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20000" y="720000"/>
            <a:ext cx="6120000" cy="18000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  <a:sp3d extrusionH="57150">
              <a:bevelT w="38100" h="38100"/>
            </a:sp3d>
          </a:bodyPr>
          <a:lstStyle>
            <a:lvl1pPr algn="l">
              <a:defRPr sz="4800" b="1" cap="none" spc="0">
                <a:ln w="0">
                  <a:noFill/>
                </a:ln>
                <a:gradFill flip="none" rotWithShape="1">
                  <a:gsLst>
                    <a:gs pos="20000">
                      <a:schemeClr val="accent6">
                        <a:lumMod val="75000"/>
                      </a:schemeClr>
                    </a:gs>
                    <a:gs pos="80000">
                      <a:schemeClr val="tx2"/>
                    </a:gs>
                  </a:gsLst>
                  <a:lin ang="5400000" scaled="1"/>
                  <a:tileRect/>
                </a:gra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4678" y="3286124"/>
            <a:ext cx="5409586" cy="10001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4572008"/>
            <a:ext cx="8143932" cy="785818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4929222" cy="1714512"/>
          </a:xfrm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11734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1152128" cy="5688632"/>
          </a:xfrm>
        </p:spPr>
        <p:txBody>
          <a:bodyPr vert="vert270" anchor="b">
            <a:normAutofit/>
          </a:bodyPr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5696" y="1412776"/>
            <a:ext cx="6840760" cy="46085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696" y="548680"/>
            <a:ext cx="3744416" cy="792088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FE418D-91C6-4CEA-ABFD-C45CC2E38067}" type="datetimeFigureOut">
              <a:rPr lang="es-PE" smtClean="0"/>
              <a:t>13/08/2018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6278DFB-A863-410E-85EE-D0CB24F09127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20000">
                <a:schemeClr val="accent6">
                  <a:lumMod val="75000"/>
                </a:schemeClr>
              </a:gs>
              <a:gs pos="80000">
                <a:schemeClr val="tx2"/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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5000"/>
        <a:buFont typeface="Wingdings" pitchFamily="2" charset="2"/>
        <a:buChar char="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95000"/>
        <a:buFont typeface="Wingdings" pitchFamily="2" charset="2"/>
        <a:buChar char="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ü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Ø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4058" y="476672"/>
            <a:ext cx="6948320" cy="2060928"/>
          </a:xfrm>
        </p:spPr>
        <p:txBody>
          <a:bodyPr>
            <a:normAutofit/>
          </a:bodyPr>
          <a:lstStyle/>
          <a:p>
            <a:r>
              <a:rPr lang="es-PE" dirty="0"/>
              <a:t>No me molestes mamá, estoy aprendiendo.</a:t>
            </a:r>
            <a:br>
              <a:rPr lang="es-PE" dirty="0"/>
            </a:br>
            <a:r>
              <a:rPr lang="es-PE" sz="2800" dirty="0"/>
              <a:t>(Mark Prensky y Eduard Punset)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4678" y="3286124"/>
            <a:ext cx="5409586" cy="2591148"/>
          </a:xfrm>
        </p:spPr>
        <p:txBody>
          <a:bodyPr>
            <a:normAutofit/>
          </a:bodyPr>
          <a:lstStyle/>
          <a:p>
            <a:pPr algn="ctr"/>
            <a:r>
              <a:rPr lang="es-PE" dirty="0"/>
              <a:t>COMUNICACIÓN Y TECNOLOGIA DE LA EDUCACION .</a:t>
            </a:r>
          </a:p>
          <a:p>
            <a:pPr algn="ctr"/>
            <a:r>
              <a:rPr lang="es-PE" dirty="0"/>
              <a:t>UDI</a:t>
            </a:r>
          </a:p>
          <a:p>
            <a:r>
              <a:rPr lang="es-PE" dirty="0"/>
              <a:t>PROFESOR: SANTIAGO QUINTERO</a:t>
            </a:r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Presentado: Dra. Aura Cerrud</a:t>
            </a:r>
          </a:p>
        </p:txBody>
      </p:sp>
    </p:spTree>
    <p:extLst>
      <p:ext uri="{BB962C8B-B14F-4D97-AF65-F5344CB8AC3E}">
        <p14:creationId xmlns:p14="http://schemas.microsoft.com/office/powerpoint/2010/main" val="40163210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6795E-1D61-416F-BE7A-C0605BF5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s-PA" sz="3200" dirty="0"/>
              <a:t>PARA EVITAR EL AISLAMIENTO Y LA SEPARACIÓN FAMILIAR SECUNDARIA, SE DEBE FOMENTARSE LA COMUNICIÓN; AL SER TODOS PARTICIPES DE ACTIVIDADES GRUPALES FAMILIARES INTERACTIVAS.</a:t>
            </a:r>
            <a:br>
              <a:rPr lang="es-PA" sz="3200" dirty="0"/>
            </a:br>
            <a:r>
              <a:rPr lang="es-PA" sz="3200" dirty="0"/>
              <a:t>SE PUEDE DESARROLLAR LA CAPACIDAD CRÍTICA, COMUNICATIVA Y CREATIVA DE CADA INDIVIDUO; </a:t>
            </a:r>
            <a:r>
              <a:rPr lang="es-MX" sz="3200" dirty="0"/>
              <a:t>TOMANDO MUY EN CUENTA LAS CLASIFICACIONES DE LOS JUEGOS SEGÚN LAS EDADES.</a:t>
            </a:r>
            <a:br>
              <a:rPr lang="es-MX" sz="3200" dirty="0"/>
            </a:b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36172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40BA74-663E-4309-991B-2FE8CC6A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88010"/>
            <a:ext cx="6840760" cy="398317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5A534B7-B40D-44F2-9459-9E9462B7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6120000" cy="1340848"/>
          </a:xfrm>
        </p:spPr>
        <p:txBody>
          <a:bodyPr/>
          <a:lstStyle/>
          <a:p>
            <a:r>
              <a:rPr lang="es-PA" dirty="0"/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2969119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EDUCACION PARA EL FUTURO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 CONSTA DE LA ADQUISICION DE NUEVAS COMPETENCIAS Y HABILIDADES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550F10-B389-4001-A084-37DFD7CD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18102"/>
            <a:ext cx="5619750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4881"/>
            <a:ext cx="8064896" cy="3723235"/>
          </a:xfrm>
        </p:spPr>
        <p:txBody>
          <a:bodyPr>
            <a:normAutofit/>
          </a:bodyPr>
          <a:lstStyle/>
          <a:p>
            <a:pPr algn="l"/>
            <a:r>
              <a:rPr lang="es-PE" dirty="0"/>
              <a:t>La tecnología cambia la visión de la educación del futuro, con la innovación disruptiva, motivando las mentes de la generación nativa.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D1BA03-2C14-40D0-B6E0-3C74179D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48116"/>
            <a:ext cx="2497460" cy="30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190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/>
              <a:t>VIDEO JUEGOS - NATIVOS DIGITALES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9422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>
                <a:solidFill>
                  <a:srgbClr val="7030A0"/>
                </a:solidFill>
              </a:rPr>
              <a:t>BENEFICIOS</a:t>
            </a:r>
          </a:p>
          <a:p>
            <a:r>
              <a:rPr lang="es-PE" dirty="0"/>
              <a:t> Enseñan a tomar riesgos</a:t>
            </a:r>
          </a:p>
          <a:p>
            <a:r>
              <a:rPr lang="es-PE" dirty="0"/>
              <a:t> Promueven la resolución de conflictos y retos</a:t>
            </a:r>
          </a:p>
          <a:p>
            <a:r>
              <a:rPr lang="es-PE" dirty="0"/>
              <a:t> Seguir reglas.</a:t>
            </a:r>
          </a:p>
          <a:p>
            <a:r>
              <a:rPr lang="es-PE" dirty="0"/>
              <a:t> Ganar competencias para avanzar.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50760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/>
              <a:t>Su utilización es relevante porque  promueve la agilidad digital, mental y la inteligencia espacial; desarrollándose en carreras donde se utilizan instrumentos con innovación tecnológicas (áreas científicas, estructurales, etc.)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5EF9CC1-57F6-4873-A9BA-D7894742A51B}"/>
              </a:ext>
            </a:extLst>
          </p:cNvPr>
          <p:cNvSpPr/>
          <p:nvPr/>
        </p:nvSpPr>
        <p:spPr>
          <a:xfrm>
            <a:off x="2915816" y="1600200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0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dirty="0"/>
              <a:t>Nativos Digitales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Esta generación es capaz de :</a:t>
            </a:r>
          </a:p>
          <a:p>
            <a:r>
              <a:rPr lang="es-PE" dirty="0"/>
              <a:t>Mayor concentración.</a:t>
            </a:r>
          </a:p>
          <a:p>
            <a:r>
              <a:rPr lang="es-PE" dirty="0"/>
              <a:t>Mejor  visión periférica.</a:t>
            </a:r>
          </a:p>
          <a:p>
            <a:r>
              <a:rPr lang="es-PE" dirty="0"/>
              <a:t>Mejor concentración visual.</a:t>
            </a:r>
          </a:p>
          <a:p>
            <a:r>
              <a:rPr lang="es-PE" dirty="0"/>
              <a:t>Desarrollo cerebral por uso continuo y repetitivo.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s-PE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B4BEACE-59EF-4CC7-A370-2DB50749BF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07936" y="1535114"/>
            <a:ext cx="4326501" cy="4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82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6366D3-FD0D-405B-8EEE-AD388AFF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/>
              <a:t>La atención …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6C19CB6-6721-4322-A2AA-ED3788287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1700808"/>
            <a:ext cx="4474840" cy="456937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8AA818-3513-41E7-B815-B82F4C83B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95197"/>
            <a:ext cx="3394720" cy="4569371"/>
          </a:xfrm>
        </p:spPr>
        <p:txBody>
          <a:bodyPr>
            <a:normAutofit fontScale="92500" lnSpcReduction="10000"/>
          </a:bodyPr>
          <a:lstStyle/>
          <a:p>
            <a:r>
              <a:rPr lang="es-PA" dirty="0"/>
              <a:t> </a:t>
            </a:r>
            <a:r>
              <a:rPr lang="es-PA" sz="2400" dirty="0"/>
              <a:t>Se desarrolla determinando prioridades de forma simultánea; aumentando la diversidad en el aprendizaje.</a:t>
            </a:r>
          </a:p>
          <a:p>
            <a:r>
              <a:rPr lang="es-PA" sz="2400" dirty="0"/>
              <a:t>  Permitiendo la realización de  dos o tres tareas a la vez, con la utilización de múltiples recursos disponibles. </a:t>
            </a:r>
          </a:p>
          <a:p>
            <a:r>
              <a:rPr lang="es-P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87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AA717-E769-4BF8-ACBA-295C791B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88640"/>
            <a:ext cx="7993076" cy="2448272"/>
          </a:xfrm>
        </p:spPr>
        <p:txBody>
          <a:bodyPr>
            <a:normAutofit fontScale="90000"/>
          </a:bodyPr>
          <a:lstStyle/>
          <a:p>
            <a:pPr algn="l"/>
            <a:r>
              <a:rPr lang="es-PA" dirty="0"/>
              <a:t>Se debe establecer un nuevo proyecto pedagógico en el que se desarrolle las inteligencias múltiples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003F2-B9F6-4C39-AE7F-BEE514DB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2" y="2996952"/>
            <a:ext cx="5688632" cy="34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962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7906197-262C-43FB-87F2-763B5603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916832"/>
            <a:ext cx="1152128" cy="4176464"/>
          </a:xfrm>
        </p:spPr>
        <p:txBody>
          <a:bodyPr/>
          <a:lstStyle/>
          <a:p>
            <a:r>
              <a:rPr lang="es-PA" dirty="0"/>
              <a:t>EL DOCENTE DEBE :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8797789-F98F-4988-A161-9F2A3125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84" y="188640"/>
            <a:ext cx="3744416" cy="57606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SER ORIENTADOR.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SER GUIA: QUE DA A CONOCER LOS PELIGROS DE LA TECNOLOGIA.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COMPAÑERO QUE ENTIENDA EL AMBIENTE EN QUE SE DESARROLLA.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MOTIVAR LA FORMA CORRECTA  DE UTILIZAR DICHA TECNOLOGIA.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DESPERTAR EL INTERÉS POR EL CONOCIMIENTO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POTENCIAR LAS ESTRATEGIAS DE APRENDIZAJE.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A" dirty="0"/>
              <a:t>INSENTIVAR LA UTILIZACIÓN PARA EL DESARROLLO COGNITIVO.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A" dirty="0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31F9A96B-041E-4978-896D-D4CDBA7662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73" r="17973"/>
          <a:stretch>
            <a:fillRect/>
          </a:stretch>
        </p:blipFill>
        <p:spPr>
          <a:xfrm>
            <a:off x="5086350" y="1772816"/>
            <a:ext cx="3384550" cy="35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5437C2D-F66D-445F-864A-D798BB25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26469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PA" sz="2800" dirty="0"/>
              <a:t>EL USO DE LOS JUEGOS DE VIDEOS DEBE SER REVISADO Y  SUPERVISADO POR LOS PADRES Y TUTORES QUE INCLUYEN A LOS MAESTROS.</a:t>
            </a:r>
            <a:br>
              <a:rPr lang="es-PA" sz="2800" dirty="0"/>
            </a:br>
            <a:r>
              <a:rPr lang="es-PA" sz="2800" dirty="0"/>
              <a:t>A  MEDIDA QUE CRECEN LOS NIÑOS VAN DESARROLLANDO HABILIDADES COGNITIVAS PROGRESIVAS QUE EVOLUCIONAN A RESOLUCIÓN DE DIFICULTADES  CADA VEZ MÁS COMPLEJAS.</a:t>
            </a:r>
            <a:br>
              <a:rPr lang="es-PA" sz="2800" dirty="0"/>
            </a:br>
            <a:r>
              <a:rPr lang="es-PA" sz="2800" dirty="0"/>
              <a:t>AL CONSOLIDARSE LA LECTO-ESCRITURA , ESE ES EL MOMENTO DE INTERACTUAR CON ELLOS.</a:t>
            </a:r>
          </a:p>
        </p:txBody>
      </p:sp>
    </p:spTree>
    <p:extLst>
      <p:ext uri="{BB962C8B-B14F-4D97-AF65-F5344CB8AC3E}">
        <p14:creationId xmlns:p14="http://schemas.microsoft.com/office/powerpoint/2010/main" val="244562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mesium">
  <a:themeElements>
    <a:clrScheme name="Paramesium">
      <a:dk1>
        <a:srgbClr val="FFFFFF"/>
      </a:dk1>
      <a:lt1>
        <a:srgbClr val="000000"/>
      </a:lt1>
      <a:dk2>
        <a:srgbClr val="A20078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Paramesium">
      <a:majorFont>
        <a:latin typeface="Corbe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FD7F95-62D6-4C9D-A50A-599D9110F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Paramesium</Template>
  <TotalTime>0</TotalTime>
  <Words>321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Corbel</vt:lpstr>
      <vt:lpstr>Wingdings</vt:lpstr>
      <vt:lpstr>Paramesium</vt:lpstr>
      <vt:lpstr>No me molestes mamá, estoy aprendiendo. (Mark Prensky y Eduard Punset)</vt:lpstr>
      <vt:lpstr>EDUCACION PARA EL FUTURO</vt:lpstr>
      <vt:lpstr>La tecnología cambia la visión de la educación del futuro, con la innovación disruptiva, motivando las mentes de la generación nativa.</vt:lpstr>
      <vt:lpstr>VIDEO JUEGOS - NATIVOS DIGITALES</vt:lpstr>
      <vt:lpstr>Nativos Digitales</vt:lpstr>
      <vt:lpstr>La atención …</vt:lpstr>
      <vt:lpstr>Se debe establecer un nuevo proyecto pedagógico en el que se desarrolle las inteligencias múltiples</vt:lpstr>
      <vt:lpstr>EL DOCENTE DEBE : </vt:lpstr>
      <vt:lpstr>EL USO DE LOS JUEGOS DE VIDEOS DEBE SER REVISADO Y  SUPERVISADO POR LOS PADRES Y TUTORES QUE INCLUYEN A LOS MAESTROS. A  MEDIDA QUE CRECEN LOS NIÑOS VAN DESARROLLANDO HABILIDADES COGNITIVAS PROGRESIVAS QUE EVOLUCIONAN A RESOLUCIÓN DE DIFICULTADES  CADA VEZ MÁS COMPLEJAS. AL CONSOLIDARSE LA LECTO-ESCRITURA , ESE ES EL MOMENTO DE INTERACTUAR CON ELLOS.</vt:lpstr>
      <vt:lpstr>PARA EVITAR EL AISLAMIENTO Y LA SEPARACIÓN FAMILIAR SECUNDARIA, SE DEBE FOMENTARSE LA COMUNICIÓN; AL SER TODOS PARTICIPES DE ACTIVIDADES GRUPALES FAMILIARES INTERACTIVAS. SE PUEDE DESARROLLAR LA CAPACIDAD CRÍTICA, COMUNICATIVA Y CREATIVA DE CADA INDIVIDUO; TOMANDO MUY EN CUENTA LAS CLASIFICACIONES DE LOS JUEGOS SEGÚN LAS EDADES. </vt:lpstr>
      <vt:lpstr>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me molestes mamá, estoy aprendiendo.</dc:title>
  <dc:creator>aura e. cerrud villamonte</dc:creator>
  <cp:keywords/>
  <cp:lastModifiedBy>aura e. cerrud villamonte</cp:lastModifiedBy>
  <cp:revision>23</cp:revision>
  <dcterms:created xsi:type="dcterms:W3CDTF">2018-08-12T16:37:04Z</dcterms:created>
  <dcterms:modified xsi:type="dcterms:W3CDTF">2018-08-14T02:41:16Z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TC020301879991</vt:lpwstr>
  </property>
</Properties>
</file>