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07"/>
  </p:normalViewPr>
  <p:slideViewPr>
    <p:cSldViewPr snapToGrid="0" snapToObjects="1">
      <p:cViewPr varScale="1">
        <p:scale>
          <a:sx n="85" d="100"/>
          <a:sy n="85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8/17/18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8/17/18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8/17/18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8/17/18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8/17/18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8/17/18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8/17/18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8/17/18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792" y="458583"/>
            <a:ext cx="2352207" cy="23522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8603" y="2810790"/>
            <a:ext cx="9068586" cy="2590800"/>
          </a:xfrm>
        </p:spPr>
        <p:txBody>
          <a:bodyPr/>
          <a:lstStyle/>
          <a:p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Universidad del istmo</a:t>
            </a:r>
            <a:br>
              <a:rPr lang="es-ES_tradnl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post grado y docencia superior</a:t>
            </a:r>
            <a:br>
              <a:rPr lang="es-ES_tradnl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comunicación y tecnología educativa</a:t>
            </a:r>
            <a:br>
              <a:rPr lang="es-ES_tradnl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s-ES_tradnl" sz="2400" dirty="0">
                <a:latin typeface="Arial" charset="0"/>
                <a:ea typeface="Arial" charset="0"/>
                <a:cs typeface="Arial" charset="0"/>
              </a:rPr>
            </a:br>
            <a:r>
              <a:rPr lang="es-ES_tradnl" sz="24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nativos e inmigrantes digitales</a:t>
            </a: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s-ES_tradnl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s-ES_tradnl" sz="2400" dirty="0">
                <a:latin typeface="Arial" charset="0"/>
                <a:ea typeface="Arial" charset="0"/>
                <a:cs typeface="Arial" charset="0"/>
              </a:rPr>
            </a:br>
            <a:r>
              <a:rPr lang="es-ES_tradnl" sz="1600" dirty="0" smtClean="0">
                <a:latin typeface="Arial" charset="0"/>
                <a:ea typeface="Arial" charset="0"/>
                <a:cs typeface="Arial" charset="0"/>
              </a:rPr>
              <a:t>coral l. arauz g.</a:t>
            </a:r>
            <a:br>
              <a:rPr lang="es-ES_tradnl" sz="1600" dirty="0" smtClean="0">
                <a:latin typeface="Arial" charset="0"/>
                <a:ea typeface="Arial" charset="0"/>
                <a:cs typeface="Arial" charset="0"/>
              </a:rPr>
            </a:br>
            <a:r>
              <a:rPr lang="es-ES_tradnl" sz="1600" dirty="0" smtClean="0">
                <a:latin typeface="Arial" charset="0"/>
                <a:ea typeface="Arial" charset="0"/>
                <a:cs typeface="Arial" charset="0"/>
              </a:rPr>
              <a:t>8-473-776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5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ESTUDIOS E INVESTIGACIONES SOBRE JUEGOS DE APRENDIZAJE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Los juegos es una buena clave pero hay que considerar que los mismos sean atractivos para lograr lo que se quiere.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4996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CONCLUSIÓN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Debemos integrarnos a la tecnología y si hacemos buen uso de la misma se puede lograr buenos beneficios.</a:t>
            </a:r>
          </a:p>
          <a:p>
            <a:pPr algn="just"/>
            <a:endParaRPr lang="es-ES_tradnl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Los docentes debemos saber que hoy en día los estudiantes son tecnológicos y debemos sacar provecho de esto utilizando metodología atractiva para ellos.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9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829" y="1139251"/>
            <a:ext cx="8139659" cy="44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4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s-ES_tradnl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_tradnl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s-ES_tradnl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_tradnl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s-ES_tradnl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_tradnl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s-ES_tradnl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_tradnl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s-ES_tradnl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_tradnl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Nativos e inmigrantes digitales</a:t>
            </a:r>
            <a:endParaRPr lang="es-ES_tradnl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091263"/>
            <a:ext cx="5501390" cy="21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5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DEFINICIÓN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“El autor define a los </a:t>
            </a:r>
            <a:r>
              <a:rPr lang="es-ES_tradnl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nativos digitales </a:t>
            </a:r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como aquellos que nacieron en una  “cultura nueva”, mientras que los </a:t>
            </a:r>
            <a:r>
              <a:rPr lang="es-ES_tradnl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inmigrantes digitales</a:t>
            </a:r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 son pobladores del viejo mundo, quienes vivieron en una era analógica e inmigraron al mundo digital y luchan más que los nativos para adaptarse al progreso de alta tecnología.”</a:t>
            </a:r>
          </a:p>
          <a:p>
            <a:endParaRPr lang="es-ES_tradnl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Marc </a:t>
            </a:r>
            <a:r>
              <a:rPr lang="es-ES_tradnl" dirty="0" err="1" smtClean="0">
                <a:latin typeface="Arial" charset="0"/>
                <a:ea typeface="Arial" charset="0"/>
                <a:cs typeface="Arial" charset="0"/>
              </a:rPr>
              <a:t>Prensky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853" y="3393188"/>
            <a:ext cx="3320738" cy="243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8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678871"/>
          </a:xfrm>
        </p:spPr>
        <p:txBody>
          <a:bodyPr/>
          <a:lstStyle/>
          <a:p>
            <a:r>
              <a:rPr lang="es-ES_tradnl" sz="4800" dirty="0" smtClean="0">
                <a:latin typeface="Arial" charset="0"/>
                <a:ea typeface="Arial" charset="0"/>
                <a:cs typeface="Arial" charset="0"/>
              </a:rPr>
              <a:t>OBJETIVO</a:t>
            </a:r>
            <a:endParaRPr lang="es-ES_tradnl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63624" y="2923082"/>
            <a:ext cx="9070848" cy="2216180"/>
          </a:xfrm>
        </p:spPr>
        <p:txBody>
          <a:bodyPr/>
          <a:lstStyle/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Buscar las estrategias necesarias para enseñar a los jóvenes de hoy, ya que los mismos no podían aprender como los jóvenes de antes ya que tenían diferentes cerebros y culturas.  La escuela tradicional debe incorporar  formatos educativos para el mejor entretenimiento en la era moderna.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1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Diferencia entre Nativos Digitales e Inmigrantes Digitales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Nativos Digitales</a:t>
            </a:r>
          </a:p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Quieren recibir la información de forma ágil y más rápida.</a:t>
            </a:r>
          </a:p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Se sienten atraídos por multitareas y procesos paralelos.</a:t>
            </a:r>
          </a:p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Prefieren lo grafico a los textos.</a:t>
            </a:r>
          </a:p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Se inclinan a los accesos al azar.</a:t>
            </a:r>
          </a:p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Funcionan mejor y rinden más cuando trabajan en red.</a:t>
            </a:r>
          </a:p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Tienen la conciencia de que van progresando y eso les reporta satisfacción.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Inmigrantes Digitales</a:t>
            </a:r>
          </a:p>
          <a:p>
            <a:r>
              <a:rPr lang="es-ES_tradnl" dirty="0" smtClean="0"/>
              <a:t>No valoran lo suficiente las habilidades de los nativos.</a:t>
            </a:r>
          </a:p>
          <a:p>
            <a:r>
              <a:rPr lang="es-ES_tradnl" dirty="0" smtClean="0"/>
              <a:t>Se destacan por aprender paso a paso lentamente.</a:t>
            </a:r>
          </a:p>
          <a:p>
            <a:r>
              <a:rPr lang="es-ES_tradnl" dirty="0" smtClean="0"/>
              <a:t>No justifican que el proceso de enseñanza y aprendizaje sea ameno y divertido.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893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dirty="0" smtClean="0">
                <a:latin typeface="Arial" charset="0"/>
                <a:ea typeface="Arial" charset="0"/>
                <a:cs typeface="Arial" charset="0"/>
              </a:rPr>
              <a:t>PROFESORES INMIGRANTES DIGITALES</a:t>
            </a:r>
            <a:endParaRPr lang="es-ES_tradnl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Para ellos desafortunadamente, los alumnos que tienen hoy en día crecieron a la velocidad de la contracción nerviosa de los juegos y de MTV (canal temático de música). </a:t>
            </a:r>
          </a:p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Utilizan el hipertexto</a:t>
            </a:r>
          </a:p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Descargan música</a:t>
            </a:r>
          </a:p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Telefonean desde dispositivos de bolsillo.</a:t>
            </a:r>
          </a:p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Consultan bibliotecas en ordenadores portátiles.</a:t>
            </a:r>
          </a:p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Chatean de forma inmediata.</a:t>
            </a:r>
          </a:p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Siempre están en red.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2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4000" dirty="0" smtClean="0">
                <a:latin typeface="Arial" charset="0"/>
                <a:ea typeface="Arial" charset="0"/>
                <a:cs typeface="Arial" charset="0"/>
              </a:rPr>
              <a:t>AFIRMACIONES SOBRE EL APRENDIZAJE A TRAVES DE LOS JUEGOS DIGITALES</a:t>
            </a:r>
            <a:endParaRPr lang="es-ES_tradnl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Pilares básicos:</a:t>
            </a:r>
          </a:p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Razones de orden neurobiológico</a:t>
            </a:r>
          </a:p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Razones basadas en la psicología social</a:t>
            </a:r>
          </a:p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Estudios e investigaciones sobre juegos de aprendizaje.</a:t>
            </a:r>
          </a:p>
          <a:p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4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dirty="0" smtClean="0">
                <a:latin typeface="Arial" charset="0"/>
                <a:ea typeface="Arial" charset="0"/>
                <a:cs typeface="Arial" charset="0"/>
              </a:rPr>
              <a:t>RAZONES DE ORDEN NEUROBIOLÓGICO</a:t>
            </a:r>
            <a:endParaRPr lang="es-ES_tradnl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Aquí indica que la estimulación modifica las estructuras cerebrales y afectan y afectan las formas en que las personas piensan y además estas transformaciones afectan a lo largo de la vida.  En otras palabras es cerebro puede ser constantemente reorganizado.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9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RAZONES BASADAS EN LA y PSICOLOGIA SOCIAL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La razón anterior y está proporcionan pruebas sólidas y rigurosas de que los patrones de pensamiento de cada uno cambian en función de sus experiencias.  Todo el mundo piensa de forma diferente y de acuerdo a los estímulos culturales.</a:t>
            </a:r>
          </a:p>
          <a:p>
            <a:pPr algn="just"/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26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Estampado</Template>
  <TotalTime>194</TotalTime>
  <Words>470</Words>
  <Application>Microsoft Macintosh PowerPoint</Application>
  <PresentationFormat>Panorámica</PresentationFormat>
  <Paragraphs>43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Century Gothic</vt:lpstr>
      <vt:lpstr>Garamond</vt:lpstr>
      <vt:lpstr>Arial</vt:lpstr>
      <vt:lpstr>Savon</vt:lpstr>
      <vt:lpstr>Universidad del istmo post grado y docencia superior comunicación y tecnología educativa  nativos e inmigrantes digitales  coral l. arauz g. 8-473-776</vt:lpstr>
      <vt:lpstr>     Nativos e inmigrantes digitales</vt:lpstr>
      <vt:lpstr>DEFINICIÓN</vt:lpstr>
      <vt:lpstr>OBJETIVO</vt:lpstr>
      <vt:lpstr>Diferencia entre Nativos Digitales e Inmigrantes Digitales</vt:lpstr>
      <vt:lpstr>PROFESORES INMIGRANTES DIGITALES</vt:lpstr>
      <vt:lpstr>AFIRMACIONES SOBRE EL APRENDIZAJE A TRAVES DE LOS JUEGOS DIGITALES</vt:lpstr>
      <vt:lpstr>RAZONES DE ORDEN NEUROBIOLÓGICO</vt:lpstr>
      <vt:lpstr>RAZONES BASADAS EN LA y PSICOLOGIA SOCIAL</vt:lpstr>
      <vt:lpstr>ESTUDIOS E INVESTIGACIONES SOBRE JUEGOS DE APRENDIZAJE</vt:lpstr>
      <vt:lpstr>CONCLUSIÓN</vt:lpstr>
      <vt:lpstr>Presentación de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coral arauz</dc:creator>
  <cp:lastModifiedBy>coral arauz</cp:lastModifiedBy>
  <cp:revision>17</cp:revision>
  <dcterms:created xsi:type="dcterms:W3CDTF">2018-08-17T16:42:35Z</dcterms:created>
  <dcterms:modified xsi:type="dcterms:W3CDTF">2018-08-17T19:57:06Z</dcterms:modified>
</cp:coreProperties>
</file>