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2"/>
  </p:notesMasterIdLst>
  <p:sldIdLst>
    <p:sldId id="257" r:id="rId3"/>
    <p:sldId id="285" r:id="rId4"/>
    <p:sldId id="258" r:id="rId5"/>
    <p:sldId id="286" r:id="rId6"/>
    <p:sldId id="259" r:id="rId7"/>
    <p:sldId id="266" r:id="rId8"/>
    <p:sldId id="287" r:id="rId9"/>
    <p:sldId id="288" r:id="rId10"/>
    <p:sldId id="280" r:id="rId11"/>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A"/>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41EF1-C231-43AE-B137-2303F700BEBB}" type="datetimeFigureOut">
              <a:rPr lang="es-PA" smtClean="0"/>
              <a:t>08/13/2018</a:t>
            </a:fld>
            <a:endParaRPr lang="es-PA"/>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A"/>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A"/>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FD2DD-4357-4A20-96F2-311C3EC58049}" type="slidenum">
              <a:rPr lang="es-PA" smtClean="0"/>
              <a:t>‹Nº›</a:t>
            </a:fld>
            <a:endParaRPr lang="es-PA"/>
          </a:p>
        </p:txBody>
      </p:sp>
    </p:spTree>
    <p:extLst>
      <p:ext uri="{BB962C8B-B14F-4D97-AF65-F5344CB8AC3E}">
        <p14:creationId xmlns:p14="http://schemas.microsoft.com/office/powerpoint/2010/main" val="186415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8023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772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67618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568492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45344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19657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58442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104737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Shape 3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3" name="Shape 3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414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7B4F00-97B0-4294-A2F7-4C5F883D3C3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A"/>
          </a:p>
        </p:txBody>
      </p:sp>
      <p:sp>
        <p:nvSpPr>
          <p:cNvPr id="3" name="Subtítulo 2">
            <a:extLst>
              <a:ext uri="{FF2B5EF4-FFF2-40B4-BE49-F238E27FC236}">
                <a16:creationId xmlns:a16="http://schemas.microsoft.com/office/drawing/2014/main" id="{4F7E0B0F-F5E9-4D3A-9FCE-DC7CCC7150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A"/>
          </a:p>
        </p:txBody>
      </p:sp>
      <p:sp>
        <p:nvSpPr>
          <p:cNvPr id="4" name="Marcador de fecha 3">
            <a:extLst>
              <a:ext uri="{FF2B5EF4-FFF2-40B4-BE49-F238E27FC236}">
                <a16:creationId xmlns:a16="http://schemas.microsoft.com/office/drawing/2014/main" id="{98E44E17-B14B-4414-8626-76307C087EA6}"/>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D71B6B48-DEF2-4A24-A32F-10800EE9DD4C}"/>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FBBEC1EE-BE90-4E46-8CF2-B262C5232E06}"/>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92883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883D1C-9B1F-430F-9347-9B60455EEE7B}"/>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0EB1F0A7-9389-4BDD-AE98-211F19244C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93B872E8-AB82-4958-A7D6-20A41B05E0D1}"/>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82919644-511A-45DC-9612-CDDC3FC34DED}"/>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63DA05DA-962C-44B4-BAEA-0D27ED668DF7}"/>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411698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0E860A8-34A2-4928-B99D-CD3795BC5EC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D3DFAED2-9370-4D74-94FF-AF42B214B09A}"/>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75FBA573-D70F-40C7-92E5-1A18315FB24A}"/>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83AC7F94-C1B6-4402-9633-0333E2E97651}"/>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664AA2FB-7730-48EE-A021-0D10505AC033}"/>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3431201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2266913" y="1360350"/>
            <a:ext cx="7743200" cy="1546500"/>
          </a:xfrm>
          <a:prstGeom prst="rect">
            <a:avLst/>
          </a:prstGeom>
        </p:spPr>
        <p:txBody>
          <a:bodyPr spcFirstLastPara="1" wrap="square" lIns="91425" tIns="91425" rIns="91425" bIns="91425" anchor="t" anchorCtr="0"/>
          <a:lstStyle>
            <a:lvl1pPr lvl="0">
              <a:spcBef>
                <a:spcPts val="0"/>
              </a:spcBef>
              <a:spcAft>
                <a:spcPts val="0"/>
              </a:spcAft>
              <a:buClr>
                <a:srgbClr val="0091EA"/>
              </a:buClr>
              <a:buSzPts val="6000"/>
              <a:buNone/>
              <a:defRPr sz="6000" b="1">
                <a:solidFill>
                  <a:srgbClr val="0091EA"/>
                </a:solidFill>
              </a:defRPr>
            </a:lvl1pPr>
            <a:lvl2pPr lvl="1">
              <a:spcBef>
                <a:spcPts val="0"/>
              </a:spcBef>
              <a:spcAft>
                <a:spcPts val="0"/>
              </a:spcAft>
              <a:buClr>
                <a:srgbClr val="0091EA"/>
              </a:buClr>
              <a:buSzPts val="6000"/>
              <a:buNone/>
              <a:defRPr sz="6000" b="1">
                <a:solidFill>
                  <a:srgbClr val="0091EA"/>
                </a:solidFill>
              </a:defRPr>
            </a:lvl2pPr>
            <a:lvl3pPr lvl="2">
              <a:spcBef>
                <a:spcPts val="0"/>
              </a:spcBef>
              <a:spcAft>
                <a:spcPts val="0"/>
              </a:spcAft>
              <a:buClr>
                <a:srgbClr val="0091EA"/>
              </a:buClr>
              <a:buSzPts val="6000"/>
              <a:buNone/>
              <a:defRPr sz="6000" b="1">
                <a:solidFill>
                  <a:srgbClr val="0091EA"/>
                </a:solidFill>
              </a:defRPr>
            </a:lvl3pPr>
            <a:lvl4pPr lvl="3">
              <a:spcBef>
                <a:spcPts val="0"/>
              </a:spcBef>
              <a:spcAft>
                <a:spcPts val="0"/>
              </a:spcAft>
              <a:buClr>
                <a:srgbClr val="0091EA"/>
              </a:buClr>
              <a:buSzPts val="6000"/>
              <a:buNone/>
              <a:defRPr sz="6000" b="1">
                <a:solidFill>
                  <a:srgbClr val="0091EA"/>
                </a:solidFill>
              </a:defRPr>
            </a:lvl4pPr>
            <a:lvl5pPr lvl="4">
              <a:spcBef>
                <a:spcPts val="0"/>
              </a:spcBef>
              <a:spcAft>
                <a:spcPts val="0"/>
              </a:spcAft>
              <a:buClr>
                <a:srgbClr val="0091EA"/>
              </a:buClr>
              <a:buSzPts val="6000"/>
              <a:buNone/>
              <a:defRPr sz="6000" b="1">
                <a:solidFill>
                  <a:srgbClr val="0091EA"/>
                </a:solidFill>
              </a:defRPr>
            </a:lvl5pPr>
            <a:lvl6pPr lvl="5">
              <a:spcBef>
                <a:spcPts val="0"/>
              </a:spcBef>
              <a:spcAft>
                <a:spcPts val="0"/>
              </a:spcAft>
              <a:buClr>
                <a:srgbClr val="0091EA"/>
              </a:buClr>
              <a:buSzPts val="6000"/>
              <a:buNone/>
              <a:defRPr sz="6000" b="1">
                <a:solidFill>
                  <a:srgbClr val="0091EA"/>
                </a:solidFill>
              </a:defRPr>
            </a:lvl6pPr>
            <a:lvl7pPr lvl="6">
              <a:spcBef>
                <a:spcPts val="0"/>
              </a:spcBef>
              <a:spcAft>
                <a:spcPts val="0"/>
              </a:spcAft>
              <a:buClr>
                <a:srgbClr val="0091EA"/>
              </a:buClr>
              <a:buSzPts val="6000"/>
              <a:buNone/>
              <a:defRPr sz="6000" b="1">
                <a:solidFill>
                  <a:srgbClr val="0091EA"/>
                </a:solidFill>
              </a:defRPr>
            </a:lvl7pPr>
            <a:lvl8pPr lvl="7">
              <a:spcBef>
                <a:spcPts val="0"/>
              </a:spcBef>
              <a:spcAft>
                <a:spcPts val="0"/>
              </a:spcAft>
              <a:buClr>
                <a:srgbClr val="0091EA"/>
              </a:buClr>
              <a:buSzPts val="6000"/>
              <a:buNone/>
              <a:defRPr sz="6000" b="1">
                <a:solidFill>
                  <a:srgbClr val="0091EA"/>
                </a:solidFill>
              </a:defRPr>
            </a:lvl8pPr>
            <a:lvl9pPr lvl="8">
              <a:spcBef>
                <a:spcPts val="0"/>
              </a:spcBef>
              <a:spcAft>
                <a:spcPts val="0"/>
              </a:spcAft>
              <a:buClr>
                <a:srgbClr val="0091EA"/>
              </a:buClr>
              <a:buSzPts val="6000"/>
              <a:buNone/>
              <a:defRPr sz="6000" b="1">
                <a:solidFill>
                  <a:srgbClr val="0091EA"/>
                </a:solidFill>
              </a:defRPr>
            </a:lvl9pPr>
          </a:lstStyle>
          <a:p>
            <a:endParaRPr/>
          </a:p>
        </p:txBody>
      </p:sp>
      <p:sp>
        <p:nvSpPr>
          <p:cNvPr id="11" name="Shape 11"/>
          <p:cNvSpPr/>
          <p:nvPr/>
        </p:nvSpPr>
        <p:spPr>
          <a:xfrm>
            <a:off x="9196833" y="6199950"/>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2" name="Shape 12"/>
          <p:cNvSpPr/>
          <p:nvPr/>
        </p:nvSpPr>
        <p:spPr>
          <a:xfrm>
            <a:off x="9939167" y="5638800"/>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3" name="Shape 13"/>
          <p:cNvSpPr/>
          <p:nvPr/>
        </p:nvSpPr>
        <p:spPr>
          <a:xfrm>
            <a:off x="11770303" y="4597554"/>
            <a:ext cx="101200" cy="75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4" name="Shape 14"/>
          <p:cNvSpPr/>
          <p:nvPr/>
        </p:nvSpPr>
        <p:spPr>
          <a:xfrm>
            <a:off x="11569400" y="6577875"/>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5" name="Shape 15"/>
          <p:cNvSpPr/>
          <p:nvPr/>
        </p:nvSpPr>
        <p:spPr>
          <a:xfrm>
            <a:off x="3962967" y="633400"/>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6" name="Shape 16"/>
          <p:cNvSpPr/>
          <p:nvPr/>
        </p:nvSpPr>
        <p:spPr>
          <a:xfrm>
            <a:off x="772847" y="3373479"/>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7" name="Shape 17"/>
          <p:cNvSpPr/>
          <p:nvPr/>
        </p:nvSpPr>
        <p:spPr>
          <a:xfrm>
            <a:off x="415791" y="791518"/>
            <a:ext cx="169200" cy="126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8" name="Shape 18"/>
          <p:cNvSpPr/>
          <p:nvPr/>
        </p:nvSpPr>
        <p:spPr>
          <a:xfrm>
            <a:off x="835096" y="1339872"/>
            <a:ext cx="338400" cy="2538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19" name="Shape 19"/>
          <p:cNvSpPr/>
          <p:nvPr/>
        </p:nvSpPr>
        <p:spPr>
          <a:xfrm>
            <a:off x="10806000" y="4963100"/>
            <a:ext cx="253600" cy="1905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0" name="Shape 20"/>
          <p:cNvSpPr/>
          <p:nvPr/>
        </p:nvSpPr>
        <p:spPr>
          <a:xfrm>
            <a:off x="11738600" y="5654657"/>
            <a:ext cx="253600" cy="1905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1" name="Shape 21"/>
          <p:cNvSpPr/>
          <p:nvPr/>
        </p:nvSpPr>
        <p:spPr>
          <a:xfrm>
            <a:off x="261747" y="1990890"/>
            <a:ext cx="101200" cy="75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2" name="Shape 22"/>
          <p:cNvSpPr/>
          <p:nvPr/>
        </p:nvSpPr>
        <p:spPr>
          <a:xfrm>
            <a:off x="2317400" y="271322"/>
            <a:ext cx="338400" cy="2538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3" name="Shape 23"/>
          <p:cNvSpPr/>
          <p:nvPr/>
        </p:nvSpPr>
        <p:spPr>
          <a:xfrm>
            <a:off x="1028879" y="2504485"/>
            <a:ext cx="101200" cy="75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4" name="Shape 24"/>
          <p:cNvSpPr/>
          <p:nvPr/>
        </p:nvSpPr>
        <p:spPr>
          <a:xfrm>
            <a:off x="5695445" y="474825"/>
            <a:ext cx="101200" cy="75900"/>
          </a:xfrm>
          <a:prstGeom prst="ellipse">
            <a:avLst/>
          </a:prstGeom>
          <a:solidFill>
            <a:srgbClr val="0091E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
        <p:nvSpPr>
          <p:cNvPr id="25" name="Shape 25"/>
          <p:cNvSpPr/>
          <p:nvPr/>
        </p:nvSpPr>
        <p:spPr>
          <a:xfrm>
            <a:off x="10305617" y="6127438"/>
            <a:ext cx="338400" cy="2541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sz="1800"/>
          </a:p>
        </p:txBody>
      </p:sp>
    </p:spTree>
    <p:extLst>
      <p:ext uri="{BB962C8B-B14F-4D97-AF65-F5344CB8AC3E}">
        <p14:creationId xmlns:p14="http://schemas.microsoft.com/office/powerpoint/2010/main" val="204480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Shape 62"/>
          <p:cNvSpPr txBox="1">
            <a:spLocks noGrp="1"/>
          </p:cNvSpPr>
          <p:nvPr>
            <p:ph type="sldNum" idx="12"/>
          </p:nvPr>
        </p:nvSpPr>
        <p:spPr>
          <a:xfrm>
            <a:off x="11205845" y="6333134"/>
            <a:ext cx="731600" cy="525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buClr>
                <a:srgbClr val="000000"/>
              </a:buClr>
            </a:pPr>
            <a:fld id="{00000000-1234-1234-1234-123412341234}" type="slidenum">
              <a:rPr lang="es-PA" kern="0" smtClean="0"/>
              <a:pPr>
                <a:buClr>
                  <a:srgbClr val="000000"/>
                </a:buClr>
              </a:pPr>
              <a:t>‹Nº›</a:t>
            </a:fld>
            <a:endParaRPr lang="es-PA" kern="0"/>
          </a:p>
        </p:txBody>
      </p:sp>
    </p:spTree>
    <p:extLst>
      <p:ext uri="{BB962C8B-B14F-4D97-AF65-F5344CB8AC3E}">
        <p14:creationId xmlns:p14="http://schemas.microsoft.com/office/powerpoint/2010/main" val="3475775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ubtitle">
  <p:cSld name="Subtitle">
    <p:bg>
      <p:bgPr>
        <a:blipFill>
          <a:blip r:embed="rId2">
            <a:alphaModFix/>
          </a:blip>
          <a:stretch>
            <a:fillRect/>
          </a:stretch>
        </a:blipFill>
        <a:effectLst/>
      </p:bgPr>
    </p:bg>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2061367" y="2034925"/>
            <a:ext cx="7776800" cy="1546500"/>
          </a:xfrm>
          <a:prstGeom prst="rect">
            <a:avLst/>
          </a:prstGeom>
        </p:spPr>
        <p:txBody>
          <a:bodyPr spcFirstLastPara="1" wrap="square" lIns="91425" tIns="91425" rIns="91425" bIns="91425" anchor="b" anchorCtr="0"/>
          <a:lstStyle>
            <a:lvl1pPr lvl="0" rtl="0">
              <a:spcBef>
                <a:spcPts val="0"/>
              </a:spcBef>
              <a:spcAft>
                <a:spcPts val="0"/>
              </a:spcAft>
              <a:buSzPts val="4800"/>
              <a:buNone/>
              <a:defRPr sz="4800" b="1"/>
            </a:lvl1pPr>
            <a:lvl2pPr lvl="1" rtl="0">
              <a:spcBef>
                <a:spcPts val="0"/>
              </a:spcBef>
              <a:spcAft>
                <a:spcPts val="0"/>
              </a:spcAft>
              <a:buSzPts val="4800"/>
              <a:buNone/>
              <a:defRPr sz="4800" b="1"/>
            </a:lvl2pPr>
            <a:lvl3pPr lvl="2" rtl="0">
              <a:spcBef>
                <a:spcPts val="0"/>
              </a:spcBef>
              <a:spcAft>
                <a:spcPts val="0"/>
              </a:spcAft>
              <a:buSzPts val="4800"/>
              <a:buNone/>
              <a:defRPr sz="4800" b="1"/>
            </a:lvl3pPr>
            <a:lvl4pPr lvl="3" rtl="0">
              <a:spcBef>
                <a:spcPts val="0"/>
              </a:spcBef>
              <a:spcAft>
                <a:spcPts val="0"/>
              </a:spcAft>
              <a:buSzPts val="4800"/>
              <a:buNone/>
              <a:defRPr sz="4800" b="1"/>
            </a:lvl4pPr>
            <a:lvl5pPr lvl="4" rtl="0">
              <a:spcBef>
                <a:spcPts val="0"/>
              </a:spcBef>
              <a:spcAft>
                <a:spcPts val="0"/>
              </a:spcAft>
              <a:buSzPts val="4800"/>
              <a:buNone/>
              <a:defRPr sz="4800" b="1"/>
            </a:lvl5pPr>
            <a:lvl6pPr lvl="5" rtl="0">
              <a:spcBef>
                <a:spcPts val="0"/>
              </a:spcBef>
              <a:spcAft>
                <a:spcPts val="0"/>
              </a:spcAft>
              <a:buSzPts val="4800"/>
              <a:buNone/>
              <a:defRPr sz="4800" b="1"/>
            </a:lvl6pPr>
            <a:lvl7pPr lvl="6" rtl="0">
              <a:spcBef>
                <a:spcPts val="0"/>
              </a:spcBef>
              <a:spcAft>
                <a:spcPts val="0"/>
              </a:spcAft>
              <a:buSzPts val="4800"/>
              <a:buNone/>
              <a:defRPr sz="4800" b="1"/>
            </a:lvl7pPr>
            <a:lvl8pPr lvl="7" rtl="0">
              <a:spcBef>
                <a:spcPts val="0"/>
              </a:spcBef>
              <a:spcAft>
                <a:spcPts val="0"/>
              </a:spcAft>
              <a:buSzPts val="4800"/>
              <a:buNone/>
              <a:defRPr sz="4800" b="1"/>
            </a:lvl8pPr>
            <a:lvl9pPr lvl="8" rtl="0">
              <a:spcBef>
                <a:spcPts val="0"/>
              </a:spcBef>
              <a:spcAft>
                <a:spcPts val="0"/>
              </a:spcAft>
              <a:buSzPts val="4800"/>
              <a:buNone/>
              <a:defRPr sz="4800" b="1"/>
            </a:lvl9pPr>
          </a:lstStyle>
          <a:p>
            <a:endParaRPr/>
          </a:p>
        </p:txBody>
      </p:sp>
      <p:sp>
        <p:nvSpPr>
          <p:cNvPr id="28" name="Shape 28"/>
          <p:cNvSpPr txBox="1">
            <a:spLocks noGrp="1"/>
          </p:cNvSpPr>
          <p:nvPr>
            <p:ph type="subTitle" idx="1"/>
          </p:nvPr>
        </p:nvSpPr>
        <p:spPr>
          <a:xfrm>
            <a:off x="2061367" y="3710548"/>
            <a:ext cx="7776800" cy="1046400"/>
          </a:xfrm>
          <a:prstGeom prst="rect">
            <a:avLst/>
          </a:prstGeom>
        </p:spPr>
        <p:txBody>
          <a:bodyPr spcFirstLastPara="1" wrap="square" lIns="91425" tIns="91425" rIns="91425" bIns="91425" anchor="t" anchorCtr="0"/>
          <a:lstStyle>
            <a:lvl1pPr lvl="0" rtl="0">
              <a:spcBef>
                <a:spcPts val="0"/>
              </a:spcBef>
              <a:spcAft>
                <a:spcPts val="0"/>
              </a:spcAft>
              <a:buClr>
                <a:srgbClr val="607D8B"/>
              </a:buClr>
              <a:buSzPts val="3000"/>
              <a:buNone/>
              <a:defRPr>
                <a:solidFill>
                  <a:srgbClr val="607D8B"/>
                </a:solidFill>
              </a:defRPr>
            </a:lvl1pPr>
            <a:lvl2pPr lvl="1" rtl="0">
              <a:spcBef>
                <a:spcPts val="0"/>
              </a:spcBef>
              <a:spcAft>
                <a:spcPts val="0"/>
              </a:spcAft>
              <a:buClr>
                <a:srgbClr val="607D8B"/>
              </a:buClr>
              <a:buSzPts val="3000"/>
              <a:buNone/>
              <a:defRPr sz="3000">
                <a:solidFill>
                  <a:srgbClr val="607D8B"/>
                </a:solidFill>
              </a:defRPr>
            </a:lvl2pPr>
            <a:lvl3pPr lvl="2" rtl="0">
              <a:spcBef>
                <a:spcPts val="0"/>
              </a:spcBef>
              <a:spcAft>
                <a:spcPts val="0"/>
              </a:spcAft>
              <a:buClr>
                <a:srgbClr val="607D8B"/>
              </a:buClr>
              <a:buSzPts val="3000"/>
              <a:buNone/>
              <a:defRPr sz="3000">
                <a:solidFill>
                  <a:srgbClr val="607D8B"/>
                </a:solidFill>
              </a:defRPr>
            </a:lvl3pPr>
            <a:lvl4pPr lvl="3" rtl="0">
              <a:spcBef>
                <a:spcPts val="0"/>
              </a:spcBef>
              <a:spcAft>
                <a:spcPts val="0"/>
              </a:spcAft>
              <a:buClr>
                <a:srgbClr val="607D8B"/>
              </a:buClr>
              <a:buSzPts val="3000"/>
              <a:buNone/>
              <a:defRPr sz="3000">
                <a:solidFill>
                  <a:srgbClr val="607D8B"/>
                </a:solidFill>
              </a:defRPr>
            </a:lvl4pPr>
            <a:lvl5pPr lvl="4" rtl="0">
              <a:spcBef>
                <a:spcPts val="0"/>
              </a:spcBef>
              <a:spcAft>
                <a:spcPts val="0"/>
              </a:spcAft>
              <a:buClr>
                <a:srgbClr val="607D8B"/>
              </a:buClr>
              <a:buSzPts val="3000"/>
              <a:buNone/>
              <a:defRPr sz="3000">
                <a:solidFill>
                  <a:srgbClr val="607D8B"/>
                </a:solidFill>
              </a:defRPr>
            </a:lvl5pPr>
            <a:lvl6pPr lvl="5" rtl="0">
              <a:spcBef>
                <a:spcPts val="0"/>
              </a:spcBef>
              <a:spcAft>
                <a:spcPts val="0"/>
              </a:spcAft>
              <a:buClr>
                <a:srgbClr val="607D8B"/>
              </a:buClr>
              <a:buSzPts val="3000"/>
              <a:buNone/>
              <a:defRPr sz="3000">
                <a:solidFill>
                  <a:srgbClr val="607D8B"/>
                </a:solidFill>
              </a:defRPr>
            </a:lvl6pPr>
            <a:lvl7pPr lvl="6" rtl="0">
              <a:spcBef>
                <a:spcPts val="0"/>
              </a:spcBef>
              <a:spcAft>
                <a:spcPts val="0"/>
              </a:spcAft>
              <a:buClr>
                <a:srgbClr val="607D8B"/>
              </a:buClr>
              <a:buSzPts val="3000"/>
              <a:buNone/>
              <a:defRPr sz="3000">
                <a:solidFill>
                  <a:srgbClr val="607D8B"/>
                </a:solidFill>
              </a:defRPr>
            </a:lvl7pPr>
            <a:lvl8pPr lvl="7" rtl="0">
              <a:spcBef>
                <a:spcPts val="0"/>
              </a:spcBef>
              <a:spcAft>
                <a:spcPts val="0"/>
              </a:spcAft>
              <a:buClr>
                <a:srgbClr val="607D8B"/>
              </a:buClr>
              <a:buSzPts val="3000"/>
              <a:buNone/>
              <a:defRPr sz="3000">
                <a:solidFill>
                  <a:srgbClr val="607D8B"/>
                </a:solidFill>
              </a:defRPr>
            </a:lvl8pPr>
            <a:lvl9pPr lvl="8" rtl="0">
              <a:spcBef>
                <a:spcPts val="0"/>
              </a:spcBef>
              <a:spcAft>
                <a:spcPts val="0"/>
              </a:spcAft>
              <a:buClr>
                <a:srgbClr val="607D8B"/>
              </a:buClr>
              <a:buSzPts val="3000"/>
              <a:buNone/>
              <a:defRPr sz="3000">
                <a:solidFill>
                  <a:srgbClr val="607D8B"/>
                </a:solidFill>
              </a:defRPr>
            </a:lvl9pPr>
          </a:lstStyle>
          <a:p>
            <a:endParaRPr/>
          </a:p>
        </p:txBody>
      </p:sp>
    </p:spTree>
    <p:extLst>
      <p:ext uri="{BB962C8B-B14F-4D97-AF65-F5344CB8AC3E}">
        <p14:creationId xmlns:p14="http://schemas.microsoft.com/office/powerpoint/2010/main" val="3342549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1048200" y="410826"/>
            <a:ext cx="10095600" cy="936900"/>
          </a:xfrm>
          <a:prstGeom prst="rect">
            <a:avLst/>
          </a:prstGeom>
        </p:spPr>
        <p:txBody>
          <a:bodyPr spcFirstLastPara="1" wrap="square" lIns="91425" tIns="91425" rIns="91425" bIns="91425" anchor="b"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42" name="Shape 42"/>
          <p:cNvSpPr txBox="1">
            <a:spLocks noGrp="1"/>
          </p:cNvSpPr>
          <p:nvPr>
            <p:ph type="body" idx="1"/>
          </p:nvPr>
        </p:nvSpPr>
        <p:spPr>
          <a:xfrm>
            <a:off x="1048200" y="1682267"/>
            <a:ext cx="10095600" cy="47649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3" name="Shape 43"/>
          <p:cNvSpPr txBox="1">
            <a:spLocks noGrp="1"/>
          </p:cNvSpPr>
          <p:nvPr>
            <p:ph type="sldNum" idx="12"/>
          </p:nvPr>
        </p:nvSpPr>
        <p:spPr>
          <a:xfrm>
            <a:off x="11205845" y="6333134"/>
            <a:ext cx="731600" cy="525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buClr>
                <a:srgbClr val="000000"/>
              </a:buClr>
            </a:pPr>
            <a:fld id="{00000000-1234-1234-1234-123412341234}" type="slidenum">
              <a:rPr lang="es-PA" kern="0" smtClean="0"/>
              <a:pPr>
                <a:buClr>
                  <a:srgbClr val="000000"/>
                </a:buClr>
              </a:pPr>
              <a:t>‹Nº›</a:t>
            </a:fld>
            <a:endParaRPr lang="es-PA" kern="0"/>
          </a:p>
        </p:txBody>
      </p:sp>
    </p:spTree>
    <p:extLst>
      <p:ext uri="{BB962C8B-B14F-4D97-AF65-F5344CB8AC3E}">
        <p14:creationId xmlns:p14="http://schemas.microsoft.com/office/powerpoint/2010/main" val="3917072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E4D5D-D365-432A-9AEB-9DFB4EE17971}"/>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E8B8D629-C6C5-4D5E-8174-4092E5B8B4B6}"/>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E1CF8488-8948-4060-912C-EA310DE64C23}"/>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35EE2B96-5E33-4E15-AD4C-2EEB2B5F914E}"/>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93346364-965F-46CB-8323-D17CEC1859AF}"/>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97219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5C5D7B-EAC4-4A80-A31C-5C31C369C5C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7E500753-F648-45C5-B2B7-21D2B1638C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9DDF655-7954-4A32-8AE0-0E0D6F1727E1}"/>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C0BC28D2-C4DD-4995-832C-C729545C3300}"/>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D447F608-6262-4A63-87C8-D91903BCBFE4}"/>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368880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56683E-435D-4251-8ADE-46E67930675E}"/>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95987D95-2AD1-4597-9F95-BD7DDF83DDAE}"/>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contenido 3">
            <a:extLst>
              <a:ext uri="{FF2B5EF4-FFF2-40B4-BE49-F238E27FC236}">
                <a16:creationId xmlns:a16="http://schemas.microsoft.com/office/drawing/2014/main" id="{BC3C4859-8690-4529-A038-49F34FF76AA3}"/>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fecha 4">
            <a:extLst>
              <a:ext uri="{FF2B5EF4-FFF2-40B4-BE49-F238E27FC236}">
                <a16:creationId xmlns:a16="http://schemas.microsoft.com/office/drawing/2014/main" id="{84CD8686-1D02-4AD8-A865-036F82916BA4}"/>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6" name="Marcador de pie de página 5">
            <a:extLst>
              <a:ext uri="{FF2B5EF4-FFF2-40B4-BE49-F238E27FC236}">
                <a16:creationId xmlns:a16="http://schemas.microsoft.com/office/drawing/2014/main" id="{A0F85307-D05A-4C8E-B6BE-775BAFE82A3A}"/>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6E4A2541-CDC8-4206-BFD3-1DFC3D2DE307}"/>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1308186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30264-BDFB-4B4E-8C94-784404CADDF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5248F47A-4D86-4ECB-B0E1-1C36768C3C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F82A2312-E903-40F8-A489-2CF89B1D1F4D}"/>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texto 4">
            <a:extLst>
              <a:ext uri="{FF2B5EF4-FFF2-40B4-BE49-F238E27FC236}">
                <a16:creationId xmlns:a16="http://schemas.microsoft.com/office/drawing/2014/main" id="{8CDD6185-C1AE-4B58-BFBD-C552FE118B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6C5FF8CE-9770-4515-83E5-3D40BDB6B5CC}"/>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7" name="Marcador de fecha 6">
            <a:extLst>
              <a:ext uri="{FF2B5EF4-FFF2-40B4-BE49-F238E27FC236}">
                <a16:creationId xmlns:a16="http://schemas.microsoft.com/office/drawing/2014/main" id="{AD6CD0B7-2BB3-447C-B4A4-1FBD1918B92A}"/>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8" name="Marcador de pie de página 7">
            <a:extLst>
              <a:ext uri="{FF2B5EF4-FFF2-40B4-BE49-F238E27FC236}">
                <a16:creationId xmlns:a16="http://schemas.microsoft.com/office/drawing/2014/main" id="{5054419D-BEEC-4F5A-A316-F78299729864}"/>
              </a:ext>
            </a:extLst>
          </p:cNvPr>
          <p:cNvSpPr>
            <a:spLocks noGrp="1"/>
          </p:cNvSpPr>
          <p:nvPr>
            <p:ph type="ftr" sz="quarter" idx="11"/>
          </p:nvPr>
        </p:nvSpPr>
        <p:spPr/>
        <p:txBody>
          <a:bodyPr/>
          <a:lstStyle/>
          <a:p>
            <a:endParaRPr lang="es-PA"/>
          </a:p>
        </p:txBody>
      </p:sp>
      <p:sp>
        <p:nvSpPr>
          <p:cNvPr id="9" name="Marcador de número de diapositiva 8">
            <a:extLst>
              <a:ext uri="{FF2B5EF4-FFF2-40B4-BE49-F238E27FC236}">
                <a16:creationId xmlns:a16="http://schemas.microsoft.com/office/drawing/2014/main" id="{95445136-13F6-42D3-890A-8D5F924AAB63}"/>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429183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39CEE6-047F-4FA6-B969-32024F993082}"/>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fecha 2">
            <a:extLst>
              <a:ext uri="{FF2B5EF4-FFF2-40B4-BE49-F238E27FC236}">
                <a16:creationId xmlns:a16="http://schemas.microsoft.com/office/drawing/2014/main" id="{55A57356-B803-4796-8674-979F655F0085}"/>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4" name="Marcador de pie de página 3">
            <a:extLst>
              <a:ext uri="{FF2B5EF4-FFF2-40B4-BE49-F238E27FC236}">
                <a16:creationId xmlns:a16="http://schemas.microsoft.com/office/drawing/2014/main" id="{803A17E4-75D4-4A01-A9DA-3DD1A837D503}"/>
              </a:ext>
            </a:extLst>
          </p:cNvPr>
          <p:cNvSpPr>
            <a:spLocks noGrp="1"/>
          </p:cNvSpPr>
          <p:nvPr>
            <p:ph type="ftr" sz="quarter" idx="11"/>
          </p:nvPr>
        </p:nvSpPr>
        <p:spPr/>
        <p:txBody>
          <a:bodyPr/>
          <a:lstStyle/>
          <a:p>
            <a:endParaRPr lang="es-PA"/>
          </a:p>
        </p:txBody>
      </p:sp>
      <p:sp>
        <p:nvSpPr>
          <p:cNvPr id="5" name="Marcador de número de diapositiva 4">
            <a:extLst>
              <a:ext uri="{FF2B5EF4-FFF2-40B4-BE49-F238E27FC236}">
                <a16:creationId xmlns:a16="http://schemas.microsoft.com/office/drawing/2014/main" id="{41211B72-FB9D-4356-B5E7-EA97598A848D}"/>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381750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8B9177A-809E-4F65-A508-E4E8C1164710}"/>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3" name="Marcador de pie de página 2">
            <a:extLst>
              <a:ext uri="{FF2B5EF4-FFF2-40B4-BE49-F238E27FC236}">
                <a16:creationId xmlns:a16="http://schemas.microsoft.com/office/drawing/2014/main" id="{7DDD1EA4-5F32-4833-9915-92432C0E621F}"/>
              </a:ext>
            </a:extLst>
          </p:cNvPr>
          <p:cNvSpPr>
            <a:spLocks noGrp="1"/>
          </p:cNvSpPr>
          <p:nvPr>
            <p:ph type="ftr" sz="quarter" idx="11"/>
          </p:nvPr>
        </p:nvSpPr>
        <p:spPr/>
        <p:txBody>
          <a:bodyPr/>
          <a:lstStyle/>
          <a:p>
            <a:endParaRPr lang="es-PA"/>
          </a:p>
        </p:txBody>
      </p:sp>
      <p:sp>
        <p:nvSpPr>
          <p:cNvPr id="4" name="Marcador de número de diapositiva 3">
            <a:extLst>
              <a:ext uri="{FF2B5EF4-FFF2-40B4-BE49-F238E27FC236}">
                <a16:creationId xmlns:a16="http://schemas.microsoft.com/office/drawing/2014/main" id="{C7CDA09E-B5C2-44E5-970C-3F27BA5B609F}"/>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340294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5C60F-D4C6-4E2E-ACC9-521305A1EF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AF0603C1-2A73-4858-9A28-BB385673D7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texto 3">
            <a:extLst>
              <a:ext uri="{FF2B5EF4-FFF2-40B4-BE49-F238E27FC236}">
                <a16:creationId xmlns:a16="http://schemas.microsoft.com/office/drawing/2014/main" id="{85673ECB-4C17-400B-8B24-F9B6B4E8D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367E8E22-44E4-4893-8318-2BAFA85169B3}"/>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6" name="Marcador de pie de página 5">
            <a:extLst>
              <a:ext uri="{FF2B5EF4-FFF2-40B4-BE49-F238E27FC236}">
                <a16:creationId xmlns:a16="http://schemas.microsoft.com/office/drawing/2014/main" id="{F57EC18D-5227-4375-8C47-229DE7FEB3BA}"/>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78674A90-629E-4191-81D8-192524EE13FD}"/>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325874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1CDC7C-BA51-4C7D-8D07-F5ECEF1F519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posición de imagen 2">
            <a:extLst>
              <a:ext uri="{FF2B5EF4-FFF2-40B4-BE49-F238E27FC236}">
                <a16:creationId xmlns:a16="http://schemas.microsoft.com/office/drawing/2014/main" id="{E5922C45-7E44-4B9A-A5D0-E4CEE8656D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a:extLst>
              <a:ext uri="{FF2B5EF4-FFF2-40B4-BE49-F238E27FC236}">
                <a16:creationId xmlns:a16="http://schemas.microsoft.com/office/drawing/2014/main" id="{C99C6D82-4592-45D4-A818-C208F7628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EDEA601-62A3-4509-A863-EFD0AD63639F}"/>
              </a:ext>
            </a:extLst>
          </p:cNvPr>
          <p:cNvSpPr>
            <a:spLocks noGrp="1"/>
          </p:cNvSpPr>
          <p:nvPr>
            <p:ph type="dt" sz="half" idx="10"/>
          </p:nvPr>
        </p:nvSpPr>
        <p:spPr/>
        <p:txBody>
          <a:bodyPr/>
          <a:lstStyle/>
          <a:p>
            <a:fld id="{FFC019EE-95B3-4060-9C86-905EE9A70A37}" type="datetimeFigureOut">
              <a:rPr lang="es-PA" smtClean="0"/>
              <a:t>08/13/2018</a:t>
            </a:fld>
            <a:endParaRPr lang="es-PA"/>
          </a:p>
        </p:txBody>
      </p:sp>
      <p:sp>
        <p:nvSpPr>
          <p:cNvPr id="6" name="Marcador de pie de página 5">
            <a:extLst>
              <a:ext uri="{FF2B5EF4-FFF2-40B4-BE49-F238E27FC236}">
                <a16:creationId xmlns:a16="http://schemas.microsoft.com/office/drawing/2014/main" id="{B65AB7EA-CF79-4F5C-9FD2-ACD9419917C8}"/>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97ECEDD2-018A-49A0-AFA0-E329C4A80EBE}"/>
              </a:ext>
            </a:extLst>
          </p:cNvPr>
          <p:cNvSpPr>
            <a:spLocks noGrp="1"/>
          </p:cNvSpPr>
          <p:nvPr>
            <p:ph type="sldNum" sz="quarter" idx="12"/>
          </p:nvPr>
        </p:nvSpPr>
        <p:spPr/>
        <p:txBody>
          <a:bodyPr/>
          <a:lstStyle/>
          <a:p>
            <a:fld id="{92290D57-825E-4989-BA16-371D0DD17AC5}" type="slidenum">
              <a:rPr lang="es-PA" smtClean="0"/>
              <a:t>‹Nº›</a:t>
            </a:fld>
            <a:endParaRPr lang="es-PA"/>
          </a:p>
        </p:txBody>
      </p:sp>
    </p:spTree>
    <p:extLst>
      <p:ext uri="{BB962C8B-B14F-4D97-AF65-F5344CB8AC3E}">
        <p14:creationId xmlns:p14="http://schemas.microsoft.com/office/powerpoint/2010/main" val="259590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0814180-0984-4CD7-92C1-65C92D00AD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B4F6EB38-8C48-455B-8BAF-63FC85187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C4853C61-E5B4-43E0-8567-EDBD05CDB0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019EE-95B3-4060-9C86-905EE9A70A37}" type="datetimeFigureOut">
              <a:rPr lang="es-PA" smtClean="0"/>
              <a:t>08/13/2018</a:t>
            </a:fld>
            <a:endParaRPr lang="es-PA"/>
          </a:p>
        </p:txBody>
      </p:sp>
      <p:sp>
        <p:nvSpPr>
          <p:cNvPr id="5" name="Marcador de pie de página 4">
            <a:extLst>
              <a:ext uri="{FF2B5EF4-FFF2-40B4-BE49-F238E27FC236}">
                <a16:creationId xmlns:a16="http://schemas.microsoft.com/office/drawing/2014/main" id="{F1D1AAFA-C659-45D7-A45D-C607F14231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Marcador de número de diapositiva 5">
            <a:extLst>
              <a:ext uri="{FF2B5EF4-FFF2-40B4-BE49-F238E27FC236}">
                <a16:creationId xmlns:a16="http://schemas.microsoft.com/office/drawing/2014/main" id="{5428A4C9-D49D-4F8B-B6E7-4FEA0311AC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90D57-825E-4989-BA16-371D0DD17AC5}" type="slidenum">
              <a:rPr lang="es-PA" smtClean="0"/>
              <a:t>‹Nº›</a:t>
            </a:fld>
            <a:endParaRPr lang="es-PA"/>
          </a:p>
        </p:txBody>
      </p:sp>
    </p:spTree>
    <p:extLst>
      <p:ext uri="{BB962C8B-B14F-4D97-AF65-F5344CB8AC3E}">
        <p14:creationId xmlns:p14="http://schemas.microsoft.com/office/powerpoint/2010/main" val="482583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5">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048200" y="410826"/>
            <a:ext cx="10095600" cy="9369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1pPr>
            <a:lvl2pPr lvl="1">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2pPr>
            <a:lvl3pPr lvl="2">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3pPr>
            <a:lvl4pPr lvl="3">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4pPr>
            <a:lvl5pPr lvl="4">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5pPr>
            <a:lvl6pPr lvl="5">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6pPr>
            <a:lvl7pPr lvl="6">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7pPr>
            <a:lvl8pPr lvl="7">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8pPr>
            <a:lvl9pPr lvl="8">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048200" y="1682267"/>
            <a:ext cx="10095600" cy="47649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CFD8DC"/>
              </a:buClr>
              <a:buSzPts val="3000"/>
              <a:buFont typeface="Source Sans Pro"/>
              <a:buChar char="◎"/>
              <a:defRPr sz="3000">
                <a:solidFill>
                  <a:srgbClr val="263238"/>
                </a:solidFill>
                <a:latin typeface="Source Sans Pro"/>
                <a:ea typeface="Source Sans Pro"/>
                <a:cs typeface="Source Sans Pro"/>
                <a:sym typeface="Source Sans Pro"/>
              </a:defRPr>
            </a:lvl1pPr>
            <a:lvl2pPr marL="914400" lvl="1" indent="-381000">
              <a:spcBef>
                <a:spcPts val="0"/>
              </a:spcBef>
              <a:spcAft>
                <a:spcPts val="0"/>
              </a:spcAft>
              <a:buClr>
                <a:srgbClr val="CFD8DC"/>
              </a:buClr>
              <a:buSzPts val="2400"/>
              <a:buFont typeface="Source Sans Pro"/>
              <a:buChar char="○"/>
              <a:defRPr sz="2400">
                <a:solidFill>
                  <a:srgbClr val="263238"/>
                </a:solidFill>
                <a:latin typeface="Source Sans Pro"/>
                <a:ea typeface="Source Sans Pro"/>
                <a:cs typeface="Source Sans Pro"/>
                <a:sym typeface="Source Sans Pro"/>
              </a:defRPr>
            </a:lvl2pPr>
            <a:lvl3pPr marL="1371600" lvl="2" indent="-381000">
              <a:spcBef>
                <a:spcPts val="0"/>
              </a:spcBef>
              <a:spcAft>
                <a:spcPts val="0"/>
              </a:spcAft>
              <a:buClr>
                <a:srgbClr val="CFD8DC"/>
              </a:buClr>
              <a:buSzPts val="2400"/>
              <a:buFont typeface="Source Sans Pro"/>
              <a:buChar char="◉"/>
              <a:defRPr sz="2400">
                <a:solidFill>
                  <a:srgbClr val="263238"/>
                </a:solidFill>
                <a:latin typeface="Source Sans Pro"/>
                <a:ea typeface="Source Sans Pro"/>
                <a:cs typeface="Source Sans Pro"/>
                <a:sym typeface="Source Sans Pro"/>
              </a:defRPr>
            </a:lvl3pPr>
            <a:lvl4pPr marL="1828800" lvl="3"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4pPr>
            <a:lvl5pPr marL="2286000" lvl="4"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5pPr>
            <a:lvl6pPr marL="2743200" lvl="5"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6pPr>
            <a:lvl7pPr marL="3200400" lvl="6"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7pPr>
            <a:lvl8pPr marL="3657600" lvl="7"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8pPr>
            <a:lvl9pPr marL="4114800" lvl="8" indent="-34290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11205845" y="6333134"/>
            <a:ext cx="731600" cy="525000"/>
          </a:xfrm>
          <a:prstGeom prst="rect">
            <a:avLst/>
          </a:prstGeom>
          <a:noFill/>
          <a:ln>
            <a:noFill/>
          </a:ln>
        </p:spPr>
        <p:txBody>
          <a:bodyPr spcFirstLastPara="1" wrap="square" lIns="91425" tIns="91425" rIns="91425" bIns="91425" anchor="t" anchorCtr="0">
            <a:noAutofit/>
          </a:bodyPr>
          <a:lstStyle>
            <a:lvl1pPr lvl="0" algn="r">
              <a:buNone/>
              <a:defRPr sz="1300" b="1">
                <a:solidFill>
                  <a:srgbClr val="0091EA"/>
                </a:solidFill>
                <a:latin typeface="Source Sans Pro"/>
                <a:ea typeface="Source Sans Pro"/>
                <a:cs typeface="Source Sans Pro"/>
                <a:sym typeface="Source Sans Pro"/>
              </a:defRPr>
            </a:lvl1pPr>
            <a:lvl2pPr lvl="1" algn="r">
              <a:buNone/>
              <a:defRPr sz="1300" b="1">
                <a:solidFill>
                  <a:srgbClr val="0091EA"/>
                </a:solidFill>
                <a:latin typeface="Source Sans Pro"/>
                <a:ea typeface="Source Sans Pro"/>
                <a:cs typeface="Source Sans Pro"/>
                <a:sym typeface="Source Sans Pro"/>
              </a:defRPr>
            </a:lvl2pPr>
            <a:lvl3pPr lvl="2" algn="r">
              <a:buNone/>
              <a:defRPr sz="1300" b="1">
                <a:solidFill>
                  <a:srgbClr val="0091EA"/>
                </a:solidFill>
                <a:latin typeface="Source Sans Pro"/>
                <a:ea typeface="Source Sans Pro"/>
                <a:cs typeface="Source Sans Pro"/>
                <a:sym typeface="Source Sans Pro"/>
              </a:defRPr>
            </a:lvl3pPr>
            <a:lvl4pPr lvl="3" algn="r">
              <a:buNone/>
              <a:defRPr sz="1300" b="1">
                <a:solidFill>
                  <a:srgbClr val="0091EA"/>
                </a:solidFill>
                <a:latin typeface="Source Sans Pro"/>
                <a:ea typeface="Source Sans Pro"/>
                <a:cs typeface="Source Sans Pro"/>
                <a:sym typeface="Source Sans Pro"/>
              </a:defRPr>
            </a:lvl4pPr>
            <a:lvl5pPr lvl="4" algn="r">
              <a:buNone/>
              <a:defRPr sz="1300" b="1">
                <a:solidFill>
                  <a:srgbClr val="0091EA"/>
                </a:solidFill>
                <a:latin typeface="Source Sans Pro"/>
                <a:ea typeface="Source Sans Pro"/>
                <a:cs typeface="Source Sans Pro"/>
                <a:sym typeface="Source Sans Pro"/>
              </a:defRPr>
            </a:lvl5pPr>
            <a:lvl6pPr lvl="5" algn="r">
              <a:buNone/>
              <a:defRPr sz="1300" b="1">
                <a:solidFill>
                  <a:srgbClr val="0091EA"/>
                </a:solidFill>
                <a:latin typeface="Source Sans Pro"/>
                <a:ea typeface="Source Sans Pro"/>
                <a:cs typeface="Source Sans Pro"/>
                <a:sym typeface="Source Sans Pro"/>
              </a:defRPr>
            </a:lvl6pPr>
            <a:lvl7pPr lvl="6" algn="r">
              <a:buNone/>
              <a:defRPr sz="1300" b="1">
                <a:solidFill>
                  <a:srgbClr val="0091EA"/>
                </a:solidFill>
                <a:latin typeface="Source Sans Pro"/>
                <a:ea typeface="Source Sans Pro"/>
                <a:cs typeface="Source Sans Pro"/>
                <a:sym typeface="Source Sans Pro"/>
              </a:defRPr>
            </a:lvl7pPr>
            <a:lvl8pPr lvl="7" algn="r">
              <a:buNone/>
              <a:defRPr sz="1300" b="1">
                <a:solidFill>
                  <a:srgbClr val="0091EA"/>
                </a:solidFill>
                <a:latin typeface="Source Sans Pro"/>
                <a:ea typeface="Source Sans Pro"/>
                <a:cs typeface="Source Sans Pro"/>
                <a:sym typeface="Source Sans Pro"/>
              </a:defRPr>
            </a:lvl8pPr>
            <a:lvl9pPr lvl="8" algn="r">
              <a:buNone/>
              <a:defRPr sz="1300" b="1">
                <a:solidFill>
                  <a:srgbClr val="0091EA"/>
                </a:solidFill>
                <a:latin typeface="Source Sans Pro"/>
                <a:ea typeface="Source Sans Pro"/>
                <a:cs typeface="Source Sans Pro"/>
                <a:sym typeface="Source Sans Pro"/>
              </a:defRPr>
            </a:lvl9pPr>
          </a:lstStyle>
          <a:p>
            <a:fld id="{00000000-1234-1234-1234-123412341234}" type="slidenum">
              <a:rPr lang="es-PA" smtClean="0"/>
              <a:pPr/>
              <a:t>‹Nº›</a:t>
            </a:fld>
            <a:endParaRPr lang="es-PA">
              <a:latin typeface="Roboto Slab"/>
              <a:ea typeface="Roboto Slab"/>
              <a:cs typeface="Roboto Slab"/>
              <a:sym typeface="Roboto Slab"/>
            </a:endParaRPr>
          </a:p>
        </p:txBody>
      </p:sp>
    </p:spTree>
    <p:extLst>
      <p:ext uri="{BB962C8B-B14F-4D97-AF65-F5344CB8AC3E}">
        <p14:creationId xmlns:p14="http://schemas.microsoft.com/office/powerpoint/2010/main" val="4119976943"/>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012874" y="1360350"/>
            <a:ext cx="10818055" cy="3760290"/>
          </a:xfrm>
          <a:prstGeom prst="rect">
            <a:avLst/>
          </a:prstGeom>
        </p:spPr>
        <p:txBody>
          <a:bodyPr spcFirstLastPara="1" vert="horz" wrap="square" lIns="91425" tIns="91425" rIns="91425" bIns="91425" rtlCol="0" anchor="t" anchorCtr="0">
            <a:noAutofit/>
          </a:bodyPr>
          <a:lstStyle/>
          <a:p>
            <a:pPr algn="ctr"/>
            <a:r>
              <a:rPr lang="es-PA" dirty="0"/>
              <a:t>Universidad del Istmo</a:t>
            </a:r>
            <a:br>
              <a:rPr lang="es-PA" dirty="0"/>
            </a:br>
            <a:r>
              <a:rPr lang="es-PA" dirty="0"/>
              <a:t>Post Grado en Docencia Superior</a:t>
            </a:r>
            <a:br>
              <a:rPr lang="es-PA" dirty="0"/>
            </a:br>
            <a:r>
              <a:rPr lang="es-PA" dirty="0"/>
              <a:t>Curso: </a:t>
            </a:r>
            <a:br>
              <a:rPr lang="es-PA" dirty="0"/>
            </a:br>
            <a:r>
              <a:rPr lang="es-PA" dirty="0"/>
              <a:t>Comunicación y tecnología educativa</a:t>
            </a:r>
            <a:endParaRPr dirty="0"/>
          </a:p>
        </p:txBody>
      </p:sp>
    </p:spTree>
    <p:extLst>
      <p:ext uri="{BB962C8B-B14F-4D97-AF65-F5344CB8AC3E}">
        <p14:creationId xmlns:p14="http://schemas.microsoft.com/office/powerpoint/2010/main" val="231936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026941" y="1078995"/>
            <a:ext cx="10818055" cy="4463675"/>
          </a:xfrm>
          <a:prstGeom prst="rect">
            <a:avLst/>
          </a:prstGeom>
        </p:spPr>
        <p:txBody>
          <a:bodyPr spcFirstLastPara="1" vert="horz" wrap="square" lIns="91425" tIns="91425" rIns="91425" bIns="91425" rtlCol="0" anchor="t" anchorCtr="0">
            <a:noAutofit/>
          </a:bodyPr>
          <a:lstStyle/>
          <a:p>
            <a:pPr algn="ctr"/>
            <a:r>
              <a:rPr lang="es-PA" dirty="0"/>
              <a:t>Análisis del vídeo</a:t>
            </a:r>
            <a:br>
              <a:rPr lang="es-PA" dirty="0"/>
            </a:br>
            <a:r>
              <a:rPr lang="es-PA" dirty="0"/>
              <a:t>“No me molestes mamá, estoy aprendiendo”</a:t>
            </a:r>
            <a:br>
              <a:rPr lang="es-PA" dirty="0"/>
            </a:br>
            <a:r>
              <a:rPr lang="es-PA" dirty="0"/>
              <a:t>Por: </a:t>
            </a:r>
            <a:br>
              <a:rPr lang="es-PA" dirty="0"/>
            </a:br>
            <a:r>
              <a:rPr lang="es-PA" dirty="0"/>
              <a:t>Marleny Vargas</a:t>
            </a:r>
            <a:endParaRPr dirty="0"/>
          </a:p>
        </p:txBody>
      </p:sp>
    </p:spTree>
    <p:extLst>
      <p:ext uri="{BB962C8B-B14F-4D97-AF65-F5344CB8AC3E}">
        <p14:creationId xmlns:p14="http://schemas.microsoft.com/office/powerpoint/2010/main" val="3076526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Shape 84"/>
          <p:cNvSpPr/>
          <p:nvPr/>
        </p:nvSpPr>
        <p:spPr>
          <a:xfrm>
            <a:off x="7389747" y="3416025"/>
            <a:ext cx="1820700" cy="1820700"/>
          </a:xfrm>
          <a:prstGeom prst="ellipse">
            <a:avLst/>
          </a:prstGeom>
          <a:noFill/>
          <a:ln w="9525" cap="flat" cmpd="sng">
            <a:solidFill>
              <a:srgbClr val="CFD8DC"/>
            </a:solidFill>
            <a:prstDash val="dash"/>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85" name="Shape 85"/>
          <p:cNvSpPr txBox="1">
            <a:spLocks noGrp="1"/>
          </p:cNvSpPr>
          <p:nvPr>
            <p:ph type="ctrTitle" idx="4294967295"/>
          </p:nvPr>
        </p:nvSpPr>
        <p:spPr>
          <a:xfrm>
            <a:off x="3161500" y="587125"/>
            <a:ext cx="5642100" cy="1546500"/>
          </a:xfrm>
          <a:prstGeom prst="rect">
            <a:avLst/>
          </a:prstGeom>
        </p:spPr>
        <p:txBody>
          <a:bodyPr spcFirstLastPara="1" wrap="square" lIns="91425" tIns="91425" rIns="91425" bIns="91425" anchor="b" anchorCtr="0">
            <a:noAutofit/>
          </a:bodyPr>
          <a:lstStyle/>
          <a:p>
            <a:r>
              <a:rPr lang="es-PA" sz="6000" b="1" dirty="0"/>
              <a:t>Marc Prensky</a:t>
            </a:r>
            <a:endParaRPr sz="6000" b="1" dirty="0"/>
          </a:p>
        </p:txBody>
      </p:sp>
      <p:sp>
        <p:nvSpPr>
          <p:cNvPr id="87" name="Shape 87"/>
          <p:cNvSpPr txBox="1">
            <a:spLocks noGrp="1"/>
          </p:cNvSpPr>
          <p:nvPr>
            <p:ph type="body" idx="4294967295"/>
          </p:nvPr>
        </p:nvSpPr>
        <p:spPr>
          <a:xfrm>
            <a:off x="3161500" y="2981075"/>
            <a:ext cx="3453300" cy="3282000"/>
          </a:xfrm>
          <a:prstGeom prst="rect">
            <a:avLst/>
          </a:prstGeom>
        </p:spPr>
        <p:txBody>
          <a:bodyPr spcFirstLastPara="1" wrap="square" lIns="91425" tIns="91425" rIns="91425" bIns="91425" anchor="t" anchorCtr="0">
            <a:noAutofit/>
          </a:bodyPr>
          <a:lstStyle/>
          <a:p>
            <a:pPr marL="0" indent="0">
              <a:buNone/>
            </a:pPr>
            <a:r>
              <a:rPr lang="es-PA" sz="2600" dirty="0"/>
              <a:t>“El profesor del siglo XXI ha de preparar a sus estudiantes para un futuro incierto”</a:t>
            </a:r>
            <a:endParaRPr sz="2600" dirty="0"/>
          </a:p>
        </p:txBody>
      </p:sp>
      <p:pic>
        <p:nvPicPr>
          <p:cNvPr id="88" name="Shape 88"/>
          <p:cNvPicPr preferRelativeResize="0"/>
          <p:nvPr/>
        </p:nvPicPr>
        <p:blipFill>
          <a:blip r:embed="rId4">
            <a:extLst>
              <a:ext uri="{28A0092B-C50C-407E-A947-70E740481C1C}">
                <a14:useLocalDpi xmlns:a14="http://schemas.microsoft.com/office/drawing/2010/main" val="0"/>
              </a:ext>
            </a:extLst>
          </a:blip>
          <a:stretch>
            <a:fillRect/>
          </a:stretch>
        </p:blipFill>
        <p:spPr>
          <a:xfrm>
            <a:off x="7460081" y="3384836"/>
            <a:ext cx="1622847" cy="1846626"/>
          </a:xfrm>
          <a:prstGeom prst="ellipse">
            <a:avLst/>
          </a:prstGeom>
          <a:noFill/>
          <a:ln>
            <a:noFill/>
          </a:ln>
        </p:spPr>
      </p:pic>
      <p:cxnSp>
        <p:nvCxnSpPr>
          <p:cNvPr id="89" name="Shape 89"/>
          <p:cNvCxnSpPr/>
          <p:nvPr/>
        </p:nvCxnSpPr>
        <p:spPr>
          <a:xfrm>
            <a:off x="8463075" y="5244825"/>
            <a:ext cx="145800" cy="567600"/>
          </a:xfrm>
          <a:prstGeom prst="straightConnector1">
            <a:avLst/>
          </a:prstGeom>
          <a:noFill/>
          <a:ln w="9525" cap="flat" cmpd="sng">
            <a:solidFill>
              <a:srgbClr val="CFD8DC"/>
            </a:solidFill>
            <a:prstDash val="solid"/>
            <a:round/>
            <a:headEnd type="none" w="med" len="med"/>
            <a:tailEnd type="none" w="med" len="med"/>
          </a:ln>
        </p:spPr>
      </p:cxnSp>
      <p:cxnSp>
        <p:nvCxnSpPr>
          <p:cNvPr id="90" name="Shape 90"/>
          <p:cNvCxnSpPr/>
          <p:nvPr/>
        </p:nvCxnSpPr>
        <p:spPr>
          <a:xfrm>
            <a:off x="8943812" y="4970090"/>
            <a:ext cx="289500" cy="396300"/>
          </a:xfrm>
          <a:prstGeom prst="straightConnector1">
            <a:avLst/>
          </a:prstGeom>
          <a:noFill/>
          <a:ln w="9525" cap="flat" cmpd="sng">
            <a:solidFill>
              <a:srgbClr val="CFD8DC"/>
            </a:solidFill>
            <a:prstDash val="solid"/>
            <a:round/>
            <a:headEnd type="none" w="med" len="med"/>
            <a:tailEnd type="none" w="med" len="med"/>
          </a:ln>
        </p:spPr>
      </p:cxnSp>
      <p:cxnSp>
        <p:nvCxnSpPr>
          <p:cNvPr id="91" name="Shape 91"/>
          <p:cNvCxnSpPr/>
          <p:nvPr/>
        </p:nvCxnSpPr>
        <p:spPr>
          <a:xfrm>
            <a:off x="9160225" y="4669275"/>
            <a:ext cx="802500" cy="259500"/>
          </a:xfrm>
          <a:prstGeom prst="straightConnector1">
            <a:avLst/>
          </a:prstGeom>
          <a:noFill/>
          <a:ln w="9525" cap="flat" cmpd="sng">
            <a:solidFill>
              <a:srgbClr val="CFD8DC"/>
            </a:solidFill>
            <a:prstDash val="solid"/>
            <a:round/>
            <a:headEnd type="none" w="med" len="med"/>
            <a:tailEnd type="none" w="med" len="med"/>
          </a:ln>
        </p:spPr>
      </p:cxnSp>
      <p:sp>
        <p:nvSpPr>
          <p:cNvPr id="92" name="Shape 92"/>
          <p:cNvSpPr txBox="1">
            <a:spLocks noGrp="1"/>
          </p:cNvSpPr>
          <p:nvPr>
            <p:ph type="sldNum" idx="12"/>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3</a:t>
            </a:fld>
            <a:endParaRPr kern="0"/>
          </a:p>
        </p:txBody>
      </p:sp>
    </p:spTree>
    <p:extLst>
      <p:ext uri="{BB962C8B-B14F-4D97-AF65-F5344CB8AC3E}">
        <p14:creationId xmlns:p14="http://schemas.microsoft.com/office/powerpoint/2010/main" val="1898001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p:nvPr/>
        </p:nvSpPr>
        <p:spPr>
          <a:xfrm>
            <a:off x="7389747" y="3416025"/>
            <a:ext cx="1820700" cy="1820700"/>
          </a:xfrm>
          <a:prstGeom prst="ellipse">
            <a:avLst/>
          </a:prstGeom>
          <a:noFill/>
          <a:ln w="9525" cap="flat" cmpd="sng">
            <a:solidFill>
              <a:srgbClr val="CFD8DC"/>
            </a:solidFill>
            <a:prstDash val="dash"/>
            <a:round/>
            <a:headEnd type="none" w="sm" len="sm"/>
            <a:tailEnd type="none" w="sm" len="sm"/>
          </a:ln>
        </p:spPr>
        <p:txBody>
          <a:bodyPr spcFirstLastPara="1" wrap="square" lIns="91425" tIns="91425" rIns="91425" bIns="91425" anchor="ctr" anchorCtr="0">
            <a:noAutofit/>
          </a:bodyPr>
          <a:lstStyle/>
          <a:p>
            <a:pPr>
              <a:buClr>
                <a:srgbClr val="000000"/>
              </a:buClr>
            </a:pPr>
            <a:endParaRPr sz="1400" kern="0">
              <a:solidFill>
                <a:srgbClr val="000000"/>
              </a:solidFill>
              <a:latin typeface="Arial"/>
              <a:cs typeface="Arial"/>
              <a:sym typeface="Arial"/>
            </a:endParaRPr>
          </a:p>
        </p:txBody>
      </p:sp>
      <p:sp>
        <p:nvSpPr>
          <p:cNvPr id="85" name="Shape 85"/>
          <p:cNvSpPr txBox="1">
            <a:spLocks noGrp="1"/>
          </p:cNvSpPr>
          <p:nvPr>
            <p:ph type="ctrTitle" idx="4294967295"/>
          </p:nvPr>
        </p:nvSpPr>
        <p:spPr>
          <a:xfrm>
            <a:off x="3161500" y="587125"/>
            <a:ext cx="5642100" cy="1546500"/>
          </a:xfrm>
          <a:prstGeom prst="rect">
            <a:avLst/>
          </a:prstGeom>
        </p:spPr>
        <p:txBody>
          <a:bodyPr spcFirstLastPara="1" wrap="square" lIns="91425" tIns="91425" rIns="91425" bIns="91425" anchor="b" anchorCtr="0">
            <a:noAutofit/>
          </a:bodyPr>
          <a:lstStyle/>
          <a:p>
            <a:r>
              <a:rPr lang="es-PA" sz="6000" b="1" dirty="0"/>
              <a:t>Eduard Punset</a:t>
            </a:r>
            <a:endParaRPr sz="6000" b="1" dirty="0"/>
          </a:p>
        </p:txBody>
      </p:sp>
      <p:sp>
        <p:nvSpPr>
          <p:cNvPr id="87" name="Shape 87"/>
          <p:cNvSpPr txBox="1">
            <a:spLocks noGrp="1"/>
          </p:cNvSpPr>
          <p:nvPr>
            <p:ph type="body" idx="4294967295"/>
          </p:nvPr>
        </p:nvSpPr>
        <p:spPr>
          <a:xfrm>
            <a:off x="3161500" y="2981075"/>
            <a:ext cx="3453300" cy="3282000"/>
          </a:xfrm>
          <a:prstGeom prst="rect">
            <a:avLst/>
          </a:prstGeom>
        </p:spPr>
        <p:txBody>
          <a:bodyPr spcFirstLastPara="1" wrap="square" lIns="91425" tIns="91425" rIns="91425" bIns="91425" anchor="t" anchorCtr="0">
            <a:noAutofit/>
          </a:bodyPr>
          <a:lstStyle/>
          <a:p>
            <a:pPr marL="0" indent="0">
              <a:buNone/>
            </a:pPr>
            <a:r>
              <a:rPr lang="es-PA" sz="2600" dirty="0"/>
              <a:t>“Un sistema educativo no puede estar calcado para confabular o reproducir el pasado”</a:t>
            </a:r>
            <a:endParaRPr sz="2600" dirty="0"/>
          </a:p>
        </p:txBody>
      </p:sp>
      <p:pic>
        <p:nvPicPr>
          <p:cNvPr id="88" name="Shape 88"/>
          <p:cNvPicPr preferRelativeResize="0"/>
          <p:nvPr/>
        </p:nvPicPr>
        <p:blipFill>
          <a:blip r:embed="rId3">
            <a:extLst>
              <a:ext uri="{28A0092B-C50C-407E-A947-70E740481C1C}">
                <a14:useLocalDpi xmlns:a14="http://schemas.microsoft.com/office/drawing/2010/main" val="0"/>
              </a:ext>
            </a:extLst>
          </a:blip>
          <a:stretch>
            <a:fillRect/>
          </a:stretch>
        </p:blipFill>
        <p:spPr>
          <a:xfrm>
            <a:off x="7366882" y="3117102"/>
            <a:ext cx="1747612" cy="2151911"/>
          </a:xfrm>
          <a:prstGeom prst="ellipse">
            <a:avLst/>
          </a:prstGeom>
          <a:noFill/>
          <a:ln>
            <a:noFill/>
          </a:ln>
        </p:spPr>
      </p:pic>
      <p:cxnSp>
        <p:nvCxnSpPr>
          <p:cNvPr id="89" name="Shape 89"/>
          <p:cNvCxnSpPr/>
          <p:nvPr/>
        </p:nvCxnSpPr>
        <p:spPr>
          <a:xfrm>
            <a:off x="8463075" y="5244825"/>
            <a:ext cx="145800" cy="567600"/>
          </a:xfrm>
          <a:prstGeom prst="straightConnector1">
            <a:avLst/>
          </a:prstGeom>
          <a:noFill/>
          <a:ln w="9525" cap="flat" cmpd="sng">
            <a:solidFill>
              <a:srgbClr val="CFD8DC"/>
            </a:solidFill>
            <a:prstDash val="solid"/>
            <a:round/>
            <a:headEnd type="none" w="med" len="med"/>
            <a:tailEnd type="none" w="med" len="med"/>
          </a:ln>
        </p:spPr>
      </p:cxnSp>
      <p:cxnSp>
        <p:nvCxnSpPr>
          <p:cNvPr id="90" name="Shape 90"/>
          <p:cNvCxnSpPr/>
          <p:nvPr/>
        </p:nvCxnSpPr>
        <p:spPr>
          <a:xfrm>
            <a:off x="8943812" y="4970090"/>
            <a:ext cx="289500" cy="396300"/>
          </a:xfrm>
          <a:prstGeom prst="straightConnector1">
            <a:avLst/>
          </a:prstGeom>
          <a:noFill/>
          <a:ln w="9525" cap="flat" cmpd="sng">
            <a:solidFill>
              <a:srgbClr val="CFD8DC"/>
            </a:solidFill>
            <a:prstDash val="solid"/>
            <a:round/>
            <a:headEnd type="none" w="med" len="med"/>
            <a:tailEnd type="none" w="med" len="med"/>
          </a:ln>
        </p:spPr>
      </p:cxnSp>
      <p:cxnSp>
        <p:nvCxnSpPr>
          <p:cNvPr id="91" name="Shape 91"/>
          <p:cNvCxnSpPr/>
          <p:nvPr/>
        </p:nvCxnSpPr>
        <p:spPr>
          <a:xfrm>
            <a:off x="9160225" y="4669275"/>
            <a:ext cx="802500" cy="259500"/>
          </a:xfrm>
          <a:prstGeom prst="straightConnector1">
            <a:avLst/>
          </a:prstGeom>
          <a:noFill/>
          <a:ln w="9525" cap="flat" cmpd="sng">
            <a:solidFill>
              <a:srgbClr val="CFD8DC"/>
            </a:solidFill>
            <a:prstDash val="solid"/>
            <a:round/>
            <a:headEnd type="none" w="med" len="med"/>
            <a:tailEnd type="none" w="med" len="med"/>
          </a:ln>
        </p:spPr>
      </p:cxnSp>
      <p:sp>
        <p:nvSpPr>
          <p:cNvPr id="92" name="Shape 92"/>
          <p:cNvSpPr txBox="1">
            <a:spLocks noGrp="1"/>
          </p:cNvSpPr>
          <p:nvPr>
            <p:ph type="sldNum" idx="12"/>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4</a:t>
            </a:fld>
            <a:endParaRPr kern="0"/>
          </a:p>
        </p:txBody>
      </p:sp>
    </p:spTree>
    <p:extLst>
      <p:ext uri="{BB962C8B-B14F-4D97-AF65-F5344CB8AC3E}">
        <p14:creationId xmlns:p14="http://schemas.microsoft.com/office/powerpoint/2010/main" val="354738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ctrTitle"/>
          </p:nvPr>
        </p:nvSpPr>
        <p:spPr>
          <a:xfrm>
            <a:off x="3070025" y="1600952"/>
            <a:ext cx="5832600" cy="1546500"/>
          </a:xfrm>
          <a:prstGeom prst="rect">
            <a:avLst/>
          </a:prstGeom>
        </p:spPr>
        <p:txBody>
          <a:bodyPr spcFirstLastPara="1" wrap="square" lIns="91425" tIns="91425" rIns="91425" bIns="91425" anchor="b" anchorCtr="0">
            <a:noAutofit/>
          </a:bodyPr>
          <a:lstStyle/>
          <a:p>
            <a:r>
              <a:rPr lang="en" sz="6000" dirty="0">
                <a:solidFill>
                  <a:srgbClr val="CFD8DC"/>
                </a:solidFill>
              </a:rPr>
              <a:t>1.</a:t>
            </a:r>
            <a:endParaRPr sz="6000" dirty="0">
              <a:solidFill>
                <a:srgbClr val="CFD8DC"/>
              </a:solidFill>
            </a:endParaRPr>
          </a:p>
          <a:p>
            <a:r>
              <a:rPr lang="es-PA" dirty="0"/>
              <a:t>¿De qué trata el vídeo?</a:t>
            </a:r>
            <a:endParaRPr dirty="0"/>
          </a:p>
        </p:txBody>
      </p:sp>
      <p:sp>
        <p:nvSpPr>
          <p:cNvPr id="98" name="Shape 98"/>
          <p:cNvSpPr txBox="1">
            <a:spLocks noGrp="1"/>
          </p:cNvSpPr>
          <p:nvPr>
            <p:ph type="subTitle" idx="1"/>
          </p:nvPr>
        </p:nvSpPr>
        <p:spPr>
          <a:xfrm>
            <a:off x="3070025" y="3187349"/>
            <a:ext cx="5832600" cy="1046400"/>
          </a:xfrm>
          <a:prstGeom prst="rect">
            <a:avLst/>
          </a:prstGeom>
        </p:spPr>
        <p:txBody>
          <a:bodyPr spcFirstLastPara="1" wrap="square" lIns="91425" tIns="91425" rIns="91425" bIns="91425" anchor="t" anchorCtr="0">
            <a:noAutofit/>
          </a:bodyPr>
          <a:lstStyle/>
          <a:p>
            <a:pPr marL="0" indent="0" algn="just"/>
            <a:r>
              <a:rPr lang="es-PA" sz="2400" dirty="0"/>
              <a:t>A través del vídeo Marc Prensky demuestra la importancia del uso de la tecnología en la educación de hoy. Marc Punset dirige la charla y hace preguntas sobre ¿cómo aprenden los niños hoy? Y si existe alguna diferencia entre los niños de hoy y los niños de antes.</a:t>
            </a:r>
            <a:endParaRPr sz="2400" dirty="0"/>
          </a:p>
        </p:txBody>
      </p:sp>
      <p:sp>
        <p:nvSpPr>
          <p:cNvPr id="99" name="Shape 99"/>
          <p:cNvSpPr txBox="1">
            <a:spLocks noGrp="1"/>
          </p:cNvSpPr>
          <p:nvPr>
            <p:ph type="sldNum" idx="4294967295"/>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5</a:t>
            </a:fld>
            <a:endParaRPr kern="0"/>
          </a:p>
        </p:txBody>
      </p:sp>
    </p:spTree>
    <p:extLst>
      <p:ext uri="{BB962C8B-B14F-4D97-AF65-F5344CB8AC3E}">
        <p14:creationId xmlns:p14="http://schemas.microsoft.com/office/powerpoint/2010/main" val="48478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Shape 161"/>
          <p:cNvSpPr/>
          <p:nvPr/>
        </p:nvSpPr>
        <p:spPr>
          <a:xfrm>
            <a:off x="6977575" y="3177700"/>
            <a:ext cx="3329100" cy="3329100"/>
          </a:xfrm>
          <a:prstGeom prst="ellipse">
            <a:avLst/>
          </a:prstGeom>
          <a:noFill/>
          <a:ln w="9525" cap="flat" cmpd="sng">
            <a:solidFill>
              <a:srgbClr val="ECEFF1"/>
            </a:solidFill>
            <a:prstDash val="dash"/>
            <a:round/>
            <a:headEnd type="none" w="sm" len="sm"/>
            <a:tailEnd type="none" w="sm" len="sm"/>
          </a:ln>
        </p:spPr>
        <p:txBody>
          <a:bodyPr spcFirstLastPara="1" wrap="square" lIns="91425" tIns="91425" rIns="91425" bIns="91425" anchor="ctr" anchorCtr="0">
            <a:noAutofit/>
          </a:bodyPr>
          <a:lstStyle/>
          <a:p>
            <a:pPr algn="ctr">
              <a:buClr>
                <a:srgbClr val="000000"/>
              </a:buClr>
            </a:pPr>
            <a:r>
              <a:rPr lang="en" sz="2400" b="1" kern="0" dirty="0">
                <a:solidFill>
                  <a:srgbClr val="0091EA"/>
                </a:solidFill>
                <a:latin typeface="Roboto Slab"/>
                <a:ea typeface="Roboto Slab"/>
                <a:cs typeface="Roboto Slab"/>
                <a:sym typeface="Roboto Slab"/>
              </a:rPr>
              <a:t>¿</a:t>
            </a:r>
            <a:r>
              <a:rPr lang="es-PA" sz="2400" b="1" kern="0" dirty="0">
                <a:solidFill>
                  <a:srgbClr val="0091EA"/>
                </a:solidFill>
                <a:latin typeface="Roboto Slab"/>
                <a:ea typeface="Roboto Slab"/>
                <a:cs typeface="Roboto Slab"/>
                <a:sym typeface="Roboto Slab"/>
              </a:rPr>
              <a:t>Cuál es mi opinión sobre el vídeo</a:t>
            </a:r>
            <a:r>
              <a:rPr lang="en" sz="2400" b="1" kern="0" dirty="0">
                <a:solidFill>
                  <a:srgbClr val="0091EA"/>
                </a:solidFill>
                <a:latin typeface="Roboto Slab"/>
                <a:ea typeface="Roboto Slab"/>
                <a:cs typeface="Roboto Slab"/>
                <a:sym typeface="Roboto Slab"/>
              </a:rPr>
              <a:t>?</a:t>
            </a:r>
            <a:endParaRPr sz="2400" b="1" kern="0" dirty="0">
              <a:solidFill>
                <a:srgbClr val="0091EA"/>
              </a:solidFill>
              <a:latin typeface="Roboto Slab"/>
              <a:ea typeface="Roboto Slab"/>
              <a:cs typeface="Roboto Slab"/>
              <a:sym typeface="Roboto Slab"/>
            </a:endParaRPr>
          </a:p>
        </p:txBody>
      </p:sp>
      <p:sp>
        <p:nvSpPr>
          <p:cNvPr id="162" name="Shape 162"/>
          <p:cNvSpPr txBox="1">
            <a:spLocks noGrp="1"/>
          </p:cNvSpPr>
          <p:nvPr>
            <p:ph type="sldNum" idx="12"/>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6</a:t>
            </a:fld>
            <a:endParaRPr kern="0"/>
          </a:p>
        </p:txBody>
      </p:sp>
    </p:spTree>
    <p:extLst>
      <p:ext uri="{BB962C8B-B14F-4D97-AF65-F5344CB8AC3E}">
        <p14:creationId xmlns:p14="http://schemas.microsoft.com/office/powerpoint/2010/main" val="279183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ctrTitle"/>
          </p:nvPr>
        </p:nvSpPr>
        <p:spPr>
          <a:xfrm>
            <a:off x="3070024" y="1600952"/>
            <a:ext cx="8718701" cy="579540"/>
          </a:xfrm>
          <a:prstGeom prst="rect">
            <a:avLst/>
          </a:prstGeom>
        </p:spPr>
        <p:txBody>
          <a:bodyPr spcFirstLastPara="1" wrap="square" lIns="91425" tIns="91425" rIns="91425" bIns="91425" anchor="b" anchorCtr="0">
            <a:noAutofit/>
          </a:bodyPr>
          <a:lstStyle/>
          <a:p>
            <a:r>
              <a:rPr lang="en" sz="4000" dirty="0">
                <a:solidFill>
                  <a:srgbClr val="CFD8DC"/>
                </a:solidFill>
              </a:rPr>
              <a:t>2.</a:t>
            </a:r>
            <a:endParaRPr sz="4000" dirty="0">
              <a:solidFill>
                <a:srgbClr val="CFD8DC"/>
              </a:solidFill>
            </a:endParaRPr>
          </a:p>
          <a:p>
            <a:r>
              <a:rPr lang="es-PA" sz="3200" dirty="0"/>
              <a:t>Mentes diferentes, sistema educativo diferente</a:t>
            </a:r>
            <a:endParaRPr sz="3200" dirty="0"/>
          </a:p>
        </p:txBody>
      </p:sp>
      <p:sp>
        <p:nvSpPr>
          <p:cNvPr id="98" name="Shape 98"/>
          <p:cNvSpPr txBox="1">
            <a:spLocks noGrp="1"/>
          </p:cNvSpPr>
          <p:nvPr>
            <p:ph type="subTitle" idx="1"/>
          </p:nvPr>
        </p:nvSpPr>
        <p:spPr>
          <a:xfrm>
            <a:off x="3070024" y="2180491"/>
            <a:ext cx="8043452" cy="3981157"/>
          </a:xfrm>
          <a:prstGeom prst="rect">
            <a:avLst/>
          </a:prstGeom>
        </p:spPr>
        <p:txBody>
          <a:bodyPr spcFirstLastPara="1" wrap="square" lIns="91425" tIns="91425" rIns="91425" bIns="91425" anchor="t" anchorCtr="0">
            <a:noAutofit/>
          </a:bodyPr>
          <a:lstStyle/>
          <a:p>
            <a:pPr marL="0" indent="0" algn="just"/>
            <a:r>
              <a:rPr lang="es-PA" sz="2000" dirty="0"/>
              <a:t>Es evidente que las generaciones nuevas de alumnos aprenden de manera distinta a la forma en que lo hicimos nosotros. Lamentablemente, en Panamá, manejamos un sistema educativo tradicional y obligamos a nuestros niños a aprender mediante él. Son muy pocas las escuelas o colegios en nuestro país que enfocan la educación basados en el descubrimiento mediante la tecnología. Por ese motivo podemos encontrar niños o adolescentes aburridos en nuestras aulas de clases, pues lo que se les ofrece no es atractivo para ellos. Sin embargo, si la educación es encauzada a través de juegos tecnológicos podemos despertar en ellos la motivación, el trabajo en equipo, la colaboración, la creatividad, la disciplina (pues debe seguir reglas para poder lograr un objetivo), supera el miedo a equivocarse entre otras ventajas.</a:t>
            </a:r>
          </a:p>
          <a:p>
            <a:pPr marL="0" indent="0" algn="just"/>
            <a:endParaRPr sz="2000" dirty="0"/>
          </a:p>
        </p:txBody>
      </p:sp>
      <p:sp>
        <p:nvSpPr>
          <p:cNvPr id="99" name="Shape 99"/>
          <p:cNvSpPr txBox="1">
            <a:spLocks noGrp="1"/>
          </p:cNvSpPr>
          <p:nvPr>
            <p:ph type="sldNum" idx="4294967295"/>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7</a:t>
            </a:fld>
            <a:endParaRPr kern="0"/>
          </a:p>
        </p:txBody>
      </p:sp>
    </p:spTree>
    <p:extLst>
      <p:ext uri="{BB962C8B-B14F-4D97-AF65-F5344CB8AC3E}">
        <p14:creationId xmlns:p14="http://schemas.microsoft.com/office/powerpoint/2010/main" val="3147638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ctrTitle"/>
          </p:nvPr>
        </p:nvSpPr>
        <p:spPr>
          <a:xfrm>
            <a:off x="3070024" y="1600952"/>
            <a:ext cx="8718701" cy="579540"/>
          </a:xfrm>
          <a:prstGeom prst="rect">
            <a:avLst/>
          </a:prstGeom>
        </p:spPr>
        <p:txBody>
          <a:bodyPr spcFirstLastPara="1" wrap="square" lIns="91425" tIns="91425" rIns="91425" bIns="91425" anchor="b" anchorCtr="0">
            <a:noAutofit/>
          </a:bodyPr>
          <a:lstStyle/>
          <a:p>
            <a:r>
              <a:rPr lang="en" sz="4000" dirty="0">
                <a:solidFill>
                  <a:srgbClr val="CFD8DC"/>
                </a:solidFill>
              </a:rPr>
              <a:t>3.</a:t>
            </a:r>
            <a:endParaRPr sz="4000" dirty="0">
              <a:solidFill>
                <a:srgbClr val="CFD8DC"/>
              </a:solidFill>
            </a:endParaRPr>
          </a:p>
          <a:p>
            <a:r>
              <a:rPr lang="es-PA" sz="3200" dirty="0"/>
              <a:t>Es necesario hacer cambios</a:t>
            </a:r>
            <a:endParaRPr sz="3200" dirty="0"/>
          </a:p>
        </p:txBody>
      </p:sp>
      <p:sp>
        <p:nvSpPr>
          <p:cNvPr id="98" name="Shape 98"/>
          <p:cNvSpPr txBox="1">
            <a:spLocks noGrp="1"/>
          </p:cNvSpPr>
          <p:nvPr>
            <p:ph type="subTitle" idx="1"/>
          </p:nvPr>
        </p:nvSpPr>
        <p:spPr>
          <a:xfrm>
            <a:off x="3070024" y="2180491"/>
            <a:ext cx="8043452" cy="3981157"/>
          </a:xfrm>
          <a:prstGeom prst="rect">
            <a:avLst/>
          </a:prstGeom>
        </p:spPr>
        <p:txBody>
          <a:bodyPr spcFirstLastPara="1" wrap="square" lIns="91425" tIns="91425" rIns="91425" bIns="91425" anchor="t" anchorCtr="0">
            <a:noAutofit/>
          </a:bodyPr>
          <a:lstStyle/>
          <a:p>
            <a:pPr marL="0" indent="0" algn="just"/>
            <a:r>
              <a:rPr lang="es-PA" sz="2000" dirty="0"/>
              <a:t>Si se presenta un problema debemos buscar las posibles soluciones.</a:t>
            </a:r>
          </a:p>
          <a:p>
            <a:pPr marL="0" indent="0" algn="just"/>
            <a:endParaRPr lang="es-PA" sz="2000" dirty="0"/>
          </a:p>
          <a:p>
            <a:pPr marL="0" indent="0" algn="just"/>
            <a:r>
              <a:rPr lang="es-PA" sz="2000" dirty="0"/>
              <a:t>La tecnología avanza de manera exponencial y de la misma manera evoluciona la forma de aprender de nuestros niños.</a:t>
            </a:r>
          </a:p>
          <a:p>
            <a:pPr marL="0" indent="0" algn="just"/>
            <a:endParaRPr lang="es-PA" sz="2000" dirty="0"/>
          </a:p>
          <a:p>
            <a:pPr marL="0" indent="0" algn="just"/>
            <a:r>
              <a:rPr lang="es-PA" sz="2000" dirty="0"/>
              <a:t>Por tal motivo, los que hemos escogido la hermosa profesión de ser docentes debemos buscar las estrategias adecuadas para que nuestros estudiantes encuentren en las escuelas, colegios y universidades lo que tanto buscan y es ser preparado para un futuro y llegar a ser productivo en el mismo. </a:t>
            </a:r>
          </a:p>
          <a:p>
            <a:pPr marL="0" indent="0" algn="just"/>
            <a:endParaRPr sz="2000" dirty="0"/>
          </a:p>
        </p:txBody>
      </p:sp>
      <p:sp>
        <p:nvSpPr>
          <p:cNvPr id="99" name="Shape 99"/>
          <p:cNvSpPr txBox="1">
            <a:spLocks noGrp="1"/>
          </p:cNvSpPr>
          <p:nvPr>
            <p:ph type="sldNum" idx="4294967295"/>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8</a:t>
            </a:fld>
            <a:endParaRPr kern="0"/>
          </a:p>
        </p:txBody>
      </p:sp>
    </p:spTree>
    <p:extLst>
      <p:ext uri="{BB962C8B-B14F-4D97-AF65-F5344CB8AC3E}">
        <p14:creationId xmlns:p14="http://schemas.microsoft.com/office/powerpoint/2010/main" val="2343219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Shape 375"/>
          <p:cNvSpPr txBox="1">
            <a:spLocks noGrp="1"/>
          </p:cNvSpPr>
          <p:nvPr>
            <p:ph type="ctrTitle" idx="4294967295"/>
          </p:nvPr>
        </p:nvSpPr>
        <p:spPr>
          <a:xfrm>
            <a:off x="2209800" y="1181661"/>
            <a:ext cx="7772400" cy="1546500"/>
          </a:xfrm>
          <a:prstGeom prst="rect">
            <a:avLst/>
          </a:prstGeom>
        </p:spPr>
        <p:txBody>
          <a:bodyPr spcFirstLastPara="1" wrap="square" lIns="91425" tIns="91425" rIns="91425" bIns="91425" anchor="b" anchorCtr="0">
            <a:noAutofit/>
          </a:bodyPr>
          <a:lstStyle/>
          <a:p>
            <a:r>
              <a:rPr lang="en" sz="8000" b="1" dirty="0"/>
              <a:t>¡</a:t>
            </a:r>
            <a:r>
              <a:rPr lang="es-PA" sz="8000" b="1" dirty="0"/>
              <a:t>Gracias</a:t>
            </a:r>
            <a:r>
              <a:rPr lang="en" sz="8000" b="1" dirty="0"/>
              <a:t>!</a:t>
            </a:r>
            <a:endParaRPr sz="8000" b="1" dirty="0"/>
          </a:p>
        </p:txBody>
      </p:sp>
      <p:sp>
        <p:nvSpPr>
          <p:cNvPr id="377" name="Shape 377"/>
          <p:cNvSpPr txBox="1">
            <a:spLocks noGrp="1"/>
          </p:cNvSpPr>
          <p:nvPr>
            <p:ph type="body" idx="4294967295"/>
          </p:nvPr>
        </p:nvSpPr>
        <p:spPr>
          <a:xfrm>
            <a:off x="2209799" y="3285875"/>
            <a:ext cx="6330351" cy="1546500"/>
          </a:xfrm>
          <a:prstGeom prst="rect">
            <a:avLst/>
          </a:prstGeom>
        </p:spPr>
        <p:txBody>
          <a:bodyPr spcFirstLastPara="1" wrap="square" lIns="91425" tIns="91425" rIns="91425" bIns="91425" anchor="t" anchorCtr="0">
            <a:noAutofit/>
          </a:bodyPr>
          <a:lstStyle/>
          <a:p>
            <a:pPr marL="0" indent="0">
              <a:buNone/>
            </a:pPr>
            <a:r>
              <a:rPr lang="es-PA" dirty="0"/>
              <a:t>masoisarro.mv@gmail.com</a:t>
            </a:r>
            <a:endParaRPr dirty="0"/>
          </a:p>
        </p:txBody>
      </p:sp>
      <p:sp>
        <p:nvSpPr>
          <p:cNvPr id="378" name="Shape 378"/>
          <p:cNvSpPr txBox="1">
            <a:spLocks noGrp="1"/>
          </p:cNvSpPr>
          <p:nvPr>
            <p:ph type="sldNum" idx="12"/>
          </p:nvPr>
        </p:nvSpPr>
        <p:spPr>
          <a:xfrm>
            <a:off x="9928384" y="6333134"/>
            <a:ext cx="548700" cy="525000"/>
          </a:xfrm>
          <a:prstGeom prst="rect">
            <a:avLst/>
          </a:prstGeom>
        </p:spPr>
        <p:txBody>
          <a:bodyPr spcFirstLastPara="1" wrap="square" lIns="91425" tIns="91425" rIns="91425" bIns="91425" anchor="t" anchorCtr="0">
            <a:noAutofit/>
          </a:bodyPr>
          <a:lstStyle/>
          <a:p>
            <a:pPr>
              <a:buClr>
                <a:srgbClr val="000000"/>
              </a:buClr>
            </a:pPr>
            <a:fld id="{00000000-1234-1234-1234-123412341234}" type="slidenum">
              <a:rPr lang="en" kern="0"/>
              <a:pPr>
                <a:buClr>
                  <a:srgbClr val="000000"/>
                </a:buClr>
              </a:pPr>
              <a:t>9</a:t>
            </a:fld>
            <a:endParaRPr kern="0"/>
          </a:p>
        </p:txBody>
      </p:sp>
    </p:spTree>
    <p:extLst>
      <p:ext uri="{BB962C8B-B14F-4D97-AF65-F5344CB8AC3E}">
        <p14:creationId xmlns:p14="http://schemas.microsoft.com/office/powerpoint/2010/main" val="10298520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rd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368</Words>
  <Application>Microsoft Office PowerPoint</Application>
  <PresentationFormat>Panorámica</PresentationFormat>
  <Paragraphs>29</Paragraphs>
  <Slides>9</Slides>
  <Notes>9</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9</vt:i4>
      </vt:variant>
    </vt:vector>
  </HeadingPairs>
  <TitlesOfParts>
    <vt:vector size="16" baseType="lpstr">
      <vt:lpstr>Arial</vt:lpstr>
      <vt:lpstr>Calibri</vt:lpstr>
      <vt:lpstr>Calibri Light</vt:lpstr>
      <vt:lpstr>Roboto Slab</vt:lpstr>
      <vt:lpstr>Source Sans Pro</vt:lpstr>
      <vt:lpstr>Tema de Office</vt:lpstr>
      <vt:lpstr>Cordelia template</vt:lpstr>
      <vt:lpstr>Universidad del Istmo Post Grado en Docencia Superior Curso:  Comunicación y tecnología educativa</vt:lpstr>
      <vt:lpstr>Análisis del vídeo “No me molestes mamá, estoy aprendiendo” Por:  Marleny Vargas</vt:lpstr>
      <vt:lpstr>Marc Prensky</vt:lpstr>
      <vt:lpstr>Eduard Punset</vt:lpstr>
      <vt:lpstr>1. ¿De qué trata el vídeo?</vt:lpstr>
      <vt:lpstr>Presentación de PowerPoint</vt:lpstr>
      <vt:lpstr>2. Mentes diferentes, sistema educativo diferente</vt:lpstr>
      <vt:lpstr>3. Es necesario hacer cambios</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del Istmo Post Grado en Docencia Superior Curso:  Comunicación y tecnología educativa</dc:title>
  <dc:creator>Marle Vargas</dc:creator>
  <cp:lastModifiedBy>Marle Vargas</cp:lastModifiedBy>
  <cp:revision>10</cp:revision>
  <dcterms:created xsi:type="dcterms:W3CDTF">2018-08-13T23:19:34Z</dcterms:created>
  <dcterms:modified xsi:type="dcterms:W3CDTF">2018-08-14T01:49:57Z</dcterms:modified>
</cp:coreProperties>
</file>