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46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4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9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9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07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8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3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0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9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1922A-5BC1-4A36-9C32-04B5129E83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/>
              <a:t>Nativos e inmigrantes digitales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66354A-5441-4812-84A8-DD429DFE1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s-PA" dirty="0"/>
              <a:t>Presentado por:</a:t>
            </a:r>
          </a:p>
          <a:p>
            <a:pPr algn="l"/>
            <a:r>
              <a:rPr lang="es-PA" dirty="0"/>
              <a:t>Luis roux 4-769-1816</a:t>
            </a:r>
          </a:p>
        </p:txBody>
      </p:sp>
    </p:spTree>
    <p:extLst>
      <p:ext uri="{BB962C8B-B14F-4D97-AF65-F5344CB8AC3E}">
        <p14:creationId xmlns:p14="http://schemas.microsoft.com/office/powerpoint/2010/main" val="159189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78DEC-4A5E-479E-953A-3D52F922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Resumen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400AC7-2E6D-44A6-B1FF-036FDAC44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El artículo de Prensky nos muestra la realidad sobre la relación de las personas del mundo tecnológico de hoy en día, donde los clasifica en 2 grandes grupos, los nativos digitales y los inmigrantes digitales.</a:t>
            </a:r>
            <a:endParaRPr lang="es-PA" dirty="0"/>
          </a:p>
        </p:txBody>
      </p:sp>
      <p:pic>
        <p:nvPicPr>
          <p:cNvPr id="1028" name="Picture 4" descr="Imagen relacionada">
            <a:extLst>
              <a:ext uri="{FF2B5EF4-FFF2-40B4-BE49-F238E27FC236}">
                <a16:creationId xmlns:a16="http://schemas.microsoft.com/office/drawing/2014/main" id="{4F30B750-027B-49F5-B1E5-D6CE642533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58" b="4308"/>
          <a:stretch/>
        </p:blipFill>
        <p:spPr bwMode="auto">
          <a:xfrm>
            <a:off x="4053811" y="2869998"/>
            <a:ext cx="6076950" cy="299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09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1E7F4-A135-4A66-B297-E94C8C4B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Nativos Digitales</a:t>
            </a:r>
          </a:p>
        </p:txBody>
      </p:sp>
      <p:pic>
        <p:nvPicPr>
          <p:cNvPr id="2050" name="Picture 2" descr="Resultado de imagen para nativos digitales">
            <a:extLst>
              <a:ext uri="{FF2B5EF4-FFF2-40B4-BE49-F238E27FC236}">
                <a16:creationId xmlns:a16="http://schemas.microsoft.com/office/drawing/2014/main" id="{4EF8C570-0A47-4943-AAB8-3EC1E6B54B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185" y="2324986"/>
            <a:ext cx="4984495" cy="331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C185058-860E-4B61-81E3-7F3125593EB9}"/>
              </a:ext>
            </a:extLst>
          </p:cNvPr>
          <p:cNvSpPr txBox="1"/>
          <p:nvPr/>
        </p:nvSpPr>
        <p:spPr>
          <a:xfrm>
            <a:off x="1141985" y="2092036"/>
            <a:ext cx="4984495" cy="378565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Nacidos en el año 90.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Manipulan la tecnología desde temprana edad.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Cuentan con capacidades de innovación, multitarea, crear contenidos, manipulación de redes sociales.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Mantienen facilidad para adaptarse a los cambios tecnológicos que surgen</a:t>
            </a:r>
          </a:p>
        </p:txBody>
      </p:sp>
    </p:spTree>
    <p:extLst>
      <p:ext uri="{BB962C8B-B14F-4D97-AF65-F5344CB8AC3E}">
        <p14:creationId xmlns:p14="http://schemas.microsoft.com/office/powerpoint/2010/main" val="225467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1E7F4-A135-4A66-B297-E94C8C4B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Inmigrantes Digitales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185058-860E-4B61-81E3-7F3125593EB9}"/>
              </a:ext>
            </a:extLst>
          </p:cNvPr>
          <p:cNvSpPr txBox="1"/>
          <p:nvPr/>
        </p:nvSpPr>
        <p:spPr>
          <a:xfrm>
            <a:off x="1141985" y="2092036"/>
            <a:ext cx="4984495" cy="378565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Nacidos antes del año 90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No mantienen contacto con la tecnología hasta los años más adultos.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Tienen mayor dificultad para comprender el uso de los recursos tecnológicos.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Hay mayor presión del uso de tecnología.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Dificultad de adaptación.</a:t>
            </a:r>
          </a:p>
        </p:txBody>
      </p:sp>
      <p:pic>
        <p:nvPicPr>
          <p:cNvPr id="3074" name="Picture 2" descr="Resultado de imagen para inmigrantes digitales">
            <a:extLst>
              <a:ext uri="{FF2B5EF4-FFF2-40B4-BE49-F238E27FC236}">
                <a16:creationId xmlns:a16="http://schemas.microsoft.com/office/drawing/2014/main" id="{9AFCEB1C-8BB5-4BC2-97B7-70EE8420F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16" y="2282292"/>
            <a:ext cx="4842864" cy="340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65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1E7F4-A135-4A66-B297-E94C8C4B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Propósito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185058-860E-4B61-81E3-7F3125593EB9}"/>
              </a:ext>
            </a:extLst>
          </p:cNvPr>
          <p:cNvSpPr txBox="1"/>
          <p:nvPr/>
        </p:nvSpPr>
        <p:spPr>
          <a:xfrm>
            <a:off x="1086600" y="2359639"/>
            <a:ext cx="4958564" cy="304698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A" sz="2400" dirty="0"/>
              <a:t>Ambos grupos deben mantenerse en constante actualización con el uso de la tecnología y adaptarla a su vida diaria, porque las necesidades actuales están estrechamente ligadas con el uso de herramientas tecnológicas. La tecnología es de vital importancia en la actualidad.</a:t>
            </a:r>
          </a:p>
        </p:txBody>
      </p:sp>
      <p:pic>
        <p:nvPicPr>
          <p:cNvPr id="4098" name="Picture 2" descr="Resultado de imagen para inmigrantes digitales">
            <a:extLst>
              <a:ext uri="{FF2B5EF4-FFF2-40B4-BE49-F238E27FC236}">
                <a16:creationId xmlns:a16="http://schemas.microsoft.com/office/drawing/2014/main" id="{36FF0D48-A6C4-4F51-B4BB-95B4BD788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802" y="2615910"/>
            <a:ext cx="3040892" cy="216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sultado de imagen para inmigrantes digitales">
            <a:extLst>
              <a:ext uri="{FF2B5EF4-FFF2-40B4-BE49-F238E27FC236}">
                <a16:creationId xmlns:a16="http://schemas.microsoft.com/office/drawing/2014/main" id="{3C2620BA-0746-4986-97BE-B3482970F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350" y="2509575"/>
            <a:ext cx="2194452" cy="237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9606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178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Retrospección</vt:lpstr>
      <vt:lpstr>Nativos e inmigrantes digitales</vt:lpstr>
      <vt:lpstr>Resumen </vt:lpstr>
      <vt:lpstr>Nativos Digitales</vt:lpstr>
      <vt:lpstr>Inmigrantes Digitales</vt:lpstr>
      <vt:lpstr>Propósito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Nativos e inmigrantes digitales</dc:title>
  <dc:creator>RouxL</dc:creator>
  <cp:lastModifiedBy>RouxL</cp:lastModifiedBy>
  <cp:revision>4</cp:revision>
  <dcterms:created xsi:type="dcterms:W3CDTF">2018-08-19T22:27:14Z</dcterms:created>
  <dcterms:modified xsi:type="dcterms:W3CDTF">2018-08-19T22:58:11Z</dcterms:modified>
</cp:coreProperties>
</file>