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56" r:id="rId2"/>
    <p:sldId id="260" r:id="rId3"/>
    <p:sldId id="262" r:id="rId4"/>
    <p:sldId id="257" r:id="rId5"/>
    <p:sldId id="258" r:id="rId6"/>
    <p:sldId id="259" r:id="rId7"/>
    <p:sldId id="261" r:id="rId8"/>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114" d="100"/>
          <a:sy n="114" d="100"/>
        </p:scale>
        <p:origin x="47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5046479-D4F4-4E6C-A6ED-5768C6A3F464}" type="doc">
      <dgm:prSet loTypeId="urn:microsoft.com/office/officeart/2005/8/layout/balance1" loCatId="relationship" qsTypeId="urn:microsoft.com/office/officeart/2005/8/quickstyle/simple1" qsCatId="simple" csTypeId="urn:microsoft.com/office/officeart/2005/8/colors/colorful2" csCatId="colorful" phldr="1"/>
      <dgm:spPr/>
      <dgm:t>
        <a:bodyPr/>
        <a:lstStyle/>
        <a:p>
          <a:endParaRPr lang="es-PA"/>
        </a:p>
      </dgm:t>
    </dgm:pt>
    <dgm:pt modelId="{D7729773-F3CF-44E5-A82F-548AA3AB7478}">
      <dgm:prSet phldrT="[Texto]"/>
      <dgm:spPr/>
      <dgm:t>
        <a:bodyPr/>
        <a:lstStyle/>
        <a:p>
          <a:r>
            <a:rPr lang="es-PA" dirty="0"/>
            <a:t>a lo sumo, 15.000 horas destinadas a la lectura de libros</a:t>
          </a:r>
        </a:p>
      </dgm:t>
    </dgm:pt>
    <dgm:pt modelId="{806F1B9E-E6E0-42C9-B353-FDE010EF9405}" type="parTrans" cxnId="{7EFC0377-857A-459C-9516-1BA2AD200AF0}">
      <dgm:prSet/>
      <dgm:spPr/>
      <dgm:t>
        <a:bodyPr/>
        <a:lstStyle/>
        <a:p>
          <a:endParaRPr lang="es-PA"/>
        </a:p>
      </dgm:t>
    </dgm:pt>
    <dgm:pt modelId="{798A3371-EEB5-42DD-B043-C7CF98A4B82F}" type="sibTrans" cxnId="{7EFC0377-857A-459C-9516-1BA2AD200AF0}">
      <dgm:prSet/>
      <dgm:spPr/>
      <dgm:t>
        <a:bodyPr/>
        <a:lstStyle/>
        <a:p>
          <a:endParaRPr lang="es-PA"/>
        </a:p>
      </dgm:t>
    </dgm:pt>
    <dgm:pt modelId="{3FB0A328-A735-457F-96B8-82E7003C1327}">
      <dgm:prSet phldrT="[Texto]"/>
      <dgm:spPr/>
      <dgm:t>
        <a:bodyPr/>
        <a:lstStyle/>
        <a:p>
          <a:r>
            <a:rPr lang="es-PA" dirty="0"/>
            <a:t>NATIVOS DIGITALES</a:t>
          </a:r>
        </a:p>
      </dgm:t>
    </dgm:pt>
    <dgm:pt modelId="{D2DE0F57-0E5A-452D-B1FE-DE6F4A0F4D0F}" type="parTrans" cxnId="{19981E9A-24E6-4607-9FB5-C7031790913C}">
      <dgm:prSet/>
      <dgm:spPr/>
      <dgm:t>
        <a:bodyPr/>
        <a:lstStyle/>
        <a:p>
          <a:endParaRPr lang="es-PA"/>
        </a:p>
      </dgm:t>
    </dgm:pt>
    <dgm:pt modelId="{FC332E25-A7C2-4D11-846D-E04040E9662B}" type="sibTrans" cxnId="{19981E9A-24E6-4607-9FB5-C7031790913C}">
      <dgm:prSet/>
      <dgm:spPr/>
      <dgm:t>
        <a:bodyPr/>
        <a:lstStyle/>
        <a:p>
          <a:endParaRPr lang="es-PA"/>
        </a:p>
      </dgm:t>
    </dgm:pt>
    <dgm:pt modelId="{0894EB2E-142D-4F07-93DE-AD6359958D65}">
      <dgm:prSet phldrT="[Texto]"/>
      <dgm:spPr/>
      <dgm:t>
        <a:bodyPr/>
        <a:lstStyle/>
        <a:p>
          <a:r>
            <a:rPr lang="es-PA" dirty="0"/>
            <a:t>más de 20.000 h viendo televisión </a:t>
          </a:r>
        </a:p>
      </dgm:t>
    </dgm:pt>
    <dgm:pt modelId="{65C026AA-9BEC-4810-845C-EDF71D51E295}" type="parTrans" cxnId="{8A129AAB-A38D-432F-B875-882B6B22A31D}">
      <dgm:prSet/>
      <dgm:spPr/>
      <dgm:t>
        <a:bodyPr/>
        <a:lstStyle/>
        <a:p>
          <a:endParaRPr lang="es-PA"/>
        </a:p>
      </dgm:t>
    </dgm:pt>
    <dgm:pt modelId="{0482155A-DF8E-4CE3-9DD7-D47FA9134551}" type="sibTrans" cxnId="{8A129AAB-A38D-432F-B875-882B6B22A31D}">
      <dgm:prSet/>
      <dgm:spPr/>
      <dgm:t>
        <a:bodyPr/>
        <a:lstStyle/>
        <a:p>
          <a:endParaRPr lang="es-PA"/>
        </a:p>
      </dgm:t>
    </dgm:pt>
    <dgm:pt modelId="{13C1E37B-78A9-47CF-A1A8-AC02B607FB7F}">
      <dgm:prSet phldrT="[Texto]"/>
      <dgm:spPr/>
      <dgm:t>
        <a:bodyPr/>
        <a:lstStyle/>
        <a:p>
          <a:r>
            <a:rPr lang="es-PA" dirty="0"/>
            <a:t>más de 10.000 h empleadas hablando por el teléfono móvil</a:t>
          </a:r>
        </a:p>
      </dgm:t>
    </dgm:pt>
    <dgm:pt modelId="{3DE38767-04F7-474D-87C2-1407C03863ED}" type="parTrans" cxnId="{7B89F584-D6CF-4F86-8BC0-0CE24BCA56B1}">
      <dgm:prSet/>
      <dgm:spPr/>
      <dgm:t>
        <a:bodyPr/>
        <a:lstStyle/>
        <a:p>
          <a:endParaRPr lang="es-PA"/>
        </a:p>
      </dgm:t>
    </dgm:pt>
    <dgm:pt modelId="{1DA491BF-607F-4C35-A165-9A20CBE0B607}" type="sibTrans" cxnId="{7B89F584-D6CF-4F86-8BC0-0CE24BCA56B1}">
      <dgm:prSet/>
      <dgm:spPr/>
      <dgm:t>
        <a:bodyPr/>
        <a:lstStyle/>
        <a:p>
          <a:endParaRPr lang="es-PA"/>
        </a:p>
      </dgm:t>
    </dgm:pt>
    <dgm:pt modelId="{06B5D99F-3E17-4AE2-9AEF-EC409536992A}">
      <dgm:prSet phldrT="[Texto]"/>
      <dgm:spPr/>
      <dgm:t>
        <a:bodyPr/>
        <a:lstStyle/>
        <a:p>
          <a:r>
            <a:rPr lang="es-PA" dirty="0"/>
            <a:t>más de 10.000 h invertidas en videojuegos; más de 500.000 anuncios publicitarios vistos</a:t>
          </a:r>
        </a:p>
      </dgm:t>
    </dgm:pt>
    <dgm:pt modelId="{577FEA66-2428-421B-BC25-4108153CAF4A}" type="parTrans" cxnId="{E910B98E-C3BB-41D0-B82A-C88FDF63BD1E}">
      <dgm:prSet/>
      <dgm:spPr/>
      <dgm:t>
        <a:bodyPr/>
        <a:lstStyle/>
        <a:p>
          <a:endParaRPr lang="es-PA"/>
        </a:p>
      </dgm:t>
    </dgm:pt>
    <dgm:pt modelId="{39802CC9-D2D1-4861-969D-718364390512}" type="sibTrans" cxnId="{E910B98E-C3BB-41D0-B82A-C88FDF63BD1E}">
      <dgm:prSet/>
      <dgm:spPr/>
      <dgm:t>
        <a:bodyPr/>
        <a:lstStyle/>
        <a:p>
          <a:endParaRPr lang="es-PA"/>
        </a:p>
      </dgm:t>
    </dgm:pt>
    <dgm:pt modelId="{5E93DF32-49C3-497F-A600-FA6BD665B567}">
      <dgm:prSet phldrT="[Texto]"/>
      <dgm:spPr>
        <a:noFill/>
        <a:ln>
          <a:noFill/>
        </a:ln>
      </dgm:spPr>
      <dgm:t>
        <a:bodyPr/>
        <a:lstStyle/>
        <a:p>
          <a:r>
            <a:rPr lang="es-PA" dirty="0"/>
            <a:t>DATOS CURISOS</a:t>
          </a:r>
        </a:p>
      </dgm:t>
    </dgm:pt>
    <dgm:pt modelId="{7D78180F-B424-4886-9C80-8CA93312E991}" type="sibTrans" cxnId="{84FF3147-66B6-4818-9EC9-E2439FC98D14}">
      <dgm:prSet/>
      <dgm:spPr/>
      <dgm:t>
        <a:bodyPr/>
        <a:lstStyle/>
        <a:p>
          <a:endParaRPr lang="es-PA"/>
        </a:p>
      </dgm:t>
    </dgm:pt>
    <dgm:pt modelId="{1817D0B0-0B38-4BA0-9049-97A5906E2F99}" type="parTrans" cxnId="{84FF3147-66B6-4818-9EC9-E2439FC98D14}">
      <dgm:prSet/>
      <dgm:spPr/>
      <dgm:t>
        <a:bodyPr/>
        <a:lstStyle/>
        <a:p>
          <a:endParaRPr lang="es-PA"/>
        </a:p>
      </dgm:t>
    </dgm:pt>
    <dgm:pt modelId="{FAD0BAEA-74E1-44CC-8CB6-BA2D7C2479E7}">
      <dgm:prSet/>
      <dgm:spPr/>
      <dgm:t>
        <a:bodyPr/>
        <a:lstStyle/>
        <a:p>
          <a:r>
            <a:rPr lang="es-PA"/>
            <a:t>más de 200.000 mensajes de correo electrónico gestionados –tanto recibidos como enviados instantáneamente</a:t>
          </a:r>
        </a:p>
      </dgm:t>
    </dgm:pt>
    <dgm:pt modelId="{CDECDDCC-965A-497E-9E83-2CAC021E49C3}" type="parTrans" cxnId="{13724A4C-CBA9-449A-AD7B-02FA7E2D9AC5}">
      <dgm:prSet/>
      <dgm:spPr/>
      <dgm:t>
        <a:bodyPr/>
        <a:lstStyle/>
        <a:p>
          <a:endParaRPr lang="es-PA"/>
        </a:p>
      </dgm:t>
    </dgm:pt>
    <dgm:pt modelId="{36F6A3F1-31F9-4AAA-A0F7-AFD317093863}" type="sibTrans" cxnId="{13724A4C-CBA9-449A-AD7B-02FA7E2D9AC5}">
      <dgm:prSet/>
      <dgm:spPr/>
      <dgm:t>
        <a:bodyPr/>
        <a:lstStyle/>
        <a:p>
          <a:endParaRPr lang="es-PA"/>
        </a:p>
      </dgm:t>
    </dgm:pt>
    <dgm:pt modelId="{3B9A155C-1786-402F-AEDD-21587F4E8938}" type="pres">
      <dgm:prSet presAssocID="{25046479-D4F4-4E6C-A6ED-5768C6A3F464}" presName="outerComposite" presStyleCnt="0">
        <dgm:presLayoutVars>
          <dgm:chMax val="2"/>
          <dgm:animLvl val="lvl"/>
          <dgm:resizeHandles val="exact"/>
        </dgm:presLayoutVars>
      </dgm:prSet>
      <dgm:spPr/>
    </dgm:pt>
    <dgm:pt modelId="{54CD93A3-0500-47CB-8B91-1CFE8D81B9C5}" type="pres">
      <dgm:prSet presAssocID="{25046479-D4F4-4E6C-A6ED-5768C6A3F464}" presName="dummyMaxCanvas" presStyleCnt="0"/>
      <dgm:spPr/>
    </dgm:pt>
    <dgm:pt modelId="{674CC0EE-7141-4EA8-827A-2C679D3DCB4D}" type="pres">
      <dgm:prSet presAssocID="{25046479-D4F4-4E6C-A6ED-5768C6A3F464}" presName="parentComposite" presStyleCnt="0"/>
      <dgm:spPr/>
    </dgm:pt>
    <dgm:pt modelId="{1A0B0057-9A2F-4869-869D-B76E9C0A2C84}" type="pres">
      <dgm:prSet presAssocID="{25046479-D4F4-4E6C-A6ED-5768C6A3F464}" presName="parent1" presStyleLbl="alignAccFollowNode1" presStyleIdx="0" presStyleCnt="4" custScaleX="173195" custLinFactY="7242" custLinFactNeighborX="-39009" custLinFactNeighborY="100000">
        <dgm:presLayoutVars>
          <dgm:chMax val="4"/>
        </dgm:presLayoutVars>
      </dgm:prSet>
      <dgm:spPr/>
    </dgm:pt>
    <dgm:pt modelId="{3EE7E267-0297-4834-809B-0CF5F83EEF72}" type="pres">
      <dgm:prSet presAssocID="{25046479-D4F4-4E6C-A6ED-5768C6A3F464}" presName="parent2" presStyleLbl="alignAccFollowNode1" presStyleIdx="1" presStyleCnt="4">
        <dgm:presLayoutVars>
          <dgm:chMax val="4"/>
        </dgm:presLayoutVars>
      </dgm:prSet>
      <dgm:spPr/>
    </dgm:pt>
    <dgm:pt modelId="{C3EEB225-9DFA-477C-9021-27AF9E1661B6}" type="pres">
      <dgm:prSet presAssocID="{25046479-D4F4-4E6C-A6ED-5768C6A3F464}" presName="childrenComposite" presStyleCnt="0"/>
      <dgm:spPr/>
    </dgm:pt>
    <dgm:pt modelId="{4D217444-F667-414E-8644-0D96276EBA0E}" type="pres">
      <dgm:prSet presAssocID="{25046479-D4F4-4E6C-A6ED-5768C6A3F464}" presName="dummyMaxCanvas_ChildArea" presStyleCnt="0"/>
      <dgm:spPr/>
    </dgm:pt>
    <dgm:pt modelId="{701059F6-BBB5-4AB0-B1A4-4A507D9CABFB}" type="pres">
      <dgm:prSet presAssocID="{25046479-D4F4-4E6C-A6ED-5768C6A3F464}" presName="fulcrum" presStyleLbl="alignAccFollowNode1" presStyleIdx="2" presStyleCnt="4"/>
      <dgm:spPr/>
    </dgm:pt>
    <dgm:pt modelId="{E335DC4C-3919-4B4C-9B6B-F0603DE1E2C9}" type="pres">
      <dgm:prSet presAssocID="{25046479-D4F4-4E6C-A6ED-5768C6A3F464}" presName="balance_14" presStyleLbl="alignAccFollowNode1" presStyleIdx="3" presStyleCnt="4">
        <dgm:presLayoutVars>
          <dgm:bulletEnabled val="1"/>
        </dgm:presLayoutVars>
      </dgm:prSet>
      <dgm:spPr/>
    </dgm:pt>
    <dgm:pt modelId="{E9DD43DA-C653-47A7-A064-FD46A50B9424}" type="pres">
      <dgm:prSet presAssocID="{25046479-D4F4-4E6C-A6ED-5768C6A3F464}" presName="right_14_1" presStyleLbl="node1" presStyleIdx="0" presStyleCnt="5">
        <dgm:presLayoutVars>
          <dgm:bulletEnabled val="1"/>
        </dgm:presLayoutVars>
      </dgm:prSet>
      <dgm:spPr/>
    </dgm:pt>
    <dgm:pt modelId="{EA65CDA0-6965-4E06-A754-BB8B1B975A8A}" type="pres">
      <dgm:prSet presAssocID="{25046479-D4F4-4E6C-A6ED-5768C6A3F464}" presName="right_14_2" presStyleLbl="node1" presStyleIdx="1" presStyleCnt="5">
        <dgm:presLayoutVars>
          <dgm:bulletEnabled val="1"/>
        </dgm:presLayoutVars>
      </dgm:prSet>
      <dgm:spPr/>
    </dgm:pt>
    <dgm:pt modelId="{700D9AA7-CCA5-4B1C-9E9F-842EC039C18A}" type="pres">
      <dgm:prSet presAssocID="{25046479-D4F4-4E6C-A6ED-5768C6A3F464}" presName="right_14_3" presStyleLbl="node1" presStyleIdx="2" presStyleCnt="5">
        <dgm:presLayoutVars>
          <dgm:bulletEnabled val="1"/>
        </dgm:presLayoutVars>
      </dgm:prSet>
      <dgm:spPr/>
    </dgm:pt>
    <dgm:pt modelId="{8E7A8622-9DB1-40A8-9DDA-4C486490C18B}" type="pres">
      <dgm:prSet presAssocID="{25046479-D4F4-4E6C-A6ED-5768C6A3F464}" presName="right_14_4" presStyleLbl="node1" presStyleIdx="3" presStyleCnt="5">
        <dgm:presLayoutVars>
          <dgm:bulletEnabled val="1"/>
        </dgm:presLayoutVars>
      </dgm:prSet>
      <dgm:spPr/>
    </dgm:pt>
    <dgm:pt modelId="{6BE8FD6E-4AF5-4A00-BDB0-001476DB289B}" type="pres">
      <dgm:prSet presAssocID="{25046479-D4F4-4E6C-A6ED-5768C6A3F464}" presName="left_14_1" presStyleLbl="node1" presStyleIdx="4" presStyleCnt="5">
        <dgm:presLayoutVars>
          <dgm:bulletEnabled val="1"/>
        </dgm:presLayoutVars>
      </dgm:prSet>
      <dgm:spPr/>
    </dgm:pt>
  </dgm:ptLst>
  <dgm:cxnLst>
    <dgm:cxn modelId="{EB8DCB19-B1FD-46D2-B7C9-3299788FEE46}" type="presOf" srcId="{3FB0A328-A735-457F-96B8-82E7003C1327}" destId="{3EE7E267-0297-4834-809B-0CF5F83EEF72}" srcOrd="0" destOrd="0" presId="urn:microsoft.com/office/officeart/2005/8/layout/balance1"/>
    <dgm:cxn modelId="{4A329D26-85EE-48FD-8EE8-1E49F68B566A}" type="presOf" srcId="{13C1E37B-78A9-47CF-A1A8-AC02B607FB7F}" destId="{EA65CDA0-6965-4E06-A754-BB8B1B975A8A}" srcOrd="0" destOrd="0" presId="urn:microsoft.com/office/officeart/2005/8/layout/balance1"/>
    <dgm:cxn modelId="{84FF3147-66B6-4818-9EC9-E2439FC98D14}" srcId="{25046479-D4F4-4E6C-A6ED-5768C6A3F464}" destId="{5E93DF32-49C3-497F-A600-FA6BD665B567}" srcOrd="0" destOrd="0" parTransId="{1817D0B0-0B38-4BA0-9049-97A5906E2F99}" sibTransId="{7D78180F-B424-4886-9C80-8CA93312E991}"/>
    <dgm:cxn modelId="{13724A4C-CBA9-449A-AD7B-02FA7E2D9AC5}" srcId="{3FB0A328-A735-457F-96B8-82E7003C1327}" destId="{FAD0BAEA-74E1-44CC-8CB6-BA2D7C2479E7}" srcOrd="2" destOrd="0" parTransId="{CDECDDCC-965A-497E-9E83-2CAC021E49C3}" sibTransId="{36F6A3F1-31F9-4AAA-A0F7-AFD317093863}"/>
    <dgm:cxn modelId="{7EFC0377-857A-459C-9516-1BA2AD200AF0}" srcId="{5E93DF32-49C3-497F-A600-FA6BD665B567}" destId="{D7729773-F3CF-44E5-A82F-548AA3AB7478}" srcOrd="0" destOrd="0" parTransId="{806F1B9E-E6E0-42C9-B353-FDE010EF9405}" sibTransId="{798A3371-EEB5-42DD-B043-C7CF98A4B82F}"/>
    <dgm:cxn modelId="{7B89F584-D6CF-4F86-8BC0-0CE24BCA56B1}" srcId="{3FB0A328-A735-457F-96B8-82E7003C1327}" destId="{13C1E37B-78A9-47CF-A1A8-AC02B607FB7F}" srcOrd="1" destOrd="0" parTransId="{3DE38767-04F7-474D-87C2-1407C03863ED}" sibTransId="{1DA491BF-607F-4C35-A165-9A20CBE0B607}"/>
    <dgm:cxn modelId="{E910B98E-C3BB-41D0-B82A-C88FDF63BD1E}" srcId="{3FB0A328-A735-457F-96B8-82E7003C1327}" destId="{06B5D99F-3E17-4AE2-9AEF-EC409536992A}" srcOrd="3" destOrd="0" parTransId="{577FEA66-2428-421B-BC25-4108153CAF4A}" sibTransId="{39802CC9-D2D1-4861-969D-718364390512}"/>
    <dgm:cxn modelId="{0F487792-7972-4310-8187-4E4B9A5C7AF7}" type="presOf" srcId="{0894EB2E-142D-4F07-93DE-AD6359958D65}" destId="{E9DD43DA-C653-47A7-A064-FD46A50B9424}" srcOrd="0" destOrd="0" presId="urn:microsoft.com/office/officeart/2005/8/layout/balance1"/>
    <dgm:cxn modelId="{1058D695-3450-4398-846C-9BF3F29E5C89}" type="presOf" srcId="{FAD0BAEA-74E1-44CC-8CB6-BA2D7C2479E7}" destId="{700D9AA7-CCA5-4B1C-9E9F-842EC039C18A}" srcOrd="0" destOrd="0" presId="urn:microsoft.com/office/officeart/2005/8/layout/balance1"/>
    <dgm:cxn modelId="{34583A97-E209-4772-BC7D-ED5B6D0DC28F}" type="presOf" srcId="{06B5D99F-3E17-4AE2-9AEF-EC409536992A}" destId="{8E7A8622-9DB1-40A8-9DDA-4C486490C18B}" srcOrd="0" destOrd="0" presId="urn:microsoft.com/office/officeart/2005/8/layout/balance1"/>
    <dgm:cxn modelId="{19981E9A-24E6-4607-9FB5-C7031790913C}" srcId="{25046479-D4F4-4E6C-A6ED-5768C6A3F464}" destId="{3FB0A328-A735-457F-96B8-82E7003C1327}" srcOrd="1" destOrd="0" parTransId="{D2DE0F57-0E5A-452D-B1FE-DE6F4A0F4D0F}" sibTransId="{FC332E25-A7C2-4D11-846D-E04040E9662B}"/>
    <dgm:cxn modelId="{8A129AAB-A38D-432F-B875-882B6B22A31D}" srcId="{3FB0A328-A735-457F-96B8-82E7003C1327}" destId="{0894EB2E-142D-4F07-93DE-AD6359958D65}" srcOrd="0" destOrd="0" parTransId="{65C026AA-9BEC-4810-845C-EDF71D51E295}" sibTransId="{0482155A-DF8E-4CE3-9DD7-D47FA9134551}"/>
    <dgm:cxn modelId="{FD3EC9B6-D82A-4AD7-A631-BD58A68CBAF3}" type="presOf" srcId="{25046479-D4F4-4E6C-A6ED-5768C6A3F464}" destId="{3B9A155C-1786-402F-AEDD-21587F4E8938}" srcOrd="0" destOrd="0" presId="urn:microsoft.com/office/officeart/2005/8/layout/balance1"/>
    <dgm:cxn modelId="{198230BF-062B-4E8C-8EAC-AF456ED550B6}" type="presOf" srcId="{5E93DF32-49C3-497F-A600-FA6BD665B567}" destId="{1A0B0057-9A2F-4869-869D-B76E9C0A2C84}" srcOrd="0" destOrd="0" presId="urn:microsoft.com/office/officeart/2005/8/layout/balance1"/>
    <dgm:cxn modelId="{5CFD94BF-FB7D-4F05-9B51-0C1B973D23B9}" type="presOf" srcId="{D7729773-F3CF-44E5-A82F-548AA3AB7478}" destId="{6BE8FD6E-4AF5-4A00-BDB0-001476DB289B}" srcOrd="0" destOrd="0" presId="urn:microsoft.com/office/officeart/2005/8/layout/balance1"/>
    <dgm:cxn modelId="{444F4F0E-F2BD-4947-875C-6CA9F8F658A5}" type="presParOf" srcId="{3B9A155C-1786-402F-AEDD-21587F4E8938}" destId="{54CD93A3-0500-47CB-8B91-1CFE8D81B9C5}" srcOrd="0" destOrd="0" presId="urn:microsoft.com/office/officeart/2005/8/layout/balance1"/>
    <dgm:cxn modelId="{C2E85211-9D20-4C20-8F04-C04C04559595}" type="presParOf" srcId="{3B9A155C-1786-402F-AEDD-21587F4E8938}" destId="{674CC0EE-7141-4EA8-827A-2C679D3DCB4D}" srcOrd="1" destOrd="0" presId="urn:microsoft.com/office/officeart/2005/8/layout/balance1"/>
    <dgm:cxn modelId="{F89D37D3-2ABC-4F99-9411-428DEB3BDF28}" type="presParOf" srcId="{674CC0EE-7141-4EA8-827A-2C679D3DCB4D}" destId="{1A0B0057-9A2F-4869-869D-B76E9C0A2C84}" srcOrd="0" destOrd="0" presId="urn:microsoft.com/office/officeart/2005/8/layout/balance1"/>
    <dgm:cxn modelId="{1897C32F-58FE-4600-BDE7-8D2AC005117C}" type="presParOf" srcId="{674CC0EE-7141-4EA8-827A-2C679D3DCB4D}" destId="{3EE7E267-0297-4834-809B-0CF5F83EEF72}" srcOrd="1" destOrd="0" presId="urn:microsoft.com/office/officeart/2005/8/layout/balance1"/>
    <dgm:cxn modelId="{25CA7F53-F753-42ED-ADE6-C6B627F7F257}" type="presParOf" srcId="{3B9A155C-1786-402F-AEDD-21587F4E8938}" destId="{C3EEB225-9DFA-477C-9021-27AF9E1661B6}" srcOrd="2" destOrd="0" presId="urn:microsoft.com/office/officeart/2005/8/layout/balance1"/>
    <dgm:cxn modelId="{B06B8212-70B6-4BE2-B51E-92CD11E505CF}" type="presParOf" srcId="{C3EEB225-9DFA-477C-9021-27AF9E1661B6}" destId="{4D217444-F667-414E-8644-0D96276EBA0E}" srcOrd="0" destOrd="0" presId="urn:microsoft.com/office/officeart/2005/8/layout/balance1"/>
    <dgm:cxn modelId="{30E162FB-2449-4235-835B-EE64FFB9C630}" type="presParOf" srcId="{C3EEB225-9DFA-477C-9021-27AF9E1661B6}" destId="{701059F6-BBB5-4AB0-B1A4-4A507D9CABFB}" srcOrd="1" destOrd="0" presId="urn:microsoft.com/office/officeart/2005/8/layout/balance1"/>
    <dgm:cxn modelId="{423FBDF2-1E9D-4B73-ADAF-F5675D9F757F}" type="presParOf" srcId="{C3EEB225-9DFA-477C-9021-27AF9E1661B6}" destId="{E335DC4C-3919-4B4C-9B6B-F0603DE1E2C9}" srcOrd="2" destOrd="0" presId="urn:microsoft.com/office/officeart/2005/8/layout/balance1"/>
    <dgm:cxn modelId="{3131B68E-D38A-4FF5-AEB4-21DA5CFACAFB}" type="presParOf" srcId="{C3EEB225-9DFA-477C-9021-27AF9E1661B6}" destId="{E9DD43DA-C653-47A7-A064-FD46A50B9424}" srcOrd="3" destOrd="0" presId="urn:microsoft.com/office/officeart/2005/8/layout/balance1"/>
    <dgm:cxn modelId="{CC0AB867-C90A-46B5-BFDE-B79F6C359F53}" type="presParOf" srcId="{C3EEB225-9DFA-477C-9021-27AF9E1661B6}" destId="{EA65CDA0-6965-4E06-A754-BB8B1B975A8A}" srcOrd="4" destOrd="0" presId="urn:microsoft.com/office/officeart/2005/8/layout/balance1"/>
    <dgm:cxn modelId="{7C4EDD78-6097-4B0B-BF94-C43E49538268}" type="presParOf" srcId="{C3EEB225-9DFA-477C-9021-27AF9E1661B6}" destId="{700D9AA7-CCA5-4B1C-9E9F-842EC039C18A}" srcOrd="5" destOrd="0" presId="urn:microsoft.com/office/officeart/2005/8/layout/balance1"/>
    <dgm:cxn modelId="{605ADBF5-E0F3-4567-89C8-CD363D5B429B}" type="presParOf" srcId="{C3EEB225-9DFA-477C-9021-27AF9E1661B6}" destId="{8E7A8622-9DB1-40A8-9DDA-4C486490C18B}" srcOrd="6" destOrd="0" presId="urn:microsoft.com/office/officeart/2005/8/layout/balance1"/>
    <dgm:cxn modelId="{FB026639-EC4D-443A-BCF5-938225BAFF81}" type="presParOf" srcId="{C3EEB225-9DFA-477C-9021-27AF9E1661B6}" destId="{6BE8FD6E-4AF5-4A00-BDB0-001476DB289B}" srcOrd="7" destOrd="0" presId="urn:microsoft.com/office/officeart/2005/8/layout/balance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16500DC-419B-4F34-8F45-DFEDDBCF8EEC}" type="doc">
      <dgm:prSet loTypeId="urn:microsoft.com/office/officeart/2005/8/layout/vList5" loCatId="list" qsTypeId="urn:microsoft.com/office/officeart/2005/8/quickstyle/simple1" qsCatId="simple" csTypeId="urn:microsoft.com/office/officeart/2005/8/colors/colorful1" csCatId="colorful" phldr="1"/>
      <dgm:spPr/>
      <dgm:t>
        <a:bodyPr/>
        <a:lstStyle/>
        <a:p>
          <a:endParaRPr lang="es-PA"/>
        </a:p>
      </dgm:t>
    </dgm:pt>
    <dgm:pt modelId="{9EBEA481-896B-4CED-8240-D7D71D1627F7}">
      <dgm:prSet phldrT="[Texto]"/>
      <dgm:spPr/>
      <dgm:t>
        <a:bodyPr/>
        <a:lstStyle/>
        <a:p>
          <a:r>
            <a:rPr lang="es-PA" dirty="0"/>
            <a:t>NEUROBIOLOGÍA</a:t>
          </a:r>
        </a:p>
      </dgm:t>
    </dgm:pt>
    <dgm:pt modelId="{D666DB07-89AA-4EBE-9D0E-D290FD9919B2}" type="parTrans" cxnId="{73FD0F8B-5894-4474-BD0D-D615DA66B57F}">
      <dgm:prSet/>
      <dgm:spPr/>
      <dgm:t>
        <a:bodyPr/>
        <a:lstStyle/>
        <a:p>
          <a:endParaRPr lang="es-PA"/>
        </a:p>
      </dgm:t>
    </dgm:pt>
    <dgm:pt modelId="{EBBDCF5A-4E39-438D-A659-04489C6D8C20}" type="sibTrans" cxnId="{73FD0F8B-5894-4474-BD0D-D615DA66B57F}">
      <dgm:prSet/>
      <dgm:spPr/>
      <dgm:t>
        <a:bodyPr/>
        <a:lstStyle/>
        <a:p>
          <a:endParaRPr lang="es-PA"/>
        </a:p>
      </dgm:t>
    </dgm:pt>
    <dgm:pt modelId="{A6654310-050F-4CEF-A8A4-8130578F150D}">
      <dgm:prSet phldrT="[Texto]"/>
      <dgm:spPr/>
      <dgm:t>
        <a:bodyPr/>
        <a:lstStyle/>
        <a:p>
          <a:pPr algn="just">
            <a:buNone/>
          </a:pPr>
          <a:r>
            <a:rPr lang="es-PA" dirty="0"/>
            <a:t>   Investigaciones en neurobiología, ciertos tipos de estimulación modifican las estructuras cerebrales y afectan a la forma en que las personas piensan; además, estas transformaciones no son coyunturales, sino que permanecen a lo largo de toda la vida. El cerebro humano es enormemente plástico.</a:t>
          </a:r>
        </a:p>
      </dgm:t>
    </dgm:pt>
    <dgm:pt modelId="{9A61C208-77C6-4EB6-9058-63B22FAB6438}" type="parTrans" cxnId="{6E97108D-A96E-4946-AA5A-A72F59F8095F}">
      <dgm:prSet/>
      <dgm:spPr/>
      <dgm:t>
        <a:bodyPr/>
        <a:lstStyle/>
        <a:p>
          <a:endParaRPr lang="es-PA"/>
        </a:p>
      </dgm:t>
    </dgm:pt>
    <dgm:pt modelId="{99F88977-A267-4C86-B4FD-E4621B4880FF}" type="sibTrans" cxnId="{6E97108D-A96E-4946-AA5A-A72F59F8095F}">
      <dgm:prSet/>
      <dgm:spPr/>
      <dgm:t>
        <a:bodyPr/>
        <a:lstStyle/>
        <a:p>
          <a:endParaRPr lang="es-PA"/>
        </a:p>
      </dgm:t>
    </dgm:pt>
    <dgm:pt modelId="{9FF94A83-3F03-4CCA-B83A-17E6CE1D2E65}">
      <dgm:prSet phldrT="[Texto]"/>
      <dgm:spPr/>
      <dgm:t>
        <a:bodyPr/>
        <a:lstStyle/>
        <a:p>
          <a:r>
            <a:rPr lang="es-PA" dirty="0"/>
            <a:t>PSICOLOGÍA SOCIAL</a:t>
          </a:r>
        </a:p>
      </dgm:t>
    </dgm:pt>
    <dgm:pt modelId="{BFEE729B-C20C-4B45-9F46-625C33C58F38}" type="parTrans" cxnId="{43FE8ADA-6F92-41F4-9288-118303F0A619}">
      <dgm:prSet/>
      <dgm:spPr/>
      <dgm:t>
        <a:bodyPr/>
        <a:lstStyle/>
        <a:p>
          <a:endParaRPr lang="es-PA"/>
        </a:p>
      </dgm:t>
    </dgm:pt>
    <dgm:pt modelId="{FF9920CF-F59C-4DE2-AB89-10F4A42EF630}" type="sibTrans" cxnId="{43FE8ADA-6F92-41F4-9288-118303F0A619}">
      <dgm:prSet/>
      <dgm:spPr/>
      <dgm:t>
        <a:bodyPr/>
        <a:lstStyle/>
        <a:p>
          <a:endParaRPr lang="es-PA"/>
        </a:p>
      </dgm:t>
    </dgm:pt>
    <dgm:pt modelId="{B0717DBB-9E34-4C35-9792-761610C6F31D}">
      <dgm:prSet phldrT="[Texto]"/>
      <dgm:spPr/>
      <dgm:t>
        <a:bodyPr/>
        <a:lstStyle/>
        <a:p>
          <a:pPr algn="just">
            <a:buNone/>
          </a:pPr>
          <a:r>
            <a:rPr lang="es-PA" dirty="0"/>
            <a:t>   La psicología social, al igual que la neurobiología, proporciona pruebas sólidas y rigurosas de que los patrones de pensamiento de cada uno cambian en función de sus experiencias.</a:t>
          </a:r>
        </a:p>
      </dgm:t>
    </dgm:pt>
    <dgm:pt modelId="{2F32D281-FFBF-4B28-BF2C-8E6FBD248367}" type="parTrans" cxnId="{90334B07-84AB-4968-99EB-DA34BCF87E78}">
      <dgm:prSet/>
      <dgm:spPr/>
      <dgm:t>
        <a:bodyPr/>
        <a:lstStyle/>
        <a:p>
          <a:endParaRPr lang="es-PA"/>
        </a:p>
      </dgm:t>
    </dgm:pt>
    <dgm:pt modelId="{B99993D1-04F5-4C04-BAC4-208100C58ECE}" type="sibTrans" cxnId="{90334B07-84AB-4968-99EB-DA34BCF87E78}">
      <dgm:prSet/>
      <dgm:spPr/>
      <dgm:t>
        <a:bodyPr/>
        <a:lstStyle/>
        <a:p>
          <a:endParaRPr lang="es-PA"/>
        </a:p>
      </dgm:t>
    </dgm:pt>
    <dgm:pt modelId="{F2317ACD-1764-4462-B2FA-694A34140702}">
      <dgm:prSet phldrT="[Texto]"/>
      <dgm:spPr/>
      <dgm:t>
        <a:bodyPr/>
        <a:lstStyle/>
        <a:p>
          <a:r>
            <a:rPr lang="es-PA" dirty="0"/>
            <a:t>EDAD</a:t>
          </a:r>
        </a:p>
      </dgm:t>
    </dgm:pt>
    <dgm:pt modelId="{C7913F34-D82D-4ED4-B637-E824E7A82490}" type="parTrans" cxnId="{B580D696-4337-4E21-91D8-94F4C2D39E64}">
      <dgm:prSet/>
      <dgm:spPr/>
      <dgm:t>
        <a:bodyPr/>
        <a:lstStyle/>
        <a:p>
          <a:endParaRPr lang="es-PA"/>
        </a:p>
      </dgm:t>
    </dgm:pt>
    <dgm:pt modelId="{6489970C-0663-4D2B-954F-47DA832132A8}" type="sibTrans" cxnId="{B580D696-4337-4E21-91D8-94F4C2D39E64}">
      <dgm:prSet/>
      <dgm:spPr/>
      <dgm:t>
        <a:bodyPr/>
        <a:lstStyle/>
        <a:p>
          <a:endParaRPr lang="es-PA"/>
        </a:p>
      </dgm:t>
    </dgm:pt>
    <dgm:pt modelId="{738D9579-13CB-498C-AAB0-6DDB8012E376}">
      <dgm:prSet phldrT="[Texto]"/>
      <dgm:spPr/>
      <dgm:t>
        <a:bodyPr/>
        <a:lstStyle/>
        <a:p>
          <a:pPr algn="just">
            <a:buFont typeface="Arial" panose="020B0604020202020204" pitchFamily="34" charset="0"/>
            <a:buChar char="•"/>
          </a:pPr>
          <a:r>
            <a:rPr lang="es-PA" dirty="0"/>
            <a:t>Niños que utilizaban en su formación juegos de aprendizaje.</a:t>
          </a:r>
        </a:p>
      </dgm:t>
    </dgm:pt>
    <dgm:pt modelId="{508C3205-74EB-4FD6-B8EC-E677C04CB725}" type="parTrans" cxnId="{F91E0157-6DEF-43CC-A7DC-B2C425E72A00}">
      <dgm:prSet/>
      <dgm:spPr/>
      <dgm:t>
        <a:bodyPr/>
        <a:lstStyle/>
        <a:p>
          <a:endParaRPr lang="es-PA"/>
        </a:p>
      </dgm:t>
    </dgm:pt>
    <dgm:pt modelId="{7643E803-5182-489E-A3A3-3F4096FB1CF6}" type="sibTrans" cxnId="{F91E0157-6DEF-43CC-A7DC-B2C425E72A00}">
      <dgm:prSet/>
      <dgm:spPr/>
      <dgm:t>
        <a:bodyPr/>
        <a:lstStyle/>
        <a:p>
          <a:endParaRPr lang="es-PA"/>
        </a:p>
      </dgm:t>
    </dgm:pt>
    <dgm:pt modelId="{8AE91A05-58FE-4FC3-9D18-B021A4BB38D2}">
      <dgm:prSet phldrT="[Texto]"/>
      <dgm:spPr/>
      <dgm:t>
        <a:bodyPr/>
        <a:lstStyle/>
        <a:p>
          <a:pPr algn="just"/>
          <a:r>
            <a:rPr lang="es-PA" dirty="0"/>
            <a:t>Pruebas contrastadas que revelan que los juegos de aprendizaje para niños, si están bien hechos, conllevan el aprendizaje y, al mismo tiempo, motivan y captan a los usuarios. Beneficios en el área del lenguaje, vocabulario, resolución de problemas matemáticos, etc.</a:t>
          </a:r>
        </a:p>
      </dgm:t>
    </dgm:pt>
    <dgm:pt modelId="{BC36CACF-A255-4A4A-8C79-2DD3784B57D2}" type="parTrans" cxnId="{D1A0ACBA-9699-436D-BF27-FF8AF7A6A686}">
      <dgm:prSet/>
      <dgm:spPr/>
      <dgm:t>
        <a:bodyPr/>
        <a:lstStyle/>
        <a:p>
          <a:endParaRPr lang="es-PA"/>
        </a:p>
      </dgm:t>
    </dgm:pt>
    <dgm:pt modelId="{11705E48-0ED5-4CE3-AF4C-DAACDFE8F2B2}" type="sibTrans" cxnId="{D1A0ACBA-9699-436D-BF27-FF8AF7A6A686}">
      <dgm:prSet/>
      <dgm:spPr/>
      <dgm:t>
        <a:bodyPr/>
        <a:lstStyle/>
        <a:p>
          <a:endParaRPr lang="es-PA"/>
        </a:p>
      </dgm:t>
    </dgm:pt>
    <dgm:pt modelId="{6D1EAB66-F960-4722-B2E4-E2B7C6A9FB1E}" type="pres">
      <dgm:prSet presAssocID="{A16500DC-419B-4F34-8F45-DFEDDBCF8EEC}" presName="Name0" presStyleCnt="0">
        <dgm:presLayoutVars>
          <dgm:dir/>
          <dgm:animLvl val="lvl"/>
          <dgm:resizeHandles val="exact"/>
        </dgm:presLayoutVars>
      </dgm:prSet>
      <dgm:spPr/>
    </dgm:pt>
    <dgm:pt modelId="{F0D9EA1D-5F1B-4B7C-B207-F6870BF82D2C}" type="pres">
      <dgm:prSet presAssocID="{9EBEA481-896B-4CED-8240-D7D71D1627F7}" presName="linNode" presStyleCnt="0"/>
      <dgm:spPr/>
    </dgm:pt>
    <dgm:pt modelId="{2B069A56-C94E-497F-8477-8E3A79411821}" type="pres">
      <dgm:prSet presAssocID="{9EBEA481-896B-4CED-8240-D7D71D1627F7}" presName="parentText" presStyleLbl="node1" presStyleIdx="0" presStyleCnt="3">
        <dgm:presLayoutVars>
          <dgm:chMax val="1"/>
          <dgm:bulletEnabled val="1"/>
        </dgm:presLayoutVars>
      </dgm:prSet>
      <dgm:spPr/>
    </dgm:pt>
    <dgm:pt modelId="{EE546457-4728-4FD0-BE69-414063B49E6D}" type="pres">
      <dgm:prSet presAssocID="{9EBEA481-896B-4CED-8240-D7D71D1627F7}" presName="descendantText" presStyleLbl="alignAccFollowNode1" presStyleIdx="0" presStyleCnt="3">
        <dgm:presLayoutVars>
          <dgm:bulletEnabled val="1"/>
        </dgm:presLayoutVars>
      </dgm:prSet>
      <dgm:spPr/>
    </dgm:pt>
    <dgm:pt modelId="{6D267038-3C7C-4054-99FF-972ACA455322}" type="pres">
      <dgm:prSet presAssocID="{EBBDCF5A-4E39-438D-A659-04489C6D8C20}" presName="sp" presStyleCnt="0"/>
      <dgm:spPr/>
    </dgm:pt>
    <dgm:pt modelId="{84D66A77-2FA8-4ED0-9D16-89C11A14DCB0}" type="pres">
      <dgm:prSet presAssocID="{9FF94A83-3F03-4CCA-B83A-17E6CE1D2E65}" presName="linNode" presStyleCnt="0"/>
      <dgm:spPr/>
    </dgm:pt>
    <dgm:pt modelId="{34122EEE-7A46-4649-924E-F3E20A3120E9}" type="pres">
      <dgm:prSet presAssocID="{9FF94A83-3F03-4CCA-B83A-17E6CE1D2E65}" presName="parentText" presStyleLbl="node1" presStyleIdx="1" presStyleCnt="3">
        <dgm:presLayoutVars>
          <dgm:chMax val="1"/>
          <dgm:bulletEnabled val="1"/>
        </dgm:presLayoutVars>
      </dgm:prSet>
      <dgm:spPr/>
    </dgm:pt>
    <dgm:pt modelId="{BCAF2FEF-EFBC-4CC6-B01E-4DB2CD17D79C}" type="pres">
      <dgm:prSet presAssocID="{9FF94A83-3F03-4CCA-B83A-17E6CE1D2E65}" presName="descendantText" presStyleLbl="alignAccFollowNode1" presStyleIdx="1" presStyleCnt="3">
        <dgm:presLayoutVars>
          <dgm:bulletEnabled val="1"/>
        </dgm:presLayoutVars>
      </dgm:prSet>
      <dgm:spPr/>
    </dgm:pt>
    <dgm:pt modelId="{AB0209B7-8A1C-402F-9F53-D167C3A6ED11}" type="pres">
      <dgm:prSet presAssocID="{FF9920CF-F59C-4DE2-AB89-10F4A42EF630}" presName="sp" presStyleCnt="0"/>
      <dgm:spPr/>
    </dgm:pt>
    <dgm:pt modelId="{06DA5A8C-ADD0-4E1C-BFD0-C7F1E9894E95}" type="pres">
      <dgm:prSet presAssocID="{F2317ACD-1764-4462-B2FA-694A34140702}" presName="linNode" presStyleCnt="0"/>
      <dgm:spPr/>
    </dgm:pt>
    <dgm:pt modelId="{DE2B8764-2065-45B5-88FD-127DA9027B7E}" type="pres">
      <dgm:prSet presAssocID="{F2317ACD-1764-4462-B2FA-694A34140702}" presName="parentText" presStyleLbl="node1" presStyleIdx="2" presStyleCnt="3">
        <dgm:presLayoutVars>
          <dgm:chMax val="1"/>
          <dgm:bulletEnabled val="1"/>
        </dgm:presLayoutVars>
      </dgm:prSet>
      <dgm:spPr/>
    </dgm:pt>
    <dgm:pt modelId="{2A788CBF-9D96-47D5-8E1E-25A8DDA54224}" type="pres">
      <dgm:prSet presAssocID="{F2317ACD-1764-4462-B2FA-694A34140702}" presName="descendantText" presStyleLbl="alignAccFollowNode1" presStyleIdx="2" presStyleCnt="3">
        <dgm:presLayoutVars>
          <dgm:bulletEnabled val="1"/>
        </dgm:presLayoutVars>
      </dgm:prSet>
      <dgm:spPr/>
    </dgm:pt>
  </dgm:ptLst>
  <dgm:cxnLst>
    <dgm:cxn modelId="{5A2DD303-6696-4FE1-BD63-6D3AA83C0F70}" type="presOf" srcId="{738D9579-13CB-498C-AAB0-6DDB8012E376}" destId="{2A788CBF-9D96-47D5-8E1E-25A8DDA54224}" srcOrd="0" destOrd="0" presId="urn:microsoft.com/office/officeart/2005/8/layout/vList5"/>
    <dgm:cxn modelId="{90334B07-84AB-4968-99EB-DA34BCF87E78}" srcId="{9FF94A83-3F03-4CCA-B83A-17E6CE1D2E65}" destId="{B0717DBB-9E34-4C35-9792-761610C6F31D}" srcOrd="0" destOrd="0" parTransId="{2F32D281-FFBF-4B28-BF2C-8E6FBD248367}" sibTransId="{B99993D1-04F5-4C04-BAC4-208100C58ECE}"/>
    <dgm:cxn modelId="{BFB3645D-1FC0-41FF-BFBE-B75358D1913C}" type="presOf" srcId="{B0717DBB-9E34-4C35-9792-761610C6F31D}" destId="{BCAF2FEF-EFBC-4CC6-B01E-4DB2CD17D79C}" srcOrd="0" destOrd="0" presId="urn:microsoft.com/office/officeart/2005/8/layout/vList5"/>
    <dgm:cxn modelId="{D40ACE67-A10D-4539-9B30-F553749B59F8}" type="presOf" srcId="{9EBEA481-896B-4CED-8240-D7D71D1627F7}" destId="{2B069A56-C94E-497F-8477-8E3A79411821}" srcOrd="0" destOrd="0" presId="urn:microsoft.com/office/officeart/2005/8/layout/vList5"/>
    <dgm:cxn modelId="{374A1151-CC97-48F6-A066-4A0DB9826F6B}" type="presOf" srcId="{A6654310-050F-4CEF-A8A4-8130578F150D}" destId="{EE546457-4728-4FD0-BE69-414063B49E6D}" srcOrd="0" destOrd="0" presId="urn:microsoft.com/office/officeart/2005/8/layout/vList5"/>
    <dgm:cxn modelId="{DCEA1E56-2B90-48F3-B214-CD822E739048}" type="presOf" srcId="{A16500DC-419B-4F34-8F45-DFEDDBCF8EEC}" destId="{6D1EAB66-F960-4722-B2E4-E2B7C6A9FB1E}" srcOrd="0" destOrd="0" presId="urn:microsoft.com/office/officeart/2005/8/layout/vList5"/>
    <dgm:cxn modelId="{F91E0157-6DEF-43CC-A7DC-B2C425E72A00}" srcId="{F2317ACD-1764-4462-B2FA-694A34140702}" destId="{738D9579-13CB-498C-AAB0-6DDB8012E376}" srcOrd="0" destOrd="0" parTransId="{508C3205-74EB-4FD6-B8EC-E677C04CB725}" sibTransId="{7643E803-5182-489E-A3A3-3F4096FB1CF6}"/>
    <dgm:cxn modelId="{12F02985-88A0-4560-8899-588B313AEABD}" type="presOf" srcId="{8AE91A05-58FE-4FC3-9D18-B021A4BB38D2}" destId="{2A788CBF-9D96-47D5-8E1E-25A8DDA54224}" srcOrd="0" destOrd="1" presId="urn:microsoft.com/office/officeart/2005/8/layout/vList5"/>
    <dgm:cxn modelId="{73FD0F8B-5894-4474-BD0D-D615DA66B57F}" srcId="{A16500DC-419B-4F34-8F45-DFEDDBCF8EEC}" destId="{9EBEA481-896B-4CED-8240-D7D71D1627F7}" srcOrd="0" destOrd="0" parTransId="{D666DB07-89AA-4EBE-9D0E-D290FD9919B2}" sibTransId="{EBBDCF5A-4E39-438D-A659-04489C6D8C20}"/>
    <dgm:cxn modelId="{6E97108D-A96E-4946-AA5A-A72F59F8095F}" srcId="{9EBEA481-896B-4CED-8240-D7D71D1627F7}" destId="{A6654310-050F-4CEF-A8A4-8130578F150D}" srcOrd="0" destOrd="0" parTransId="{9A61C208-77C6-4EB6-9058-63B22FAB6438}" sibTransId="{99F88977-A267-4C86-B4FD-E4621B4880FF}"/>
    <dgm:cxn modelId="{DDD90996-0633-40F7-BC9F-6363C424AA3E}" type="presOf" srcId="{9FF94A83-3F03-4CCA-B83A-17E6CE1D2E65}" destId="{34122EEE-7A46-4649-924E-F3E20A3120E9}" srcOrd="0" destOrd="0" presId="urn:microsoft.com/office/officeart/2005/8/layout/vList5"/>
    <dgm:cxn modelId="{B580D696-4337-4E21-91D8-94F4C2D39E64}" srcId="{A16500DC-419B-4F34-8F45-DFEDDBCF8EEC}" destId="{F2317ACD-1764-4462-B2FA-694A34140702}" srcOrd="2" destOrd="0" parTransId="{C7913F34-D82D-4ED4-B637-E824E7A82490}" sibTransId="{6489970C-0663-4D2B-954F-47DA832132A8}"/>
    <dgm:cxn modelId="{0314FAAE-DF8E-4A8F-98C3-FF045747160F}" type="presOf" srcId="{F2317ACD-1764-4462-B2FA-694A34140702}" destId="{DE2B8764-2065-45B5-88FD-127DA9027B7E}" srcOrd="0" destOrd="0" presId="urn:microsoft.com/office/officeart/2005/8/layout/vList5"/>
    <dgm:cxn modelId="{D1A0ACBA-9699-436D-BF27-FF8AF7A6A686}" srcId="{F2317ACD-1764-4462-B2FA-694A34140702}" destId="{8AE91A05-58FE-4FC3-9D18-B021A4BB38D2}" srcOrd="1" destOrd="0" parTransId="{BC36CACF-A255-4A4A-8C79-2DD3784B57D2}" sibTransId="{11705E48-0ED5-4CE3-AF4C-DAACDFE8F2B2}"/>
    <dgm:cxn modelId="{43FE8ADA-6F92-41F4-9288-118303F0A619}" srcId="{A16500DC-419B-4F34-8F45-DFEDDBCF8EEC}" destId="{9FF94A83-3F03-4CCA-B83A-17E6CE1D2E65}" srcOrd="1" destOrd="0" parTransId="{BFEE729B-C20C-4B45-9F46-625C33C58F38}" sibTransId="{FF9920CF-F59C-4DE2-AB89-10F4A42EF630}"/>
    <dgm:cxn modelId="{CCE5B477-8F4E-439B-8581-E09770E73143}" type="presParOf" srcId="{6D1EAB66-F960-4722-B2E4-E2B7C6A9FB1E}" destId="{F0D9EA1D-5F1B-4B7C-B207-F6870BF82D2C}" srcOrd="0" destOrd="0" presId="urn:microsoft.com/office/officeart/2005/8/layout/vList5"/>
    <dgm:cxn modelId="{EC04C3EB-B2C6-4951-A729-1372E0A13343}" type="presParOf" srcId="{F0D9EA1D-5F1B-4B7C-B207-F6870BF82D2C}" destId="{2B069A56-C94E-497F-8477-8E3A79411821}" srcOrd="0" destOrd="0" presId="urn:microsoft.com/office/officeart/2005/8/layout/vList5"/>
    <dgm:cxn modelId="{18D7239D-5E96-4F1A-B754-798415DDF5EC}" type="presParOf" srcId="{F0D9EA1D-5F1B-4B7C-B207-F6870BF82D2C}" destId="{EE546457-4728-4FD0-BE69-414063B49E6D}" srcOrd="1" destOrd="0" presId="urn:microsoft.com/office/officeart/2005/8/layout/vList5"/>
    <dgm:cxn modelId="{5611A8FD-F7EC-4FEB-8507-F159976EDC1D}" type="presParOf" srcId="{6D1EAB66-F960-4722-B2E4-E2B7C6A9FB1E}" destId="{6D267038-3C7C-4054-99FF-972ACA455322}" srcOrd="1" destOrd="0" presId="urn:microsoft.com/office/officeart/2005/8/layout/vList5"/>
    <dgm:cxn modelId="{19B144C7-CA73-44F6-8904-E1AF173DB33E}" type="presParOf" srcId="{6D1EAB66-F960-4722-B2E4-E2B7C6A9FB1E}" destId="{84D66A77-2FA8-4ED0-9D16-89C11A14DCB0}" srcOrd="2" destOrd="0" presId="urn:microsoft.com/office/officeart/2005/8/layout/vList5"/>
    <dgm:cxn modelId="{216ED365-60E1-41A9-8195-826ED87D402F}" type="presParOf" srcId="{84D66A77-2FA8-4ED0-9D16-89C11A14DCB0}" destId="{34122EEE-7A46-4649-924E-F3E20A3120E9}" srcOrd="0" destOrd="0" presId="urn:microsoft.com/office/officeart/2005/8/layout/vList5"/>
    <dgm:cxn modelId="{89B43CA8-8A37-4F48-8CD0-B6627481DB0A}" type="presParOf" srcId="{84D66A77-2FA8-4ED0-9D16-89C11A14DCB0}" destId="{BCAF2FEF-EFBC-4CC6-B01E-4DB2CD17D79C}" srcOrd="1" destOrd="0" presId="urn:microsoft.com/office/officeart/2005/8/layout/vList5"/>
    <dgm:cxn modelId="{2B04ECC5-D469-4769-A00F-84FECF71C513}" type="presParOf" srcId="{6D1EAB66-F960-4722-B2E4-E2B7C6A9FB1E}" destId="{AB0209B7-8A1C-402F-9F53-D167C3A6ED11}" srcOrd="3" destOrd="0" presId="urn:microsoft.com/office/officeart/2005/8/layout/vList5"/>
    <dgm:cxn modelId="{5B7349CB-EB79-45C1-BF5C-35E35F6E5327}" type="presParOf" srcId="{6D1EAB66-F960-4722-B2E4-E2B7C6A9FB1E}" destId="{06DA5A8C-ADD0-4E1C-BFD0-C7F1E9894E95}" srcOrd="4" destOrd="0" presId="urn:microsoft.com/office/officeart/2005/8/layout/vList5"/>
    <dgm:cxn modelId="{7E5F5A02-4BA0-4CB4-B26C-F2A70A70FEAB}" type="presParOf" srcId="{06DA5A8C-ADD0-4E1C-BFD0-C7F1E9894E95}" destId="{DE2B8764-2065-45B5-88FD-127DA9027B7E}" srcOrd="0" destOrd="0" presId="urn:microsoft.com/office/officeart/2005/8/layout/vList5"/>
    <dgm:cxn modelId="{A6DE0CE5-2366-4888-9E53-503593F9C7F1}" type="presParOf" srcId="{06DA5A8C-ADD0-4E1C-BFD0-C7F1E9894E95}" destId="{2A788CBF-9D96-47D5-8E1E-25A8DDA54224}"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A0B0057-9A2F-4869-869D-B76E9C0A2C84}">
      <dsp:nvSpPr>
        <dsp:cNvPr id="0" name=""/>
        <dsp:cNvSpPr/>
      </dsp:nvSpPr>
      <dsp:spPr>
        <a:xfrm>
          <a:off x="840295" y="1347541"/>
          <a:ext cx="3917284" cy="1256542"/>
        </a:xfrm>
        <a:prstGeom prst="roundRect">
          <a:avLst>
            <a:gd name="adj" fmla="val 10000"/>
          </a:avLst>
        </a:prstGeom>
        <a:noFill/>
        <a:ln w="13970" cap="flat" cmpd="sng" algn="ctr">
          <a:noFill/>
          <a:prstDash val="solid"/>
        </a:ln>
        <a:effectLst/>
      </dsp:spPr>
      <dsp:style>
        <a:lnRef idx="2">
          <a:scrgbClr r="0" g="0" b="0"/>
        </a:lnRef>
        <a:fillRef idx="1">
          <a:scrgbClr r="0" g="0" b="0"/>
        </a:fillRef>
        <a:effectRef idx="0">
          <a:scrgbClr r="0" g="0" b="0"/>
        </a:effectRef>
        <a:fontRef idx="minor"/>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s-PA" sz="2700" kern="1200" dirty="0"/>
            <a:t>DATOS CURISOS</a:t>
          </a:r>
        </a:p>
      </dsp:txBody>
      <dsp:txXfrm>
        <a:off x="877098" y="1384344"/>
        <a:ext cx="3843678" cy="1182936"/>
      </dsp:txXfrm>
    </dsp:sp>
    <dsp:sp modelId="{3EE7E267-0297-4834-809B-0CF5F83EEF72}">
      <dsp:nvSpPr>
        <dsp:cNvPr id="0" name=""/>
        <dsp:cNvSpPr/>
      </dsp:nvSpPr>
      <dsp:spPr>
        <a:xfrm>
          <a:off x="5817356" y="0"/>
          <a:ext cx="2261776" cy="1256542"/>
        </a:xfrm>
        <a:prstGeom prst="roundRect">
          <a:avLst>
            <a:gd name="adj" fmla="val 10000"/>
          </a:avLst>
        </a:prstGeom>
        <a:solidFill>
          <a:schemeClr val="accent2">
            <a:tint val="40000"/>
            <a:alpha val="90000"/>
            <a:hueOff val="-2469538"/>
            <a:satOff val="527"/>
            <a:lumOff val="-173"/>
            <a:alphaOff val="0"/>
          </a:schemeClr>
        </a:solidFill>
        <a:ln w="13970" cap="flat" cmpd="sng" algn="ctr">
          <a:solidFill>
            <a:schemeClr val="accent2">
              <a:tint val="40000"/>
              <a:alpha val="90000"/>
              <a:hueOff val="-2469538"/>
              <a:satOff val="527"/>
              <a:lumOff val="-17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s-PA" sz="2700" kern="1200" dirty="0"/>
            <a:t>NATIVOS DIGITALES</a:t>
          </a:r>
        </a:p>
      </dsp:txBody>
      <dsp:txXfrm>
        <a:off x="5854159" y="36803"/>
        <a:ext cx="2188170" cy="1182936"/>
      </dsp:txXfrm>
    </dsp:sp>
    <dsp:sp modelId="{701059F6-BBB5-4AB0-B1A4-4A507D9CABFB}">
      <dsp:nvSpPr>
        <dsp:cNvPr id="0" name=""/>
        <dsp:cNvSpPr/>
      </dsp:nvSpPr>
      <dsp:spPr>
        <a:xfrm>
          <a:off x="4429659" y="5340306"/>
          <a:ext cx="942406" cy="942406"/>
        </a:xfrm>
        <a:prstGeom prst="triangle">
          <a:avLst/>
        </a:prstGeom>
        <a:solidFill>
          <a:schemeClr val="accent2">
            <a:tint val="40000"/>
            <a:alpha val="90000"/>
            <a:hueOff val="-4939077"/>
            <a:satOff val="1054"/>
            <a:lumOff val="-346"/>
            <a:alphaOff val="0"/>
          </a:schemeClr>
        </a:solidFill>
        <a:ln w="13970" cap="flat" cmpd="sng" algn="ctr">
          <a:solidFill>
            <a:schemeClr val="accent2">
              <a:tint val="40000"/>
              <a:alpha val="90000"/>
              <a:hueOff val="-4939077"/>
              <a:satOff val="1054"/>
              <a:lumOff val="-346"/>
              <a:alphaOff val="0"/>
            </a:schemeClr>
          </a:solidFill>
          <a:prstDash val="solid"/>
        </a:ln>
        <a:effectLst/>
      </dsp:spPr>
      <dsp:style>
        <a:lnRef idx="2">
          <a:scrgbClr r="0" g="0" b="0"/>
        </a:lnRef>
        <a:fillRef idx="1">
          <a:scrgbClr r="0" g="0" b="0"/>
        </a:fillRef>
        <a:effectRef idx="0">
          <a:scrgbClr r="0" g="0" b="0"/>
        </a:effectRef>
        <a:fontRef idx="minor"/>
      </dsp:style>
    </dsp:sp>
    <dsp:sp modelId="{E335DC4C-3919-4B4C-9B6B-F0603DE1E2C9}">
      <dsp:nvSpPr>
        <dsp:cNvPr id="0" name=""/>
        <dsp:cNvSpPr/>
      </dsp:nvSpPr>
      <dsp:spPr>
        <a:xfrm rot="240000">
          <a:off x="2072778" y="4936474"/>
          <a:ext cx="5656168" cy="395517"/>
        </a:xfrm>
        <a:prstGeom prst="rect">
          <a:avLst/>
        </a:prstGeom>
        <a:solidFill>
          <a:schemeClr val="accent2">
            <a:tint val="40000"/>
            <a:alpha val="90000"/>
            <a:hueOff val="-7408615"/>
            <a:satOff val="1581"/>
            <a:lumOff val="-519"/>
            <a:alphaOff val="0"/>
          </a:schemeClr>
        </a:solidFill>
        <a:ln w="13970" cap="flat" cmpd="sng" algn="ctr">
          <a:solidFill>
            <a:schemeClr val="accent2">
              <a:tint val="40000"/>
              <a:alpha val="90000"/>
              <a:hueOff val="-7408615"/>
              <a:satOff val="1581"/>
              <a:lumOff val="-519"/>
              <a:alphaOff val="0"/>
            </a:schemeClr>
          </a:solidFill>
          <a:prstDash val="solid"/>
        </a:ln>
        <a:effectLst/>
      </dsp:spPr>
      <dsp:style>
        <a:lnRef idx="2">
          <a:scrgbClr r="0" g="0" b="0"/>
        </a:lnRef>
        <a:fillRef idx="1">
          <a:scrgbClr r="0" g="0" b="0"/>
        </a:fillRef>
        <a:effectRef idx="0">
          <a:scrgbClr r="0" g="0" b="0"/>
        </a:effectRef>
        <a:fontRef idx="minor"/>
      </dsp:style>
    </dsp:sp>
    <dsp:sp modelId="{E9DD43DA-C653-47A7-A064-FD46A50B9424}">
      <dsp:nvSpPr>
        <dsp:cNvPr id="0" name=""/>
        <dsp:cNvSpPr/>
      </dsp:nvSpPr>
      <dsp:spPr>
        <a:xfrm rot="240000">
          <a:off x="5474902" y="4223933"/>
          <a:ext cx="2244585" cy="775155"/>
        </a:xfrm>
        <a:prstGeom prst="roundRect">
          <a:avLst/>
        </a:prstGeom>
        <a:solidFill>
          <a:schemeClr val="accent2">
            <a:hueOff val="0"/>
            <a:satOff val="0"/>
            <a:lumOff val="0"/>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s-PA" sz="1100" kern="1200" dirty="0"/>
            <a:t>más de 20.000 h viendo televisión </a:t>
          </a:r>
        </a:p>
      </dsp:txBody>
      <dsp:txXfrm>
        <a:off x="5512742" y="4261773"/>
        <a:ext cx="2168905" cy="699475"/>
      </dsp:txXfrm>
    </dsp:sp>
    <dsp:sp modelId="{EA65CDA0-6965-4E06-A754-BB8B1B975A8A}">
      <dsp:nvSpPr>
        <dsp:cNvPr id="0" name=""/>
        <dsp:cNvSpPr/>
      </dsp:nvSpPr>
      <dsp:spPr>
        <a:xfrm rot="240000">
          <a:off x="5537729" y="3394615"/>
          <a:ext cx="2244585" cy="775155"/>
        </a:xfrm>
        <a:prstGeom prst="roundRect">
          <a:avLst/>
        </a:prstGeom>
        <a:solidFill>
          <a:schemeClr val="accent2">
            <a:hueOff val="-1856167"/>
            <a:satOff val="606"/>
            <a:lumOff val="-539"/>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s-PA" sz="1100" kern="1200" dirty="0"/>
            <a:t>más de 10.000 h empleadas hablando por el teléfono móvil</a:t>
          </a:r>
        </a:p>
      </dsp:txBody>
      <dsp:txXfrm>
        <a:off x="5575569" y="3432455"/>
        <a:ext cx="2168905" cy="699475"/>
      </dsp:txXfrm>
    </dsp:sp>
    <dsp:sp modelId="{700D9AA7-CCA5-4B1C-9E9F-842EC039C18A}">
      <dsp:nvSpPr>
        <dsp:cNvPr id="0" name=""/>
        <dsp:cNvSpPr/>
      </dsp:nvSpPr>
      <dsp:spPr>
        <a:xfrm rot="240000">
          <a:off x="5600556" y="2565297"/>
          <a:ext cx="2244585" cy="775155"/>
        </a:xfrm>
        <a:prstGeom prst="roundRect">
          <a:avLst/>
        </a:prstGeom>
        <a:solidFill>
          <a:schemeClr val="accent2">
            <a:hueOff val="-3712334"/>
            <a:satOff val="1211"/>
            <a:lumOff val="-1079"/>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s-PA" sz="1100" kern="1200"/>
            <a:t>más de 200.000 mensajes de correo electrónico gestionados –tanto recibidos como enviados instantáneamente</a:t>
          </a:r>
        </a:p>
      </dsp:txBody>
      <dsp:txXfrm>
        <a:off x="5638396" y="2603137"/>
        <a:ext cx="2168905" cy="699475"/>
      </dsp:txXfrm>
    </dsp:sp>
    <dsp:sp modelId="{8E7A8622-9DB1-40A8-9DDA-4C486490C18B}">
      <dsp:nvSpPr>
        <dsp:cNvPr id="0" name=""/>
        <dsp:cNvSpPr/>
      </dsp:nvSpPr>
      <dsp:spPr>
        <a:xfrm rot="240000">
          <a:off x="5663383" y="1735979"/>
          <a:ext cx="2244585" cy="775155"/>
        </a:xfrm>
        <a:prstGeom prst="roundRect">
          <a:avLst/>
        </a:prstGeom>
        <a:solidFill>
          <a:schemeClr val="accent2">
            <a:hueOff val="-5568501"/>
            <a:satOff val="1817"/>
            <a:lumOff val="-1618"/>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s-PA" sz="1100" kern="1200" dirty="0"/>
            <a:t>más de 10.000 h invertidas en videojuegos; más de 500.000 anuncios publicitarios vistos</a:t>
          </a:r>
        </a:p>
      </dsp:txBody>
      <dsp:txXfrm>
        <a:off x="5701223" y="1773819"/>
        <a:ext cx="2168905" cy="699475"/>
      </dsp:txXfrm>
    </dsp:sp>
    <dsp:sp modelId="{6BE8FD6E-4AF5-4A00-BDB0-001476DB289B}">
      <dsp:nvSpPr>
        <dsp:cNvPr id="0" name=""/>
        <dsp:cNvSpPr/>
      </dsp:nvSpPr>
      <dsp:spPr>
        <a:xfrm rot="240000">
          <a:off x="2207891" y="3997755"/>
          <a:ext cx="2244585" cy="775155"/>
        </a:xfrm>
        <a:prstGeom prst="roundRect">
          <a:avLst/>
        </a:prstGeom>
        <a:solidFill>
          <a:schemeClr val="accent2">
            <a:hueOff val="-7424668"/>
            <a:satOff val="2422"/>
            <a:lumOff val="-2157"/>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s-PA" sz="1100" kern="1200" dirty="0"/>
            <a:t>a lo sumo, 15.000 horas destinadas a la lectura de libros</a:t>
          </a:r>
        </a:p>
      </dsp:txBody>
      <dsp:txXfrm>
        <a:off x="2245731" y="4035595"/>
        <a:ext cx="2168905" cy="69947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E546457-4728-4FD0-BE69-414063B49E6D}">
      <dsp:nvSpPr>
        <dsp:cNvPr id="0" name=""/>
        <dsp:cNvSpPr/>
      </dsp:nvSpPr>
      <dsp:spPr>
        <a:xfrm rot="5400000">
          <a:off x="6671190" y="-2597303"/>
          <a:ext cx="1384270" cy="6930188"/>
        </a:xfrm>
        <a:prstGeom prst="round2SameRect">
          <a:avLst/>
        </a:prstGeom>
        <a:solidFill>
          <a:schemeClr val="accent2">
            <a:tint val="40000"/>
            <a:alpha val="90000"/>
            <a:hueOff val="0"/>
            <a:satOff val="0"/>
            <a:lumOff val="0"/>
            <a:alphaOff val="0"/>
          </a:schemeClr>
        </a:solidFill>
        <a:ln w="1397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just" defTabSz="711200">
            <a:lnSpc>
              <a:spcPct val="90000"/>
            </a:lnSpc>
            <a:spcBef>
              <a:spcPct val="0"/>
            </a:spcBef>
            <a:spcAft>
              <a:spcPct val="15000"/>
            </a:spcAft>
            <a:buNone/>
          </a:pPr>
          <a:r>
            <a:rPr lang="es-PA" sz="1600" kern="1200" dirty="0"/>
            <a:t>   Investigaciones en neurobiología, ciertos tipos de estimulación modifican las estructuras cerebrales y afectan a la forma en que las personas piensan; además, estas transformaciones no son coyunturales, sino que permanecen a lo largo de toda la vida. El cerebro humano es enormemente plástico.</a:t>
          </a:r>
        </a:p>
      </dsp:txBody>
      <dsp:txXfrm rot="-5400000">
        <a:off x="3898231" y="243230"/>
        <a:ext cx="6862614" cy="1249122"/>
      </dsp:txXfrm>
    </dsp:sp>
    <dsp:sp modelId="{2B069A56-C94E-497F-8477-8E3A79411821}">
      <dsp:nvSpPr>
        <dsp:cNvPr id="0" name=""/>
        <dsp:cNvSpPr/>
      </dsp:nvSpPr>
      <dsp:spPr>
        <a:xfrm>
          <a:off x="0" y="2621"/>
          <a:ext cx="3898231" cy="1730338"/>
        </a:xfrm>
        <a:prstGeom prst="roundRect">
          <a:avLst/>
        </a:prstGeom>
        <a:solidFill>
          <a:schemeClr val="accent2">
            <a:hueOff val="0"/>
            <a:satOff val="0"/>
            <a:lumOff val="0"/>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marL="0" lvl="0" indent="0" algn="ctr" defTabSz="1244600">
            <a:lnSpc>
              <a:spcPct val="90000"/>
            </a:lnSpc>
            <a:spcBef>
              <a:spcPct val="0"/>
            </a:spcBef>
            <a:spcAft>
              <a:spcPct val="35000"/>
            </a:spcAft>
            <a:buNone/>
          </a:pPr>
          <a:r>
            <a:rPr lang="es-PA" sz="2800" kern="1200" dirty="0"/>
            <a:t>NEUROBIOLOGÍA</a:t>
          </a:r>
        </a:p>
      </dsp:txBody>
      <dsp:txXfrm>
        <a:off x="84468" y="87089"/>
        <a:ext cx="3729295" cy="1561402"/>
      </dsp:txXfrm>
    </dsp:sp>
    <dsp:sp modelId="{BCAF2FEF-EFBC-4CC6-B01E-4DB2CD17D79C}">
      <dsp:nvSpPr>
        <dsp:cNvPr id="0" name=""/>
        <dsp:cNvSpPr/>
      </dsp:nvSpPr>
      <dsp:spPr>
        <a:xfrm rot="5400000">
          <a:off x="6671190" y="-780447"/>
          <a:ext cx="1384270" cy="6930188"/>
        </a:xfrm>
        <a:prstGeom prst="round2SameRect">
          <a:avLst/>
        </a:prstGeom>
        <a:solidFill>
          <a:schemeClr val="accent3">
            <a:tint val="40000"/>
            <a:alpha val="90000"/>
            <a:hueOff val="0"/>
            <a:satOff val="0"/>
            <a:lumOff val="0"/>
            <a:alphaOff val="0"/>
          </a:schemeClr>
        </a:solidFill>
        <a:ln w="13970" cap="flat"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just" defTabSz="711200">
            <a:lnSpc>
              <a:spcPct val="90000"/>
            </a:lnSpc>
            <a:spcBef>
              <a:spcPct val="0"/>
            </a:spcBef>
            <a:spcAft>
              <a:spcPct val="15000"/>
            </a:spcAft>
            <a:buNone/>
          </a:pPr>
          <a:r>
            <a:rPr lang="es-PA" sz="1600" kern="1200" dirty="0"/>
            <a:t>   La psicología social, al igual que la neurobiología, proporciona pruebas sólidas y rigurosas de que los patrones de pensamiento de cada uno cambian en función de sus experiencias.</a:t>
          </a:r>
        </a:p>
      </dsp:txBody>
      <dsp:txXfrm rot="-5400000">
        <a:off x="3898231" y="2060086"/>
        <a:ext cx="6862614" cy="1249122"/>
      </dsp:txXfrm>
    </dsp:sp>
    <dsp:sp modelId="{34122EEE-7A46-4649-924E-F3E20A3120E9}">
      <dsp:nvSpPr>
        <dsp:cNvPr id="0" name=""/>
        <dsp:cNvSpPr/>
      </dsp:nvSpPr>
      <dsp:spPr>
        <a:xfrm>
          <a:off x="0" y="1819477"/>
          <a:ext cx="3898231" cy="1730338"/>
        </a:xfrm>
        <a:prstGeom prst="roundRect">
          <a:avLst/>
        </a:prstGeom>
        <a:solidFill>
          <a:schemeClr val="accent3">
            <a:hueOff val="0"/>
            <a:satOff val="0"/>
            <a:lumOff val="0"/>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marL="0" lvl="0" indent="0" algn="ctr" defTabSz="1244600">
            <a:lnSpc>
              <a:spcPct val="90000"/>
            </a:lnSpc>
            <a:spcBef>
              <a:spcPct val="0"/>
            </a:spcBef>
            <a:spcAft>
              <a:spcPct val="35000"/>
            </a:spcAft>
            <a:buNone/>
          </a:pPr>
          <a:r>
            <a:rPr lang="es-PA" sz="2800" kern="1200" dirty="0"/>
            <a:t>PSICOLOGÍA SOCIAL</a:t>
          </a:r>
        </a:p>
      </dsp:txBody>
      <dsp:txXfrm>
        <a:off x="84468" y="1903945"/>
        <a:ext cx="3729295" cy="1561402"/>
      </dsp:txXfrm>
    </dsp:sp>
    <dsp:sp modelId="{2A788CBF-9D96-47D5-8E1E-25A8DDA54224}">
      <dsp:nvSpPr>
        <dsp:cNvPr id="0" name=""/>
        <dsp:cNvSpPr/>
      </dsp:nvSpPr>
      <dsp:spPr>
        <a:xfrm rot="5400000">
          <a:off x="6671190" y="1036407"/>
          <a:ext cx="1384270" cy="6930188"/>
        </a:xfrm>
        <a:prstGeom prst="round2SameRect">
          <a:avLst/>
        </a:prstGeom>
        <a:solidFill>
          <a:schemeClr val="accent4">
            <a:tint val="40000"/>
            <a:alpha val="90000"/>
            <a:hueOff val="0"/>
            <a:satOff val="0"/>
            <a:lumOff val="0"/>
            <a:alphaOff val="0"/>
          </a:schemeClr>
        </a:solidFill>
        <a:ln w="13970" cap="flat" cmpd="sng" algn="ctr">
          <a:solidFill>
            <a:schemeClr val="accent4">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just" defTabSz="711200">
            <a:lnSpc>
              <a:spcPct val="90000"/>
            </a:lnSpc>
            <a:spcBef>
              <a:spcPct val="0"/>
            </a:spcBef>
            <a:spcAft>
              <a:spcPct val="15000"/>
            </a:spcAft>
            <a:buFont typeface="Arial" panose="020B0604020202020204" pitchFamily="34" charset="0"/>
            <a:buChar char="•"/>
          </a:pPr>
          <a:r>
            <a:rPr lang="es-PA" sz="1600" kern="1200" dirty="0"/>
            <a:t>Niños que utilizaban en su formación juegos de aprendizaje.</a:t>
          </a:r>
        </a:p>
        <a:p>
          <a:pPr marL="171450" lvl="1" indent="-171450" algn="just" defTabSz="711200">
            <a:lnSpc>
              <a:spcPct val="90000"/>
            </a:lnSpc>
            <a:spcBef>
              <a:spcPct val="0"/>
            </a:spcBef>
            <a:spcAft>
              <a:spcPct val="15000"/>
            </a:spcAft>
            <a:buChar char="•"/>
          </a:pPr>
          <a:r>
            <a:rPr lang="es-PA" sz="1600" kern="1200" dirty="0"/>
            <a:t>Pruebas contrastadas que revelan que los juegos de aprendizaje para niños, si están bien hechos, conllevan el aprendizaje y, al mismo tiempo, motivan y captan a los usuarios. Beneficios en el área del lenguaje, vocabulario, resolución de problemas matemáticos, etc.</a:t>
          </a:r>
        </a:p>
      </dsp:txBody>
      <dsp:txXfrm rot="-5400000">
        <a:off x="3898231" y="3876940"/>
        <a:ext cx="6862614" cy="1249122"/>
      </dsp:txXfrm>
    </dsp:sp>
    <dsp:sp modelId="{DE2B8764-2065-45B5-88FD-127DA9027B7E}">
      <dsp:nvSpPr>
        <dsp:cNvPr id="0" name=""/>
        <dsp:cNvSpPr/>
      </dsp:nvSpPr>
      <dsp:spPr>
        <a:xfrm>
          <a:off x="0" y="3636332"/>
          <a:ext cx="3898231" cy="1730338"/>
        </a:xfrm>
        <a:prstGeom prst="roundRect">
          <a:avLst/>
        </a:prstGeom>
        <a:solidFill>
          <a:schemeClr val="accent4">
            <a:hueOff val="0"/>
            <a:satOff val="0"/>
            <a:lumOff val="0"/>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marL="0" lvl="0" indent="0" algn="ctr" defTabSz="1244600">
            <a:lnSpc>
              <a:spcPct val="90000"/>
            </a:lnSpc>
            <a:spcBef>
              <a:spcPct val="0"/>
            </a:spcBef>
            <a:spcAft>
              <a:spcPct val="35000"/>
            </a:spcAft>
            <a:buNone/>
          </a:pPr>
          <a:r>
            <a:rPr lang="es-PA" sz="2800" kern="1200" dirty="0"/>
            <a:t>EDAD</a:t>
          </a:r>
        </a:p>
      </dsp:txBody>
      <dsp:txXfrm>
        <a:off x="84468" y="3720800"/>
        <a:ext cx="3729295" cy="1561402"/>
      </dsp:txXfrm>
    </dsp:sp>
  </dsp:spTree>
</dsp:drawing>
</file>

<file path=ppt/diagrams/layout1.xml><?xml version="1.0" encoding="utf-8"?>
<dgm:layoutDef xmlns:dgm="http://schemas.openxmlformats.org/drawingml/2006/diagram" xmlns:a="http://schemas.openxmlformats.org/drawingml/2006/main" uniqueId="urn:microsoft.com/office/officeart/2005/8/layout/balance1">
  <dgm:title val=""/>
  <dgm:desc val=""/>
  <dgm:catLst>
    <dgm:cat type="relationship" pri="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23">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25" srcId="2" destId="23" srcOrd="0" destOrd="0"/>
      </dgm:cxnLst>
      <dgm:bg/>
      <dgm:whole/>
    </dgm:dataModel>
  </dgm:sampData>
  <dgm:styleData>
    <dgm:dataModel>
      <dgm:ptLst>
        <dgm:pt modelId="0" type="doc"/>
        <dgm:pt modelId="1"/>
        <dgm:pt modelId="11"/>
        <dgm:pt modelId="12"/>
        <dgm:pt modelId="2"/>
        <dgm:pt modelId="21"/>
        <dgm:pt modelId="22"/>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tyleData>
  <dgm:clrData>
    <dgm:dataModel>
      <dgm:ptLst>
        <dgm:pt modelId="0" type="doc"/>
        <dgm:pt modelId="1"/>
        <dgm:pt modelId="11"/>
        <dgm:pt modelId="12"/>
        <dgm:pt modelId="13"/>
        <dgm:pt modelId="2"/>
        <dgm:pt modelId="21"/>
        <dgm:pt modelId="22"/>
        <dgm:pt modelId="23"/>
      </dgm:ptLst>
      <dgm:cxnLst>
        <dgm:cxn modelId="4" srcId="0" destId="1" srcOrd="0" destOrd="0"/>
        <dgm:cxn modelId="5" srcId="0" destId="2" srcOrd="1" destOrd="0"/>
        <dgm:cxn modelId="15" srcId="1" destId="11" srcOrd="0" destOrd="0"/>
        <dgm:cxn modelId="16" srcId="1" destId="12" srcOrd="0" destOrd="0"/>
        <dgm:cxn modelId="17" srcId="1" destId="13" srcOrd="0" destOrd="0"/>
        <dgm:cxn modelId="25" srcId="2" destId="21" srcOrd="0" destOrd="0"/>
        <dgm:cxn modelId="26" srcId="2" destId="22" srcOrd="0" destOrd="0"/>
        <dgm:cxn modelId="27" srcId="2" destId="23" srcOrd="0" destOrd="0"/>
      </dgm:cxnLst>
      <dgm:bg/>
      <dgm:whole/>
    </dgm:dataModel>
  </dgm:clrData>
  <dgm:layoutNode name="outerComposite">
    <dgm:varLst>
      <dgm:chMax val="2"/>
      <dgm:animLvl val="lvl"/>
      <dgm:resizeHandles val="exact"/>
    </dgm:varLst>
    <dgm:alg type="composite">
      <dgm:param type="ar" val="1"/>
    </dgm:alg>
    <dgm:shape xmlns:r="http://schemas.openxmlformats.org/officeDocument/2006/relationships" r:blip="">
      <dgm:adjLst/>
    </dgm:shape>
    <dgm:presOf/>
    <dgm:constrLst>
      <dgm:constr type="h" for="ch" forName="parentComposite" refType="h" refFor="ch" refForName="dummyMaxCanvas" op="equ" fact="0.2"/>
      <dgm:constr type="t" for="ch" forName="parentComposite"/>
      <dgm:constr type="h" for="ch" forName="childrenComposite" refType="h" refFor="ch" refForName="dummyMaxCanvas" op="equ" fact="0.8"/>
      <dgm:constr type="t" for="ch" forName="childrenComposite" refType="h" refFor="ch" refForName="dummyMaxCanvas" fact="0.2"/>
    </dgm:constrLst>
    <dgm:ruleLst/>
    <dgm:layoutNode name="dummyMaxCanvas">
      <dgm:alg type="sp"/>
      <dgm:shape xmlns:r="http://schemas.openxmlformats.org/officeDocument/2006/relationships" r:blip="">
        <dgm:adjLst/>
      </dgm:shape>
      <dgm:presOf/>
      <dgm:constrLst/>
      <dgm:ruleLst/>
    </dgm:layoutNode>
    <dgm:layoutNode name="parentComposite">
      <dgm:alg type="composite"/>
      <dgm:shape xmlns:r="http://schemas.openxmlformats.org/officeDocument/2006/relationships" r:blip="">
        <dgm:adjLst/>
      </dgm:shape>
      <dgm:presOf/>
      <dgm:constrLst>
        <dgm:constr type="w" for="ch" forName="parent1" refType="w" fact="0.36"/>
        <dgm:constr type="ctrX" for="ch" forName="parent1" refType="w" fact="0.24"/>
        <dgm:constr type="w" for="ch" forName="parent2" refType="w" fact="0.36"/>
        <dgm:constr type="ctrX" for="ch" forName="parent2" refType="w" fact="0.76"/>
        <dgm:constr type="primFontSz" for="ch" ptType="node" op="equ"/>
      </dgm:constrLst>
      <dgm:ruleLst/>
      <dgm:layoutNode name="parent1" styleLbl="alignAccFollowNode1">
        <dgm:varLst>
          <dgm:chMax val="4"/>
        </dgm:varLst>
        <dgm:alg type="tx"/>
        <dgm:shape xmlns:r="http://schemas.openxmlformats.org/officeDocument/2006/relationships" type="roundRect" r:blip="">
          <dgm:adjLst>
            <dgm:adj idx="1" val="0.1"/>
          </dgm:adjLst>
        </dgm:shape>
        <dgm:presOf axis="ch" ptType="node" cnt="1"/>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arent2" styleLbl="alignAccFollowNode1">
        <dgm:varLst>
          <dgm:chMax val="4"/>
        </dgm:varLst>
        <dgm:alg type="tx"/>
        <dgm:shape xmlns:r="http://schemas.openxmlformats.org/officeDocument/2006/relationships" type="roundRect" r:blip="">
          <dgm:adjLst>
            <dgm:adj idx="1" val="0.1"/>
          </dgm:adjLst>
        </dgm:shape>
        <dgm:presOf axis="ch" ptType="node" st="2" cnt="1"/>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layoutNode name="childrenComposite">
      <dgm:alg type="composite"/>
      <dgm:shape xmlns:r="http://schemas.openxmlformats.org/officeDocument/2006/relationships" r:blip="">
        <dgm:adjLst/>
      </dgm:shape>
      <dgm:presOf/>
      <dgm:constrLst>
        <dgm:constr type="primFontSz" for="ch" ptType="node" op="equ" val="65"/>
        <dgm:constr type="w" for="ch" forName="fulcrum" refType="w" fact="0.15"/>
        <dgm:constr type="h" for="ch" forName="fulcrum" refType="w" refFor="ch" refForName="fulcrum"/>
        <dgm:constr type="b" for="ch" forName="fulcrum" refType="h"/>
        <dgm:constr type="ctrX" for="ch" forName="fulcrum" refType="w" fact="0.5"/>
        <dgm:constr type="w" for="ch" forName="balance_00" refType="w" fact="0.9"/>
        <dgm:constr type="h" for="ch" forName="balance_00" refType="h" fact="0.076"/>
        <dgm:constr type="b" for="ch" forName="balance_00" refType="h" fact="0.81"/>
        <dgm:constr type="ctrX" for="ch" forName="balance_00" refType="w" fact="0.5"/>
        <dgm:constr type="w" for="ch" forName="balance_01" refType="w"/>
        <dgm:constr type="h" for="ch" forName="balance_01" refType="h" fact="0.157"/>
        <dgm:constr type="b" for="ch" forName="balance_01" refType="h" fact="0.85"/>
        <dgm:constr type="ctrX" for="ch" forName="balance_01" refType="w" fact="0.5"/>
        <dgm:constr type="w" for="ch" forName="balance_02" refType="w"/>
        <dgm:constr type="h" for="ch" forName="balance_02" refType="h" fact="0.157"/>
        <dgm:constr type="b" for="ch" forName="balance_02" refType="h" fact="0.85"/>
        <dgm:constr type="ctrX" for="ch" forName="balance_02" refType="w" fact="0.5"/>
        <dgm:constr type="w" for="ch" forName="balance_03" refType="w"/>
        <dgm:constr type="h" for="ch" forName="balance_03" refType="h" fact="0.157"/>
        <dgm:constr type="b" for="ch" forName="balance_03" refType="h" fact="0.85"/>
        <dgm:constr type="ctrX" for="ch" forName="balance_03" refType="w" fact="0.5"/>
        <dgm:constr type="w" for="ch" forName="balance_04" refType="w"/>
        <dgm:constr type="h" for="ch" forName="balance_04" refType="h" fact="0.157"/>
        <dgm:constr type="b" for="ch" forName="balance_04" refType="h" fact="0.85"/>
        <dgm:constr type="ctrX" for="ch" forName="balance_04" refType="w" fact="0.5"/>
        <dgm:constr type="w" for="ch" forName="balance_10" refType="w"/>
        <dgm:constr type="h" for="ch" forName="balance_10" refType="h" fact="0.157"/>
        <dgm:constr type="b" for="ch" forName="balance_10" refType="h" fact="0.85"/>
        <dgm:constr type="ctrX" for="ch" forName="balance_10" refType="w" fact="0.5"/>
        <dgm:constr type="w" for="ch" forName="balance_11" refType="w" fact="0.9"/>
        <dgm:constr type="h" for="ch" forName="balance_11" refType="h" fact="0.076"/>
        <dgm:constr type="b" for="ch" forName="balance_11" refType="h" fact="0.81"/>
        <dgm:constr type="ctrX" for="ch" forName="balance_11" refType="w" fact="0.5"/>
        <dgm:constr type="w" for="ch" forName="balance_12" refType="w"/>
        <dgm:constr type="h" for="ch" forName="balance_12" refType="h" fact="0.157"/>
        <dgm:constr type="b" for="ch" forName="balance_12" refType="h" fact="0.85"/>
        <dgm:constr type="ctrX" for="ch" forName="balance_12" refType="w" fact="0.5"/>
        <dgm:constr type="w" for="ch" forName="balance_13" refType="w"/>
        <dgm:constr type="h" for="ch" forName="balance_13" refType="h" fact="0.157"/>
        <dgm:constr type="b" for="ch" forName="balance_13" refType="h" fact="0.85"/>
        <dgm:constr type="ctrX" for="ch" forName="balance_13" refType="w" fact="0.5"/>
        <dgm:constr type="w" for="ch" forName="balance_14" refType="w"/>
        <dgm:constr type="h" for="ch" forName="balance_14" refType="h" fact="0.157"/>
        <dgm:constr type="b" for="ch" forName="balance_14" refType="h" fact="0.85"/>
        <dgm:constr type="ctrX" for="ch" forName="balance_14" refType="w" fact="0.5"/>
        <dgm:constr type="w" for="ch" forName="balance_20" refType="w"/>
        <dgm:constr type="h" for="ch" forName="balance_20" refType="h" fact="0.157"/>
        <dgm:constr type="b" for="ch" forName="balance_20" refType="h" fact="0.85"/>
        <dgm:constr type="ctrX" for="ch" forName="balance_20" refType="w" fact="0.5"/>
        <dgm:constr type="w" for="ch" forName="balance_21" refType="w"/>
        <dgm:constr type="h" for="ch" forName="balance_21" refType="h" fact="0.157"/>
        <dgm:constr type="b" for="ch" forName="balance_21" refType="h" fact="0.85"/>
        <dgm:constr type="ctrX" for="ch" forName="balance_21" refType="w" fact="0.5"/>
        <dgm:constr type="w" for="ch" forName="balance_22" refType="w" fact="0.9"/>
        <dgm:constr type="h" for="ch" forName="balance_22" refType="h" fact="0.076"/>
        <dgm:constr type="b" for="ch" forName="balance_22" refType="h" fact="0.81"/>
        <dgm:constr type="ctrX" for="ch" forName="balance_22" refType="w" fact="0.5"/>
        <dgm:constr type="w" for="ch" forName="balance_23" refType="w"/>
        <dgm:constr type="h" for="ch" forName="balance_23" refType="h" fact="0.157"/>
        <dgm:constr type="b" for="ch" forName="balance_23" refType="h" fact="0.85"/>
        <dgm:constr type="ctrX" for="ch" forName="balance_23" refType="w" fact="0.5"/>
        <dgm:constr type="w" for="ch" forName="balance_24" refType="w"/>
        <dgm:constr type="h" for="ch" forName="balance_24" refType="h" fact="0.157"/>
        <dgm:constr type="b" for="ch" forName="balance_24" refType="h" fact="0.85"/>
        <dgm:constr type="ctrX" for="ch" forName="balance_24" refType="w" fact="0.5"/>
        <dgm:constr type="w" for="ch" forName="balance_30" refType="w"/>
        <dgm:constr type="h" for="ch" forName="balance_30" refType="h" fact="0.157"/>
        <dgm:constr type="b" for="ch" forName="balance_30" refType="h" fact="0.85"/>
        <dgm:constr type="ctrX" for="ch" forName="balance_30" refType="w" fact="0.5"/>
        <dgm:constr type="w" for="ch" forName="balance_31" refType="w"/>
        <dgm:constr type="h" for="ch" forName="balance_31" refType="h" fact="0.157"/>
        <dgm:constr type="b" for="ch" forName="balance_31" refType="h" fact="0.85"/>
        <dgm:constr type="ctrX" for="ch" forName="balance_31" refType="w" fact="0.5"/>
        <dgm:constr type="w" for="ch" forName="balance_32" refType="w"/>
        <dgm:constr type="h" for="ch" forName="balance_32" refType="h" fact="0.157"/>
        <dgm:constr type="b" for="ch" forName="balance_32" refType="h" fact="0.85"/>
        <dgm:constr type="ctrX" for="ch" forName="balance_32" refType="w" fact="0.5"/>
        <dgm:constr type="w" for="ch" forName="balance_33" refType="w" fact="0.9"/>
        <dgm:constr type="h" for="ch" forName="balance_33" refType="h" fact="0.076"/>
        <dgm:constr type="b" for="ch" forName="balance_33" refType="h" fact="0.81"/>
        <dgm:constr type="ctrX" for="ch" forName="balance_33" refType="w" fact="0.5"/>
        <dgm:constr type="w" for="ch" forName="balance_34" refType="w"/>
        <dgm:constr type="h" for="ch" forName="balance_34" refType="h" fact="0.157"/>
        <dgm:constr type="b" for="ch" forName="balance_34" refType="h" fact="0.85"/>
        <dgm:constr type="ctrX" for="ch" forName="balance_34" refType="w" fact="0.5"/>
        <dgm:constr type="w" for="ch" forName="balance_40" refType="w"/>
        <dgm:constr type="h" for="ch" forName="balance_40" refType="h" fact="0.157"/>
        <dgm:constr type="b" for="ch" forName="balance_40" refType="h" fact="0.85"/>
        <dgm:constr type="ctrX" for="ch" forName="balance_40" refType="w" fact="0.5"/>
        <dgm:constr type="w" for="ch" forName="balance_41" refType="w"/>
        <dgm:constr type="h" for="ch" forName="balance_41" refType="h" fact="0.157"/>
        <dgm:constr type="b" for="ch" forName="balance_41" refType="h" fact="0.85"/>
        <dgm:constr type="ctrX" for="ch" forName="balance_41" refType="w" fact="0.5"/>
        <dgm:constr type="w" for="ch" forName="balance_42" refType="w"/>
        <dgm:constr type="h" for="ch" forName="balance_42" refType="h" fact="0.157"/>
        <dgm:constr type="b" for="ch" forName="balance_42" refType="h" fact="0.85"/>
        <dgm:constr type="ctrX" for="ch" forName="balance_42" refType="w" fact="0.5"/>
        <dgm:constr type="w" for="ch" forName="balance_43" refType="w"/>
        <dgm:constr type="h" for="ch" forName="balance_43" refType="h" fact="0.157"/>
        <dgm:constr type="b" for="ch" forName="balance_43" refType="h" fact="0.85"/>
        <dgm:constr type="ctrX" for="ch" forName="balance_43" refType="w" fact="0.5"/>
        <dgm:constr type="w" for="ch" forName="balance_44" refType="w" fact="0.9"/>
        <dgm:constr type="h" for="ch" forName="balance_44" refType="h" fact="0.076"/>
        <dgm:constr type="b" for="ch" forName="balance_44" refType="h" fact="0.81"/>
        <dgm:constr type="ctrX" for="ch" forName="balance_44" refType="w" fact="0.5"/>
        <dgm:constr type="w" for="ch" forName="right_01_1" refType="w" fact="0.4"/>
        <dgm:constr type="h" for="ch" forName="right_01_1" refType="h" fact="0.7"/>
        <dgm:constr type="b" for="ch" forName="right_01_1" refType="h" fact="0.76"/>
        <dgm:constr type="ctrX" for="ch" forName="right_01_1" refType="w" fact="0.78"/>
        <dgm:constr type="w" for="ch" forName="left_10_1" refType="w" fact="0.4"/>
        <dgm:constr type="h" for="ch" forName="left_10_1" refType="h" fact="0.7"/>
        <dgm:constr type="b" for="ch" forName="left_10_1" refType="h" fact="0.76"/>
        <dgm:constr type="ctrX" for="ch" forName="left_10_1" refType="w" fact="0.22"/>
        <dgm:constr type="w" for="ch" forName="right_11_1" refType="w" fact="0.36"/>
        <dgm:constr type="h" for="ch" forName="right_11_1" refType="h" fact="0.67"/>
        <dgm:constr type="b" for="ch" forName="right_11_1" refType="h" fact="0.725"/>
        <dgm:constr type="ctrX" for="ch" forName="right_11_1" refType="w" fact="0.76"/>
        <dgm:constr type="w" for="ch" forName="left_11_1" refType="w" fact="0.36"/>
        <dgm:constr type="h" for="ch" forName="left_11_1" refType="h" fact="0.67"/>
        <dgm:constr type="b" for="ch" forName="left_11_1" refType="h" fact="0.725"/>
        <dgm:constr type="ctrX" for="ch" forName="left_11_1" refType="w" fact="0.24"/>
        <dgm:constr type="w" for="ch" forName="right_02_1" refType="w" fact="0.388"/>
        <dgm:constr type="h" for="ch" forName="right_02_1" refType="h" fact="0.36"/>
        <dgm:constr type="b" for="ch" forName="right_02_1" refType="h" fact="0.76"/>
        <dgm:constr type="ctrX" for="ch" forName="right_02_1" refType="w" fact="0.77"/>
        <dgm:constr type="w" for="ch" forName="right_02_2" refType="w" fact="0.388"/>
        <dgm:constr type="h" for="ch" forName="right_02_2" refType="h" fact="0.36"/>
        <dgm:constr type="b" for="ch" forName="right_02_2" refType="h" fact="0.42"/>
        <dgm:constr type="ctrX" for="ch" forName="right_02_2" refType="w" fact="0.79"/>
        <dgm:constr type="w" for="ch" forName="left_20_1" refType="w" fact="0.388"/>
        <dgm:constr type="h" for="ch" forName="left_20_1" refType="h" fact="0.36"/>
        <dgm:constr type="b" for="ch" forName="left_20_1" refType="h" fact="0.76"/>
        <dgm:constr type="ctrX" for="ch" forName="left_20_1" refType="w" fact="0.23"/>
        <dgm:constr type="w" for="ch" forName="left_20_2" refType="w" fact="0.388"/>
        <dgm:constr type="h" for="ch" forName="left_20_2" refType="h" fact="0.36"/>
        <dgm:constr type="b" for="ch" forName="left_20_2" refType="h" fact="0.42"/>
        <dgm:constr type="ctrX" for="ch" forName="left_20_2" refType="w" fact="0.21"/>
        <dgm:constr type="w" for="ch" forName="right_12_1" refType="w" fact="0.388"/>
        <dgm:constr type="h" for="ch" forName="right_12_1" refType="h" fact="0.36"/>
        <dgm:constr type="b" for="ch" forName="right_12_1" refType="h" fact="0.76"/>
        <dgm:constr type="ctrX" for="ch" forName="right_12_1" refType="w" fact="0.77"/>
        <dgm:constr type="w" for="ch" forName="right_12_2" refType="w" fact="0.388"/>
        <dgm:constr type="h" for="ch" forName="right_12_2" refType="h" fact="0.36"/>
        <dgm:constr type="b" for="ch" forName="right_12_2" refType="h" fact="0.42"/>
        <dgm:constr type="ctrX" for="ch" forName="right_12_2" refType="w" fact="0.79"/>
        <dgm:constr type="w" for="ch" forName="left_12_1" refType="w" fact="0.388"/>
        <dgm:constr type="h" for="ch" forName="left_12_1" refType="h" fact="0.36"/>
        <dgm:constr type="b" for="ch" forName="left_12_1" refType="h" fact="0.715"/>
        <dgm:constr type="ctrX" for="ch" forName="left_12_1" refType="w" fact="0.255"/>
        <dgm:constr type="w" for="ch" forName="right_22_1" refType="w" fact="0.36"/>
        <dgm:constr type="h" for="ch" forName="right_22_1" refType="h" fact="0.32"/>
        <dgm:constr type="b" for="ch" forName="right_22_1" refType="h" fact="0.725"/>
        <dgm:constr type="ctrX" for="ch" forName="right_22_1" refType="w" fact="0.76"/>
        <dgm:constr type="w" for="ch" forName="right_22_2" refType="w" fact="0.36"/>
        <dgm:constr type="h" for="ch" forName="right_22_2" refType="h" fact="0.32"/>
        <dgm:constr type="b" for="ch" forName="right_22_2" refType="h" fact="0.39"/>
        <dgm:constr type="ctrX" for="ch" forName="right_22_2" refType="w" fact="0.76"/>
        <dgm:constr type="w" for="ch" forName="left_22_1" refType="w" fact="0.36"/>
        <dgm:constr type="h" for="ch" forName="left_22_1" refType="h" fact="0.32"/>
        <dgm:constr type="b" for="ch" forName="left_22_1" refType="h" fact="0.725"/>
        <dgm:constr type="ctrX" for="ch" forName="left_22_1" refType="w" fact="0.24"/>
        <dgm:constr type="w" for="ch" forName="left_22_2" refType="w" fact="0.36"/>
        <dgm:constr type="h" for="ch" forName="left_22_2" refType="h" fact="0.32"/>
        <dgm:constr type="b" for="ch" forName="left_22_2" refType="h" fact="0.39"/>
        <dgm:constr type="ctrX" for="ch" forName="left_22_2" refType="w" fact="0.24"/>
        <dgm:constr type="w" for="ch" forName="left_21_1" refType="w" fact="0.388"/>
        <dgm:constr type="h" for="ch" forName="left_21_1" refType="h" fact="0.36"/>
        <dgm:constr type="b" for="ch" forName="left_21_1" refType="h" fact="0.76"/>
        <dgm:constr type="ctrX" for="ch" forName="left_21_1" refType="w" fact="0.23"/>
        <dgm:constr type="w" for="ch" forName="left_21_2" refType="w" fact="0.388"/>
        <dgm:constr type="h" for="ch" forName="left_21_2" refType="h" fact="0.36"/>
        <dgm:constr type="b" for="ch" forName="left_21_2" refType="h" fact="0.42"/>
        <dgm:constr type="ctrX" for="ch" forName="left_21_2" refType="w" fact="0.21"/>
        <dgm:constr type="w" for="ch" forName="right_21_1" refType="w" fact="0.388"/>
        <dgm:constr type="h" for="ch" forName="right_21_1" refType="h" fact="0.36"/>
        <dgm:constr type="b" for="ch" forName="right_21_1" refType="h" fact="0.715"/>
        <dgm:constr type="ctrX" for="ch" forName="right_21_1" refType="w" fact="0.745"/>
        <dgm:constr type="w" for="ch" forName="right_03_1" refType="w" fact="0.37"/>
        <dgm:constr type="h" for="ch" forName="right_03_1" refType="h" fact="0.24"/>
        <dgm:constr type="b" for="ch" forName="right_03_1" refType="h" fact="0.76"/>
        <dgm:constr type="ctrX" for="ch" forName="right_03_1" refType="w" fact="0.77"/>
        <dgm:constr type="w" for="ch" forName="right_03_2" refType="w" fact="0.37"/>
        <dgm:constr type="h" for="ch" forName="right_03_2" refType="h" fact="0.24"/>
        <dgm:constr type="b" for="ch" forName="right_03_2" refType="h" fact="0.535"/>
        <dgm:constr type="ctrX" for="ch" forName="right_03_2" refType="w" fact="0.783"/>
        <dgm:constr type="w" for="ch" forName="right_03_3" refType="w" fact="0.37"/>
        <dgm:constr type="h" for="ch" forName="right_03_3" refType="h" fact="0.24"/>
        <dgm:constr type="b" for="ch" forName="right_03_3" refType="h" fact="0.315"/>
        <dgm:constr type="ctrX" for="ch" forName="right_03_3" refType="w" fact="0.796"/>
        <dgm:constr type="w" for="ch" forName="left_30_1" refType="w" fact="0.37"/>
        <dgm:constr type="h" for="ch" forName="left_30_1" refType="h" fact="0.24"/>
        <dgm:constr type="b" for="ch" forName="left_30_1" refType="h" fact="0.76"/>
        <dgm:constr type="ctrX" for="ch" forName="left_30_1" refType="w" fact="0.23"/>
        <dgm:constr type="w" for="ch" forName="left_30_2" refType="w" fact="0.37"/>
        <dgm:constr type="h" for="ch" forName="left_30_2" refType="h" fact="0.24"/>
        <dgm:constr type="b" for="ch" forName="left_30_2" refType="h" fact="0.535"/>
        <dgm:constr type="ctrX" for="ch" forName="left_30_2" refType="w" fact="0.217"/>
        <dgm:constr type="w" for="ch" forName="left_30_3" refType="w" fact="0.37"/>
        <dgm:constr type="h" for="ch" forName="left_30_3" refType="h" fact="0.24"/>
        <dgm:constr type="b" for="ch" forName="left_30_3" refType="h" fact="0.315"/>
        <dgm:constr type="ctrX" for="ch" forName="left_30_3" refType="w" fact="0.204"/>
        <dgm:constr type="w" for="ch" forName="right_13_1" refType="w" fact="0.37"/>
        <dgm:constr type="h" for="ch" forName="right_13_1" refType="h" fact="0.24"/>
        <dgm:constr type="b" for="ch" forName="right_13_1" refType="h" fact="0.76"/>
        <dgm:constr type="ctrX" for="ch" forName="right_13_1" refType="w" fact="0.77"/>
        <dgm:constr type="w" for="ch" forName="right_13_2" refType="w" fact="0.37"/>
        <dgm:constr type="h" for="ch" forName="right_13_2" refType="h" fact="0.24"/>
        <dgm:constr type="b" for="ch" forName="right_13_2" refType="h" fact="0.535"/>
        <dgm:constr type="ctrX" for="ch" forName="right_13_2" refType="w" fact="0.783"/>
        <dgm:constr type="w" for="ch" forName="right_13_3" refType="w" fact="0.37"/>
        <dgm:constr type="h" for="ch" forName="right_13_3" refType="h" fact="0.24"/>
        <dgm:constr type="b" for="ch" forName="right_13_3" refType="h" fact="0.315"/>
        <dgm:constr type="ctrX" for="ch" forName="right_13_3" refType="w" fact="0.796"/>
        <dgm:constr type="w" for="ch" forName="left_13_1" refType="w" fact="0.37"/>
        <dgm:constr type="h" for="ch" forName="left_13_1" refType="h" fact="0.24"/>
        <dgm:constr type="b" for="ch" forName="left_13_1" refType="h" fact="0.715"/>
        <dgm:constr type="ctrX" for="ch" forName="left_13_1" refType="w" fact="0.255"/>
        <dgm:constr type="w" for="ch" forName="left_31_1" refType="w" fact="0.37"/>
        <dgm:constr type="h" for="ch" forName="left_31_1" refType="h" fact="0.24"/>
        <dgm:constr type="b" for="ch" forName="left_31_1" refType="h" fact="0.76"/>
        <dgm:constr type="ctrX" for="ch" forName="left_31_1" refType="w" fact="0.23"/>
        <dgm:constr type="w" for="ch" forName="left_31_2" refType="w" fact="0.37"/>
        <dgm:constr type="h" for="ch" forName="left_31_2" refType="h" fact="0.24"/>
        <dgm:constr type="b" for="ch" forName="left_31_2" refType="h" fact="0.535"/>
        <dgm:constr type="ctrX" for="ch" forName="left_31_2" refType="w" fact="0.217"/>
        <dgm:constr type="w" for="ch" forName="left_31_3" refType="w" fact="0.37"/>
        <dgm:constr type="h" for="ch" forName="left_31_3" refType="h" fact="0.24"/>
        <dgm:constr type="b" for="ch" forName="left_31_3" refType="h" fact="0.315"/>
        <dgm:constr type="ctrX" for="ch" forName="left_31_3" refType="w" fact="0.204"/>
        <dgm:constr type="w" for="ch" forName="right_31_1" refType="w" fact="0.37"/>
        <dgm:constr type="h" for="ch" forName="right_31_1" refType="h" fact="0.24"/>
        <dgm:constr type="b" for="ch" forName="right_31_1" refType="h" fact="0.715"/>
        <dgm:constr type="ctrX" for="ch" forName="right_31_1" refType="w" fact="0.745"/>
        <dgm:constr type="w" for="ch" forName="right_23_1" refType="w" fact="0.37"/>
        <dgm:constr type="h" for="ch" forName="right_23_1" refType="h" fact="0.24"/>
        <dgm:constr type="b" for="ch" forName="right_23_1" refType="h" fact="0.76"/>
        <dgm:constr type="ctrX" for="ch" forName="right_23_1" refType="w" fact="0.77"/>
        <dgm:constr type="w" for="ch" forName="right_23_2" refType="w" fact="0.37"/>
        <dgm:constr type="h" for="ch" forName="right_23_2" refType="h" fact="0.24"/>
        <dgm:constr type="b" for="ch" forName="right_23_2" refType="h" fact="0.535"/>
        <dgm:constr type="ctrX" for="ch" forName="right_23_2" refType="w" fact="0.783"/>
        <dgm:constr type="w" for="ch" forName="right_23_3" refType="w" fact="0.37"/>
        <dgm:constr type="h" for="ch" forName="right_23_3" refType="h" fact="0.24"/>
        <dgm:constr type="b" for="ch" forName="right_23_3" refType="h" fact="0.315"/>
        <dgm:constr type="ctrX" for="ch" forName="right_23_3" refType="w" fact="0.796"/>
        <dgm:constr type="w" for="ch" forName="left_23_1" refType="w" fact="0.37"/>
        <dgm:constr type="h" for="ch" forName="left_23_1" refType="h" fact="0.24"/>
        <dgm:constr type="b" for="ch" forName="left_23_1" refType="h" fact="0.715"/>
        <dgm:constr type="ctrX" for="ch" forName="left_23_1" refType="w" fact="0.255"/>
        <dgm:constr type="w" for="ch" forName="left_23_2" refType="w" fact="0.37"/>
        <dgm:constr type="h" for="ch" forName="left_23_2" refType="h" fact="0.24"/>
        <dgm:constr type="b" for="ch" forName="left_23_2" refType="h" fact="0.49"/>
        <dgm:constr type="ctrX" for="ch" forName="left_23_2" refType="w" fact="0.268"/>
        <dgm:constr type="w" for="ch" forName="left_32_1" refType="w" fact="0.37"/>
        <dgm:constr type="h" for="ch" forName="left_32_1" refType="h" fact="0.24"/>
        <dgm:constr type="b" for="ch" forName="left_32_1" refType="h" fact="0.76"/>
        <dgm:constr type="ctrX" for="ch" forName="left_32_1" refType="w" fact="0.23"/>
        <dgm:constr type="w" for="ch" forName="left_32_2" refType="w" fact="0.37"/>
        <dgm:constr type="h" for="ch" forName="left_32_2" refType="h" fact="0.24"/>
        <dgm:constr type="b" for="ch" forName="left_32_2" refType="h" fact="0.535"/>
        <dgm:constr type="ctrX" for="ch" forName="left_32_2" refType="w" fact="0.217"/>
        <dgm:constr type="w" for="ch" forName="left_32_3" refType="w" fact="0.37"/>
        <dgm:constr type="h" for="ch" forName="left_32_3" refType="h" fact="0.24"/>
        <dgm:constr type="b" for="ch" forName="left_32_3" refType="h" fact="0.315"/>
        <dgm:constr type="ctrX" for="ch" forName="left_32_3" refType="w" fact="0.204"/>
        <dgm:constr type="w" for="ch" forName="right_32_1" refType="w" fact="0.37"/>
        <dgm:constr type="h" for="ch" forName="right_32_1" refType="h" fact="0.24"/>
        <dgm:constr type="b" for="ch" forName="right_32_1" refType="h" fact="0.715"/>
        <dgm:constr type="ctrX" for="ch" forName="right_32_1" refType="w" fact="0.745"/>
        <dgm:constr type="w" for="ch" forName="right_32_2" refType="w" fact="0.37"/>
        <dgm:constr type="h" for="ch" forName="right_32_2" refType="h" fact="0.24"/>
        <dgm:constr type="b" for="ch" forName="right_32_2" refType="h" fact="0.49"/>
        <dgm:constr type="ctrX" for="ch" forName="right_32_2" refType="w" fact="0.732"/>
        <dgm:constr type="w" for="ch" forName="right_33_1" refType="w" fact="0.36"/>
        <dgm:constr type="h" for="ch" forName="right_33_1" refType="h" fact="0.21"/>
        <dgm:constr type="b" for="ch" forName="right_33_1" refType="h" fact="0.725"/>
        <dgm:constr type="ctrX" for="ch" forName="right_33_1" refType="w" fact="0.76"/>
        <dgm:constr type="w" for="ch" forName="right_33_2" refType="w" fact="0.36"/>
        <dgm:constr type="h" for="ch" forName="right_33_2" refType="h" fact="0.21"/>
        <dgm:constr type="b" for="ch" forName="right_33_2" refType="h" fact="0.5"/>
        <dgm:constr type="ctrX" for="ch" forName="right_33_2" refType="w" fact="0.76"/>
        <dgm:constr type="w" for="ch" forName="right_33_3" refType="w" fact="0.36"/>
        <dgm:constr type="h" for="ch" forName="right_33_3" refType="h" fact="0.21"/>
        <dgm:constr type="b" for="ch" forName="right_33_3" refType="h" fact="0.275"/>
        <dgm:constr type="ctrX" for="ch" forName="right_33_3" refType="w" fact="0.76"/>
        <dgm:constr type="w" for="ch" forName="left_33_1" refType="w" fact="0.36"/>
        <dgm:constr type="h" for="ch" forName="left_33_1" refType="h" fact="0.21"/>
        <dgm:constr type="b" for="ch" forName="left_33_1" refType="h" fact="0.725"/>
        <dgm:constr type="ctrX" for="ch" forName="left_33_1" refType="w" fact="0.24"/>
        <dgm:constr type="w" for="ch" forName="left_33_2" refType="w" fact="0.36"/>
        <dgm:constr type="h" for="ch" forName="left_33_2" refType="h" fact="0.21"/>
        <dgm:constr type="b" for="ch" forName="left_33_2" refType="h" fact="0.5"/>
        <dgm:constr type="ctrX" for="ch" forName="left_33_2" refType="w" fact="0.24"/>
        <dgm:constr type="w" for="ch" forName="left_33_3" refType="w" fact="0.36"/>
        <dgm:constr type="h" for="ch" forName="left_33_3" refType="h" fact="0.21"/>
        <dgm:constr type="b" for="ch" forName="left_33_3" refType="h" fact="0.275"/>
        <dgm:constr type="ctrX" for="ch" forName="left_33_3" refType="w" fact="0.24"/>
        <dgm:constr type="w" for="ch" forName="right_04_1" refType="w" fact="0.365"/>
        <dgm:constr type="h" for="ch" forName="right_04_1" refType="h" fact="0.185"/>
        <dgm:constr type="b" for="ch" forName="right_04_1" refType="h" fact="0.76"/>
        <dgm:constr type="ctrX" for="ch" forName="right_04_1" refType="w" fact="0.77"/>
        <dgm:constr type="w" for="ch" forName="right_04_2" refType="w" fact="0.365"/>
        <dgm:constr type="h" for="ch" forName="right_04_2" refType="h" fact="0.185"/>
        <dgm:constr type="b" for="ch" forName="right_04_2" refType="h" fact="0.595"/>
        <dgm:constr type="ctrX" for="ch" forName="right_04_2" refType="w" fact="0.78"/>
        <dgm:constr type="w" for="ch" forName="right_04_3" refType="w" fact="0.365"/>
        <dgm:constr type="h" for="ch" forName="right_04_3" refType="h" fact="0.185"/>
        <dgm:constr type="b" for="ch" forName="right_04_3" refType="h" fact="0.43"/>
        <dgm:constr type="ctrX" for="ch" forName="right_04_3" refType="w" fact="0.79"/>
        <dgm:constr type="w" for="ch" forName="right_04_4" refType="w" fact="0.365"/>
        <dgm:constr type="h" for="ch" forName="right_04_4" refType="h" fact="0.185"/>
        <dgm:constr type="b" for="ch" forName="right_04_4" refType="h" fact="0.265"/>
        <dgm:constr type="ctrX" for="ch" forName="right_04_4" refType="w" fact="0.8"/>
        <dgm:constr type="w" for="ch" forName="left_40_1" refType="w" fact="0.365"/>
        <dgm:constr type="h" for="ch" forName="left_40_1" refType="h" fact="0.185"/>
        <dgm:constr type="b" for="ch" forName="left_40_1" refType="h" fact="0.76"/>
        <dgm:constr type="ctrX" for="ch" forName="left_40_1" refType="w" fact="0.23"/>
        <dgm:constr type="w" for="ch" forName="left_40_2" refType="w" fact="0.365"/>
        <dgm:constr type="h" for="ch" forName="left_40_2" refType="h" fact="0.185"/>
        <dgm:constr type="b" for="ch" forName="left_40_2" refType="h" fact="0.595"/>
        <dgm:constr type="ctrX" for="ch" forName="left_40_2" refType="w" fact="0.22"/>
        <dgm:constr type="w" for="ch" forName="left_40_3" refType="w" fact="0.365"/>
        <dgm:constr type="h" for="ch" forName="left_40_3" refType="h" fact="0.185"/>
        <dgm:constr type="b" for="ch" forName="left_40_3" refType="h" fact="0.43"/>
        <dgm:constr type="ctrX" for="ch" forName="left_40_3" refType="w" fact="0.21"/>
        <dgm:constr type="w" for="ch" forName="left_40_4" refType="w" fact="0.365"/>
        <dgm:constr type="h" for="ch" forName="left_40_4" refType="h" fact="0.185"/>
        <dgm:constr type="b" for="ch" forName="left_40_4" refType="h" fact="0.265"/>
        <dgm:constr type="ctrX" for="ch" forName="left_40_4" refType="w" fact="0.2"/>
        <dgm:constr type="w" for="ch" forName="right_14_1" refType="w" fact="0.365"/>
        <dgm:constr type="h" for="ch" forName="right_14_1" refType="h" fact="0.185"/>
        <dgm:constr type="b" for="ch" forName="right_14_1" refType="h" fact="0.76"/>
        <dgm:constr type="ctrX" for="ch" forName="right_14_1" refType="w" fact="0.77"/>
        <dgm:constr type="w" for="ch" forName="right_14_2" refType="w" fact="0.365"/>
        <dgm:constr type="h" for="ch" forName="right_14_2" refType="h" fact="0.185"/>
        <dgm:constr type="b" for="ch" forName="right_14_2" refType="h" fact="0.595"/>
        <dgm:constr type="ctrX" for="ch" forName="right_14_2" refType="w" fact="0.78"/>
        <dgm:constr type="w" for="ch" forName="right_14_3" refType="w" fact="0.365"/>
        <dgm:constr type="h" for="ch" forName="right_14_3" refType="h" fact="0.185"/>
        <dgm:constr type="b" for="ch" forName="right_14_3" refType="h" fact="0.43"/>
        <dgm:constr type="ctrX" for="ch" forName="right_14_3" refType="w" fact="0.79"/>
        <dgm:constr type="w" for="ch" forName="right_14_4" refType="w" fact="0.365"/>
        <dgm:constr type="h" for="ch" forName="right_14_4" refType="h" fact="0.185"/>
        <dgm:constr type="b" for="ch" forName="right_14_4" refType="h" fact="0.265"/>
        <dgm:constr type="ctrX" for="ch" forName="right_14_4" refType="w" fact="0.8"/>
        <dgm:constr type="w" for="ch" forName="left_14_1" refType="w" fact="0.365"/>
        <dgm:constr type="h" for="ch" forName="left_14_1" refType="h" fact="0.185"/>
        <dgm:constr type="b" for="ch" forName="left_14_1" refType="h" fact="0.715"/>
        <dgm:constr type="ctrX" for="ch" forName="left_14_1" refType="w" fact="0.25"/>
        <dgm:constr type="w" for="ch" forName="left_41_1" refType="w" fact="0.365"/>
        <dgm:constr type="h" for="ch" forName="left_41_1" refType="h" fact="0.185"/>
        <dgm:constr type="b" for="ch" forName="left_41_1" refType="h" fact="0.76"/>
        <dgm:constr type="ctrX" for="ch" forName="left_41_1" refType="w" fact="0.23"/>
        <dgm:constr type="w" for="ch" forName="left_41_2" refType="w" fact="0.365"/>
        <dgm:constr type="h" for="ch" forName="left_41_2" refType="h" fact="0.185"/>
        <dgm:constr type="b" for="ch" forName="left_41_2" refType="h" fact="0.595"/>
        <dgm:constr type="ctrX" for="ch" forName="left_41_2" refType="w" fact="0.22"/>
        <dgm:constr type="w" for="ch" forName="left_41_3" refType="w" fact="0.365"/>
        <dgm:constr type="h" for="ch" forName="left_41_3" refType="h" fact="0.185"/>
        <dgm:constr type="b" for="ch" forName="left_41_3" refType="h" fact="0.43"/>
        <dgm:constr type="ctrX" for="ch" forName="left_41_3" refType="w" fact="0.21"/>
        <dgm:constr type="w" for="ch" forName="left_41_4" refType="w" fact="0.365"/>
        <dgm:constr type="h" for="ch" forName="left_41_4" refType="h" fact="0.185"/>
        <dgm:constr type="b" for="ch" forName="left_41_4" refType="h" fact="0.265"/>
        <dgm:constr type="ctrX" for="ch" forName="left_41_4" refType="w" fact="0.2"/>
        <dgm:constr type="w" for="ch" forName="right_41_1" refType="w" fact="0.365"/>
        <dgm:constr type="h" for="ch" forName="right_41_1" refType="h" fact="0.185"/>
        <dgm:constr type="b" for="ch" forName="right_41_1" refType="h" fact="0.715"/>
        <dgm:constr type="ctrX" for="ch" forName="right_41_1" refType="w" fact="0.75"/>
        <dgm:constr type="w" for="ch" forName="right_24_1" refType="w" fact="0.365"/>
        <dgm:constr type="h" for="ch" forName="right_24_1" refType="h" fact="0.185"/>
        <dgm:constr type="b" for="ch" forName="right_24_1" refType="h" fact="0.76"/>
        <dgm:constr type="ctrX" for="ch" forName="right_24_1" refType="w" fact="0.77"/>
        <dgm:constr type="w" for="ch" forName="right_24_2" refType="w" fact="0.365"/>
        <dgm:constr type="h" for="ch" forName="right_24_2" refType="h" fact="0.185"/>
        <dgm:constr type="b" for="ch" forName="right_24_2" refType="h" fact="0.595"/>
        <dgm:constr type="ctrX" for="ch" forName="right_24_2" refType="w" fact="0.78"/>
        <dgm:constr type="w" for="ch" forName="right_24_3" refType="w" fact="0.365"/>
        <dgm:constr type="h" for="ch" forName="right_24_3" refType="h" fact="0.185"/>
        <dgm:constr type="b" for="ch" forName="right_24_3" refType="h" fact="0.43"/>
        <dgm:constr type="ctrX" for="ch" forName="right_24_3" refType="w" fact="0.79"/>
        <dgm:constr type="w" for="ch" forName="right_24_4" refType="w" fact="0.365"/>
        <dgm:constr type="h" for="ch" forName="right_24_4" refType="h" fact="0.185"/>
        <dgm:constr type="b" for="ch" forName="right_24_4" refType="h" fact="0.265"/>
        <dgm:constr type="ctrX" for="ch" forName="right_24_4" refType="w" fact="0.8"/>
        <dgm:constr type="w" for="ch" forName="left_24_1" refType="w" fact="0.365"/>
        <dgm:constr type="h" for="ch" forName="left_24_1" refType="h" fact="0.185"/>
        <dgm:constr type="b" for="ch" forName="left_24_1" refType="h" fact="0.715"/>
        <dgm:constr type="ctrX" for="ch" forName="left_24_1" refType="w" fact="0.25"/>
        <dgm:constr type="w" for="ch" forName="left_24_2" refType="w" fact="0.365"/>
        <dgm:constr type="h" for="ch" forName="left_24_2" refType="h" fact="0.185"/>
        <dgm:constr type="b" for="ch" forName="left_24_2" refType="h" fact="0.55"/>
        <dgm:constr type="ctrX" for="ch" forName="left_24_2" refType="w" fact="0.26"/>
        <dgm:constr type="w" for="ch" forName="left_42_1" refType="w" fact="0.365"/>
        <dgm:constr type="h" for="ch" forName="left_42_1" refType="h" fact="0.185"/>
        <dgm:constr type="b" for="ch" forName="left_42_1" refType="h" fact="0.76"/>
        <dgm:constr type="ctrX" for="ch" forName="left_42_1" refType="w" fact="0.23"/>
        <dgm:constr type="w" for="ch" forName="left_42_2" refType="w" fact="0.365"/>
        <dgm:constr type="h" for="ch" forName="left_42_2" refType="h" fact="0.185"/>
        <dgm:constr type="b" for="ch" forName="left_42_2" refType="h" fact="0.595"/>
        <dgm:constr type="ctrX" for="ch" forName="left_42_2" refType="w" fact="0.22"/>
        <dgm:constr type="w" for="ch" forName="left_42_3" refType="w" fact="0.365"/>
        <dgm:constr type="h" for="ch" forName="left_42_3" refType="h" fact="0.185"/>
        <dgm:constr type="b" for="ch" forName="left_42_3" refType="h" fact="0.43"/>
        <dgm:constr type="ctrX" for="ch" forName="left_42_3" refType="w" fact="0.21"/>
        <dgm:constr type="w" for="ch" forName="left_42_4" refType="w" fact="0.365"/>
        <dgm:constr type="h" for="ch" forName="left_42_4" refType="h" fact="0.185"/>
        <dgm:constr type="b" for="ch" forName="left_42_4" refType="h" fact="0.265"/>
        <dgm:constr type="ctrX" for="ch" forName="left_42_4" refType="w" fact="0.2"/>
        <dgm:constr type="w" for="ch" forName="right_42_1" refType="w" fact="0.365"/>
        <dgm:constr type="h" for="ch" forName="right_42_1" refType="h" fact="0.185"/>
        <dgm:constr type="b" for="ch" forName="right_42_1" refType="h" fact="0.715"/>
        <dgm:constr type="ctrX" for="ch" forName="right_42_1" refType="w" fact="0.75"/>
        <dgm:constr type="w" for="ch" forName="right_42_2" refType="w" fact="0.365"/>
        <dgm:constr type="h" for="ch" forName="right_42_2" refType="h" fact="0.185"/>
        <dgm:constr type="b" for="ch" forName="right_42_2" refType="h" fact="0.55"/>
        <dgm:constr type="ctrX" for="ch" forName="right_42_2" refType="w" fact="0.74"/>
        <dgm:constr type="w" for="ch" forName="right_34_1" refType="w" fact="0.365"/>
        <dgm:constr type="h" for="ch" forName="right_34_1" refType="h" fact="0.185"/>
        <dgm:constr type="b" for="ch" forName="right_34_1" refType="h" fact="0.76"/>
        <dgm:constr type="ctrX" for="ch" forName="right_34_1" refType="w" fact="0.77"/>
        <dgm:constr type="w" for="ch" forName="right_34_2" refType="w" fact="0.365"/>
        <dgm:constr type="h" for="ch" forName="right_34_2" refType="h" fact="0.185"/>
        <dgm:constr type="b" for="ch" forName="right_34_2" refType="h" fact="0.595"/>
        <dgm:constr type="ctrX" for="ch" forName="right_34_2" refType="w" fact="0.78"/>
        <dgm:constr type="w" for="ch" forName="right_34_3" refType="w" fact="0.365"/>
        <dgm:constr type="h" for="ch" forName="right_34_3" refType="h" fact="0.185"/>
        <dgm:constr type="b" for="ch" forName="right_34_3" refType="h" fact="0.43"/>
        <dgm:constr type="ctrX" for="ch" forName="right_34_3" refType="w" fact="0.79"/>
        <dgm:constr type="w" for="ch" forName="right_34_4" refType="w" fact="0.365"/>
        <dgm:constr type="h" for="ch" forName="right_34_4" refType="h" fact="0.185"/>
        <dgm:constr type="b" for="ch" forName="right_34_4" refType="h" fact="0.265"/>
        <dgm:constr type="ctrX" for="ch" forName="right_34_4" refType="w" fact="0.8"/>
        <dgm:constr type="w" for="ch" forName="left_34_1" refType="w" fact="0.365"/>
        <dgm:constr type="h" for="ch" forName="left_34_1" refType="h" fact="0.185"/>
        <dgm:constr type="b" for="ch" forName="left_34_1" refType="h" fact="0.715"/>
        <dgm:constr type="ctrX" for="ch" forName="left_34_1" refType="w" fact="0.25"/>
        <dgm:constr type="w" for="ch" forName="left_34_2" refType="w" fact="0.365"/>
        <dgm:constr type="h" for="ch" forName="left_34_2" refType="h" fact="0.185"/>
        <dgm:constr type="b" for="ch" forName="left_34_2" refType="h" fact="0.55"/>
        <dgm:constr type="ctrX" for="ch" forName="left_34_2" refType="w" fact="0.26"/>
        <dgm:constr type="w" for="ch" forName="left_34_3" refType="w" fact="0.365"/>
        <dgm:constr type="h" for="ch" forName="left_34_3" refType="h" fact="0.185"/>
        <dgm:constr type="b" for="ch" forName="left_34_3" refType="h" fact="0.385"/>
        <dgm:constr type="ctrX" for="ch" forName="left_34_3" refType="w" fact="0.27"/>
        <dgm:constr type="w" for="ch" forName="left_43_1" refType="w" fact="0.365"/>
        <dgm:constr type="h" for="ch" forName="left_43_1" refType="h" fact="0.185"/>
        <dgm:constr type="b" for="ch" forName="left_43_1" refType="h" fact="0.76"/>
        <dgm:constr type="ctrX" for="ch" forName="left_43_1" refType="w" fact="0.23"/>
        <dgm:constr type="w" for="ch" forName="left_43_2" refType="w" fact="0.365"/>
        <dgm:constr type="h" for="ch" forName="left_43_2" refType="h" fact="0.185"/>
        <dgm:constr type="b" for="ch" forName="left_43_2" refType="h" fact="0.595"/>
        <dgm:constr type="ctrX" for="ch" forName="left_43_2" refType="w" fact="0.22"/>
        <dgm:constr type="w" for="ch" forName="left_43_3" refType="w" fact="0.365"/>
        <dgm:constr type="h" for="ch" forName="left_43_3" refType="h" fact="0.185"/>
        <dgm:constr type="b" for="ch" forName="left_43_3" refType="h" fact="0.43"/>
        <dgm:constr type="ctrX" for="ch" forName="left_43_3" refType="w" fact="0.21"/>
        <dgm:constr type="w" for="ch" forName="left_43_4" refType="w" fact="0.365"/>
        <dgm:constr type="h" for="ch" forName="left_43_4" refType="h" fact="0.185"/>
        <dgm:constr type="b" for="ch" forName="left_43_4" refType="h" fact="0.265"/>
        <dgm:constr type="ctrX" for="ch" forName="left_43_4" refType="w" fact="0.2"/>
        <dgm:constr type="w" for="ch" forName="right_43_1" refType="w" fact="0.365"/>
        <dgm:constr type="h" for="ch" forName="right_43_1" refType="h" fact="0.185"/>
        <dgm:constr type="b" for="ch" forName="right_43_1" refType="h" fact="0.715"/>
        <dgm:constr type="ctrX" for="ch" forName="right_43_1" refType="w" fact="0.75"/>
        <dgm:constr type="w" for="ch" forName="right_43_2" refType="w" fact="0.365"/>
        <dgm:constr type="h" for="ch" forName="right_43_2" refType="h" fact="0.185"/>
        <dgm:constr type="b" for="ch" forName="right_43_2" refType="h" fact="0.55"/>
        <dgm:constr type="ctrX" for="ch" forName="right_43_2" refType="w" fact="0.74"/>
        <dgm:constr type="w" for="ch" forName="right_43_3" refType="w" fact="0.365"/>
        <dgm:constr type="h" for="ch" forName="right_43_3" refType="h" fact="0.185"/>
        <dgm:constr type="b" for="ch" forName="right_43_3" refType="h" fact="0.385"/>
        <dgm:constr type="ctrX" for="ch" forName="right_43_3" refType="w" fact="0.73"/>
        <dgm:constr type="w" for="ch" forName="right_44_1" refType="w" fact="0.36"/>
        <dgm:constr type="h" for="ch" forName="right_44_1" refType="h" fact="0.154"/>
        <dgm:constr type="b" for="ch" forName="right_44_1" refType="h" fact="0.725"/>
        <dgm:constr type="ctrX" for="ch" forName="right_44_1" refType="w" fact="0.76"/>
        <dgm:constr type="w" for="ch" forName="right_44_2" refType="w" fact="0.36"/>
        <dgm:constr type="h" for="ch" forName="right_44_2" refType="h" fact="0.154"/>
        <dgm:constr type="b" for="ch" forName="right_44_2" refType="h" fact="0.559"/>
        <dgm:constr type="ctrX" for="ch" forName="right_44_2" refType="w" fact="0.76"/>
        <dgm:constr type="w" for="ch" forName="right_44_3" refType="w" fact="0.36"/>
        <dgm:constr type="h" for="ch" forName="right_44_3" refType="h" fact="0.154"/>
        <dgm:constr type="b" for="ch" forName="right_44_3" refType="h" fact="0.393"/>
        <dgm:constr type="ctrX" for="ch" forName="right_44_3" refType="w" fact="0.76"/>
        <dgm:constr type="w" for="ch" forName="right_44_4" refType="w" fact="0.36"/>
        <dgm:constr type="h" for="ch" forName="right_44_4" refType="h" fact="0.154"/>
        <dgm:constr type="b" for="ch" forName="right_44_4" refType="h" fact="0.224"/>
        <dgm:constr type="ctrX" for="ch" forName="right_44_4" refType="w" fact="0.76"/>
        <dgm:constr type="w" for="ch" forName="left_44_1" refType="w" fact="0.36"/>
        <dgm:constr type="h" for="ch" forName="left_44_1" refType="h" fact="0.154"/>
        <dgm:constr type="b" for="ch" forName="left_44_1" refType="h" fact="0.725"/>
        <dgm:constr type="ctrX" for="ch" forName="left_44_1" refType="w" fact="0.24"/>
        <dgm:constr type="w" for="ch" forName="left_44_2" refType="w" fact="0.36"/>
        <dgm:constr type="h" for="ch" forName="left_44_2" refType="h" fact="0.154"/>
        <dgm:constr type="b" for="ch" forName="left_44_2" refType="h" fact="0.559"/>
        <dgm:constr type="ctrX" for="ch" forName="left_44_2" refType="w" fact="0.24"/>
        <dgm:constr type="w" for="ch" forName="left_44_3" refType="w" fact="0.36"/>
        <dgm:constr type="h" for="ch" forName="left_44_3" refType="h" fact="0.154"/>
        <dgm:constr type="b" for="ch" forName="left_44_3" refType="h" fact="0.393"/>
        <dgm:constr type="ctrX" for="ch" forName="left_44_3" refType="w" fact="0.24"/>
        <dgm:constr type="w" for="ch" forName="left_44_4" refType="w" fact="0.36"/>
        <dgm:constr type="h" for="ch" forName="left_44_4" refType="h" fact="0.154"/>
        <dgm:constr type="b" for="ch" forName="left_44_4" refType="h" fact="0.224"/>
        <dgm:constr type="ctrX" for="ch" forName="left_44_4" refType="w" fact="0.24"/>
      </dgm:constrLst>
      <dgm:ruleLst/>
      <dgm:layoutNode name="dummyMaxCanvas_ChildArea">
        <dgm:alg type="sp"/>
        <dgm:shape xmlns:r="http://schemas.openxmlformats.org/officeDocument/2006/relationships" r:blip="">
          <dgm:adjLst/>
        </dgm:shape>
        <dgm:presOf/>
        <dgm:constrLst/>
        <dgm:ruleLst/>
      </dgm:layoutNode>
      <dgm:layoutNode name="fulcrum" styleLbl="alignAccFollowNode1">
        <dgm:alg type="sp"/>
        <dgm:shape xmlns:r="http://schemas.openxmlformats.org/officeDocument/2006/relationships" type="triangle" r:blip="">
          <dgm:adjLst/>
        </dgm:shape>
        <dgm:presOf/>
        <dgm:constrLst/>
        <dgm:ruleLst/>
      </dgm:layoutNode>
      <dgm:choose name="Name0">
        <dgm:if name="Name1" axis="ch ch" ptType="node node" st="1 1" cnt="1 0" func="cnt" op="equ" val="0">
          <dgm:choose name="Name2">
            <dgm:if name="Name3" axis="ch ch" ptType="node node" st="2 1" cnt="1 0" func="cnt" op="equ" val="0">
              <dgm:layoutNode name="balance_00" styleLbl="alignAccFollowNode1">
                <dgm:varLst>
                  <dgm:bulletEnabled val="1"/>
                </dgm:varLst>
                <dgm:alg type="sp"/>
                <dgm:shape xmlns:r="http://schemas.openxmlformats.org/officeDocument/2006/relationships" type="rect" r:blip="">
                  <dgm:adjLst/>
                </dgm:shape>
                <dgm:presOf/>
                <dgm:constrLst/>
                <dgm:ruleLst/>
              </dgm:layoutNode>
            </dgm:if>
            <dgm:else name="Name4">
              <dgm:choose name="Name5">
                <dgm:if name="Name6" axis="ch ch" ptType="node node" st="2 1" cnt="1 0" func="cnt" op="equ" val="1">
                  <dgm:layoutNode name="balance_01" styleLbl="alignAccFollowNode1">
                    <dgm:varLst>
                      <dgm:bulletEnabled val="1"/>
                    </dgm:varLst>
                    <dgm:alg type="sp"/>
                    <dgm:shape xmlns:r="http://schemas.openxmlformats.org/officeDocument/2006/relationships" rot="4" type="rect" r:blip="">
                      <dgm:adjLst/>
                    </dgm:shape>
                    <dgm:presOf/>
                    <dgm:constrLst/>
                    <dgm:ruleLst/>
                  </dgm:layoutNode>
                  <dgm:layoutNode name="right_0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
                  <dgm:choose name="Name8">
                    <dgm:if name="Name9" axis="ch ch" ptType="node node" st="2 1" cnt="1 0" func="cnt" op="equ" val="2">
                      <dgm:layoutNode name="balance_02" styleLbl="alignAccFollowNode1">
                        <dgm:varLst>
                          <dgm:bulletEnabled val="1"/>
                        </dgm:varLst>
                        <dgm:alg type="sp"/>
                        <dgm:shape xmlns:r="http://schemas.openxmlformats.org/officeDocument/2006/relationships" rot="4" type="rect" r:blip="">
                          <dgm:adjLst/>
                        </dgm:shape>
                        <dgm:presOf/>
                        <dgm:constrLst/>
                        <dgm:ruleLst/>
                      </dgm:layoutNode>
                      <dgm:layoutNode name="right_0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0">
                      <dgm:choose name="Name11">
                        <dgm:if name="Name12" axis="ch ch" ptType="node node" st="2 1" cnt="1 0" func="cnt" op="equ" val="3">
                          <dgm:layoutNode name="balance_03" styleLbl="alignAccFollowNode1">
                            <dgm:varLst>
                              <dgm:bulletEnabled val="1"/>
                            </dgm:varLst>
                            <dgm:alg type="sp"/>
                            <dgm:shape xmlns:r="http://schemas.openxmlformats.org/officeDocument/2006/relationships" rot="4" type="rect" r:blip="">
                              <dgm:adjLst/>
                            </dgm:shape>
                            <dgm:presOf/>
                            <dgm:constrLst/>
                            <dgm:ruleLst/>
                          </dgm:layoutNode>
                          <dgm:layoutNode name="right_0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3">
                          <dgm:choose name="Name14">
                            <dgm:if name="Name15" axis="ch ch" ptType="node node" st="2 1" cnt="1 0" func="cnt" op="gte" val="4">
                              <dgm:layoutNode name="balance_04" styleLbl="alignAccFollowNode1">
                                <dgm:varLst>
                                  <dgm:bulletEnabled val="1"/>
                                </dgm:varLst>
                                <dgm:alg type="sp"/>
                                <dgm:shape xmlns:r="http://schemas.openxmlformats.org/officeDocument/2006/relationships" rot="4" type="rect" r:blip="">
                                  <dgm:adjLst/>
                                </dgm:shape>
                                <dgm:presOf/>
                                <dgm:constrLst/>
                                <dgm:ruleLst/>
                              </dgm:layoutNode>
                              <dgm:layoutNode name="right_0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6"/>
                          </dgm:choose>
                        </dgm:else>
                      </dgm:choose>
                    </dgm:else>
                  </dgm:choose>
                </dgm:else>
              </dgm:choose>
            </dgm:else>
          </dgm:choose>
        </dgm:if>
        <dgm:else name="Name17">
          <dgm:choose name="Name18">
            <dgm:if name="Name19" axis="ch ch" ptType="node node" st="1 1" cnt="1 0" func="cnt" op="equ" val="1">
              <dgm:choose name="Name20">
                <dgm:if name="Name21" axis="ch ch" ptType="node node" st="2 1" cnt="1 0" func="cnt" op="equ" val="0">
                  <dgm:layoutNode name="balance_10" styleLbl="alignAccFollowNode1">
                    <dgm:varLst>
                      <dgm:bulletEnabled val="1"/>
                    </dgm:varLst>
                    <dgm:alg type="sp"/>
                    <dgm:shape xmlns:r="http://schemas.openxmlformats.org/officeDocument/2006/relationships" rot="-4" type="rect" r:blip="">
                      <dgm:adjLst/>
                    </dgm:shape>
                    <dgm:presOf/>
                    <dgm:constrLst/>
                    <dgm:ruleLst/>
                  </dgm:layoutNode>
                  <dgm:layoutNode name="left_1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2">
                  <dgm:choose name="Name23">
                    <dgm:if name="Name24" axis="ch ch" ptType="node node" st="2 1" cnt="1 0" func="cnt" op="equ" val="1">
                      <dgm:layoutNode name="balance_11" styleLbl="alignAccFollowNode1">
                        <dgm:varLst>
                          <dgm:bulletEnabled val="1"/>
                        </dgm:varLst>
                        <dgm:alg type="sp"/>
                        <dgm:shape xmlns:r="http://schemas.openxmlformats.org/officeDocument/2006/relationships" type="rect" r:blip="">
                          <dgm:adjLst/>
                        </dgm:shape>
                        <dgm:presOf/>
                        <dgm:constrLst/>
                        <dgm:ruleLst/>
                      </dgm:layoutNode>
                      <dgm:layoutNode name="left_11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1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5">
                      <dgm:choose name="Name26">
                        <dgm:if name="Name27" axis="ch ch" ptType="node node" st="2 1" cnt="1 0" func="cnt" op="equ" val="2">
                          <dgm:layoutNode name="balance_12" styleLbl="alignAccFollowNode1">
                            <dgm:varLst>
                              <dgm:bulletEnabled val="1"/>
                            </dgm:varLst>
                            <dgm:alg type="sp"/>
                            <dgm:shape xmlns:r="http://schemas.openxmlformats.org/officeDocument/2006/relationships" rot="4" type="rect" r:blip="">
                              <dgm:adjLst/>
                            </dgm:shape>
                            <dgm:presOf/>
                            <dgm:constrLst/>
                            <dgm:ruleLst/>
                          </dgm:layoutNode>
                          <dgm:layoutNode name="right_1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8">
                          <dgm:choose name="Name29">
                            <dgm:if name="Name30" axis="ch ch" ptType="node node" st="2 1" cnt="1 0" func="cnt" op="equ" val="3">
                              <dgm:layoutNode name="balance_13" styleLbl="alignAccFollowNode1">
                                <dgm:varLst>
                                  <dgm:bulletEnabled val="1"/>
                                </dgm:varLst>
                                <dgm:alg type="sp"/>
                                <dgm:shape xmlns:r="http://schemas.openxmlformats.org/officeDocument/2006/relationships" rot="4" type="rect" r:blip="">
                                  <dgm:adjLst/>
                                </dgm:shape>
                                <dgm:presOf/>
                                <dgm:constrLst/>
                                <dgm:ruleLst/>
                              </dgm:layoutNode>
                              <dgm:layoutNode name="right_1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1">
                              <dgm:choose name="Name32">
                                <dgm:if name="Name33" axis="ch ch" ptType="node node" st="2 1" cnt="1 0" func="cnt" op="gte" val="4">
                                  <dgm:layoutNode name="balance_14" styleLbl="alignAccFollowNode1">
                                    <dgm:varLst>
                                      <dgm:bulletEnabled val="1"/>
                                    </dgm:varLst>
                                    <dgm:alg type="sp"/>
                                    <dgm:shape xmlns:r="http://schemas.openxmlformats.org/officeDocument/2006/relationships" rot="4" type="rect" r:blip="">
                                      <dgm:adjLst/>
                                    </dgm:shape>
                                    <dgm:presOf/>
                                    <dgm:constrLst/>
                                    <dgm:ruleLst/>
                                  </dgm:layoutNode>
                                  <dgm:layoutNode name="right_1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4"/>
                              </dgm:choose>
                            </dgm:else>
                          </dgm:choose>
                        </dgm:else>
                      </dgm:choose>
                    </dgm:else>
                  </dgm:choose>
                </dgm:else>
              </dgm:choose>
            </dgm:if>
            <dgm:else name="Name35">
              <dgm:choose name="Name36">
                <dgm:if name="Name37" axis="ch ch" ptType="node node" st="1 1" cnt="1 0" func="cnt" op="equ" val="2">
                  <dgm:choose name="Name38">
                    <dgm:if name="Name39" axis="ch ch" ptType="node node" st="2 1" cnt="1 0" func="cnt" op="equ" val="0">
                      <dgm:layoutNode name="balance_20" styleLbl="alignAccFollowNode1">
                        <dgm:varLst>
                          <dgm:bulletEnabled val="1"/>
                        </dgm:varLst>
                        <dgm:alg type="sp"/>
                        <dgm:shape xmlns:r="http://schemas.openxmlformats.org/officeDocument/2006/relationships" rot="-4" type="rect" r:blip="">
                          <dgm:adjLst/>
                        </dgm:shape>
                        <dgm:presOf/>
                        <dgm:constrLst/>
                        <dgm:ruleLst/>
                      </dgm:layoutNode>
                      <dgm:layoutNode name="left_2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0">
                      <dgm:choose name="Name41">
                        <dgm:if name="Name42" axis="ch ch" ptType="node node" st="2 1" cnt="1 0" func="cnt" op="equ" val="1">
                          <dgm:layoutNode name="balance_21" styleLbl="alignAccFollowNode1">
                            <dgm:varLst>
                              <dgm:bulletEnabled val="1"/>
                            </dgm:varLst>
                            <dgm:alg type="sp"/>
                            <dgm:shape xmlns:r="http://schemas.openxmlformats.org/officeDocument/2006/relationships" rot="-4" type="rect" r:blip="">
                              <dgm:adjLst/>
                            </dgm:shape>
                            <dgm:presOf/>
                            <dgm:constrLst/>
                            <dgm:ruleLst/>
                          </dgm:layoutNode>
                          <dgm:layoutNode name="left_2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3">
                          <dgm:choose name="Name44">
                            <dgm:if name="Name45" axis="ch ch" ptType="node node" st="2 1" cnt="1 0" func="cnt" op="equ" val="2">
                              <dgm:layoutNode name="balance_22" styleLbl="alignAccFollowNode1">
                                <dgm:varLst>
                                  <dgm:bulletEnabled val="1"/>
                                </dgm:varLst>
                                <dgm:alg type="sp"/>
                                <dgm:shape xmlns:r="http://schemas.openxmlformats.org/officeDocument/2006/relationships" type="rect" r:blip="">
                                  <dgm:adjLst/>
                                </dgm:shape>
                                <dgm:presOf/>
                                <dgm:constrLst/>
                                <dgm:ruleLst/>
                              </dgm:layoutNode>
                              <dgm:layoutNode name="right_22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2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2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2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6">
                              <dgm:choose name="Name47">
                                <dgm:if name="Name48" axis="ch ch" ptType="node node" st="2 1" cnt="1 0" func="cnt" op="equ" val="3">
                                  <dgm:layoutNode name="balance_23" styleLbl="alignAccFollowNode1">
                                    <dgm:varLst>
                                      <dgm:bulletEnabled val="1"/>
                                    </dgm:varLst>
                                    <dgm:alg type="sp"/>
                                    <dgm:shape xmlns:r="http://schemas.openxmlformats.org/officeDocument/2006/relationships" rot="4" type="rect" r:blip="">
                                      <dgm:adjLst/>
                                    </dgm:shape>
                                    <dgm:presOf/>
                                    <dgm:constrLst/>
                                    <dgm:ruleLst/>
                                  </dgm:layoutNode>
                                  <dgm:layoutNode name="right_2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3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9">
                                  <dgm:choose name="Name50">
                                    <dgm:if name="Name51" axis="ch ch" ptType="node node" st="2 1" cnt="1 0" func="cnt" op="gte" val="4">
                                      <dgm:layoutNode name="balance_24" styleLbl="alignAccFollowNode1">
                                        <dgm:varLst>
                                          <dgm:bulletEnabled val="1"/>
                                        </dgm:varLst>
                                        <dgm:alg type="sp"/>
                                        <dgm:shape xmlns:r="http://schemas.openxmlformats.org/officeDocument/2006/relationships" rot="4" type="rect" r:blip="">
                                          <dgm:adjLst/>
                                        </dgm:shape>
                                        <dgm:presOf/>
                                        <dgm:constrLst/>
                                        <dgm:ruleLst/>
                                      </dgm:layoutNode>
                                      <dgm:layoutNode name="right_2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4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2"/>
                                  </dgm:choose>
                                </dgm:else>
                              </dgm:choose>
                            </dgm:else>
                          </dgm:choose>
                        </dgm:else>
                      </dgm:choose>
                    </dgm:else>
                  </dgm:choose>
                </dgm:if>
                <dgm:else name="Name53">
                  <dgm:choose name="Name54">
                    <dgm:if name="Name55" axis="ch ch" ptType="node node" st="1 1" cnt="1 0" func="cnt" op="equ" val="3">
                      <dgm:choose name="Name56">
                        <dgm:if name="Name57" axis="ch ch" ptType="node node" st="2 1" cnt="1 0" func="cnt" op="equ" val="0">
                          <dgm:layoutNode name="balance_30" styleLbl="alignAccFollowNode1">
                            <dgm:varLst>
                              <dgm:bulletEnabled val="1"/>
                            </dgm:varLst>
                            <dgm:alg type="sp"/>
                            <dgm:shape xmlns:r="http://schemas.openxmlformats.org/officeDocument/2006/relationships" rot="-4" type="rect" r:blip="">
                              <dgm:adjLst/>
                            </dgm:shape>
                            <dgm:presOf/>
                            <dgm:constrLst/>
                            <dgm:ruleLst/>
                          </dgm:layoutNode>
                          <dgm:layoutNode name="left_3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0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name="Name59">
                            <dgm:if name="Name60" axis="ch ch" ptType="node node" st="2 1" cnt="1 0" func="cnt" op="equ" val="1">
                              <dgm:layoutNode name="balance_31" styleLbl="alignAccFollowNode1">
                                <dgm:varLst>
                                  <dgm:bulletEnabled val="1"/>
                                </dgm:varLst>
                                <dgm:alg type="sp"/>
                                <dgm:shape xmlns:r="http://schemas.openxmlformats.org/officeDocument/2006/relationships" rot="-4" type="rect" r:blip="">
                                  <dgm:adjLst/>
                                </dgm:shape>
                                <dgm:presOf/>
                                <dgm:constrLst/>
                                <dgm:ruleLst/>
                              </dgm:layoutNode>
                              <dgm:layoutNode name="left_3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1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1">
                              <dgm:choose name="Name62">
                                <dgm:if name="Name63" axis="ch ch" ptType="node node" st="2 1" cnt="1 0" func="cnt" op="equ" val="2">
                                  <dgm:layoutNode name="balance_32" styleLbl="alignAccFollowNode1">
                                    <dgm:varLst>
                                      <dgm:bulletEnabled val="1"/>
                                    </dgm:varLst>
                                    <dgm:alg type="sp"/>
                                    <dgm:shape xmlns:r="http://schemas.openxmlformats.org/officeDocument/2006/relationships" rot="-4" type="rect" r:blip="">
                                      <dgm:adjLst/>
                                    </dgm:shape>
                                    <dgm:presOf/>
                                    <dgm:constrLst/>
                                    <dgm:ruleLst/>
                                  </dgm:layoutNode>
                                  <dgm:layoutNode name="left_3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2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2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4">
                                  <dgm:choose name="Name65">
                                    <dgm:if name="Name66" axis="ch ch" ptType="node node" st="2 1" cnt="1 0" func="cnt" op="equ" val="3">
                                      <dgm:layoutNode name="balance_33" styleLbl="alignAccFollowNode1">
                                        <dgm:varLst>
                                          <dgm:bulletEnabled val="1"/>
                                        </dgm:varLst>
                                        <dgm:alg type="sp"/>
                                        <dgm:shape xmlns:r="http://schemas.openxmlformats.org/officeDocument/2006/relationships" type="rect" r:blip="">
                                          <dgm:adjLst/>
                                        </dgm:shape>
                                        <dgm:presOf/>
                                        <dgm:constrLst/>
                                        <dgm:ruleLst/>
                                      </dgm:layoutNode>
                                      <dgm:layoutNode name="right_33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3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3_3" styleLbl="node1">
                                        <dgm:varLst>
                                          <dgm:bulletEnabled val="1"/>
                                        </dgm:varLst>
                                        <dgm:alg type="tx"/>
                                        <dgm:shape xmlns:r="http://schemas.openxmlformats.org/officeDocument/2006/relationships"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3" styleLbl="node1">
                                        <dgm:varLst>
                                          <dgm:bulletEnabled val="1"/>
                                        </dgm:varLst>
                                        <dgm:alg type="tx"/>
                                        <dgm:shape xmlns:r="http://schemas.openxmlformats.org/officeDocument/2006/relationships"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7">
                                      <dgm:choose name="Name68">
                                        <dgm:if name="Name69" axis="ch ch" ptType="node node" st="2 1" cnt="1 0" func="cnt" op="gte" val="4">
                                          <dgm:layoutNode name="balance_34" styleLbl="alignAccFollowNode1">
                                            <dgm:varLst>
                                              <dgm:bulletEnabled val="1"/>
                                            </dgm:varLst>
                                            <dgm:alg type="sp"/>
                                            <dgm:shape xmlns:r="http://schemas.openxmlformats.org/officeDocument/2006/relationships" rot="4" type="rect" r:blip="">
                                              <dgm:adjLst/>
                                            </dgm:shape>
                                            <dgm:presOf/>
                                            <dgm:constrLst/>
                                            <dgm:ruleLst/>
                                          </dgm:layoutNode>
                                          <dgm:layoutNode name="right_3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0"/>
                                      </dgm:choose>
                                    </dgm:else>
                                  </dgm:choose>
                                </dgm:else>
                              </dgm:choose>
                            </dgm:else>
                          </dgm:choose>
                        </dgm:else>
                      </dgm:choose>
                    </dgm:if>
                    <dgm:else name="Name71">
                      <dgm:choose name="Name72">
                        <dgm:if name="Name73" axis="ch ch" ptType="node node" st="1 1" cnt="1 0" func="cnt" op="gte" val="4">
                          <dgm:choose name="Name74">
                            <dgm:if name="Name75" axis="ch ch" ptType="node node" st="2 1" cnt="1 0" func="cnt" op="equ" val="0">
                              <dgm:layoutNode name="balance_40" styleLbl="alignAccFollowNode1">
                                <dgm:varLst>
                                  <dgm:bulletEnabled val="1"/>
                                </dgm:varLst>
                                <dgm:alg type="sp"/>
                                <dgm:shape xmlns:r="http://schemas.openxmlformats.org/officeDocument/2006/relationships" rot="-4" type="rect" r:blip="">
                                  <dgm:adjLst/>
                                </dgm:shape>
                                <dgm:presOf/>
                                <dgm:constrLst/>
                                <dgm:ruleLst/>
                              </dgm:layoutNode>
                              <dgm:layoutNode name="left_4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6">
                              <dgm:choose name="Name77">
                                <dgm:if name="Name78" axis="ch ch" ptType="node node" st="2 1" cnt="1 0" func="cnt" op="equ" val="1">
                                  <dgm:layoutNode name="balance_41" styleLbl="alignAccFollowNode1">
                                    <dgm:varLst>
                                      <dgm:bulletEnabled val="1"/>
                                    </dgm:varLst>
                                    <dgm:alg type="sp"/>
                                    <dgm:shape xmlns:r="http://schemas.openxmlformats.org/officeDocument/2006/relationships" rot="-4" type="rect" r:blip="">
                                      <dgm:adjLst/>
                                    </dgm:shape>
                                    <dgm:presOf/>
                                    <dgm:constrLst/>
                                    <dgm:ruleLst/>
                                  </dgm:layoutNode>
                                  <dgm:layoutNode name="left_4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name="Name80">
                                    <dgm:if name="Name81" axis="ch ch" ptType="node node" st="2 1" cnt="1 0" func="cnt" op="equ" val="2">
                                      <dgm:layoutNode name="balance_42" styleLbl="alignAccFollowNode1">
                                        <dgm:varLst>
                                          <dgm:bulletEnabled val="1"/>
                                        </dgm:varLst>
                                        <dgm:alg type="sp"/>
                                        <dgm:shape xmlns:r="http://schemas.openxmlformats.org/officeDocument/2006/relationships" rot="-4" type="rect" r:blip="">
                                          <dgm:adjLst/>
                                        </dgm:shape>
                                        <dgm:presOf/>
                                        <dgm:constrLst/>
                                        <dgm:ruleLst/>
                                      </dgm:layoutNode>
                                      <dgm:layoutNode name="left_4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2">
                                      <dgm:choose name="Name83">
                                        <dgm:if name="Name84" axis="ch ch" ptType="node node" st="2 1" cnt="1 0" func="cnt" op="equ" val="3">
                                          <dgm:layoutNode name="balance_43" styleLbl="alignAccFollowNode1">
                                            <dgm:varLst>
                                              <dgm:bulletEnabled val="1"/>
                                            </dgm:varLst>
                                            <dgm:alg type="sp"/>
                                            <dgm:shape xmlns:r="http://schemas.openxmlformats.org/officeDocument/2006/relationships" rot="-4" type="rect" r:blip="">
                                              <dgm:adjLst/>
                                            </dgm:shape>
                                            <dgm:presOf/>
                                            <dgm:constrLst/>
                                            <dgm:ruleLst/>
                                          </dgm:layoutNode>
                                          <dgm:layoutNode name="left_4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5">
                                          <dgm:choose name="Name86">
                                            <dgm:if name="Name87" axis="ch ch" ptType="node node" st="2 1" cnt="1 0" func="cnt" op="gte" val="4">
                                              <dgm:layoutNode name="balance_44" styleLbl="alignAccFollowNode1">
                                                <dgm:varLst>
                                                  <dgm:bulletEnabled val="1"/>
                                                </dgm:varLst>
                                                <dgm:alg type="sp"/>
                                                <dgm:shape xmlns:r="http://schemas.openxmlformats.org/officeDocument/2006/relationships" type="rect" r:blip="">
                                                  <dgm:adjLst/>
                                                </dgm:shape>
                                                <dgm:presOf/>
                                                <dgm:constrLst/>
                                                <dgm:ruleLst/>
                                              </dgm:layoutNode>
                                              <dgm:layoutNode name="right_44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3" styleLbl="node1">
                                                <dgm:varLst>
                                                  <dgm:bulletEnabled val="1"/>
                                                </dgm:varLst>
                                                <dgm:alg type="tx"/>
                                                <dgm:shape xmlns:r="http://schemas.openxmlformats.org/officeDocument/2006/relationships"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4" styleLbl="node1">
                                                <dgm:varLst>
                                                  <dgm:bulletEnabled val="1"/>
                                                </dgm:varLst>
                                                <dgm:alg type="tx"/>
                                                <dgm:shape xmlns:r="http://schemas.openxmlformats.org/officeDocument/2006/relationships"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3" styleLbl="node1">
                                                <dgm:varLst>
                                                  <dgm:bulletEnabled val="1"/>
                                                </dgm:varLst>
                                                <dgm:alg type="tx"/>
                                                <dgm:shape xmlns:r="http://schemas.openxmlformats.org/officeDocument/2006/relationships"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4" styleLbl="node1">
                                                <dgm:varLst>
                                                  <dgm:bulletEnabled val="1"/>
                                                </dgm:varLst>
                                                <dgm:alg type="tx"/>
                                                <dgm:shape xmlns:r="http://schemas.openxmlformats.org/officeDocument/2006/relationships"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8"/>
                                          </dgm:choose>
                                        </dgm:else>
                                      </dgm:choose>
                                    </dgm:else>
                                  </dgm:choose>
                                </dgm:else>
                              </dgm:choose>
                            </dgm:else>
                          </dgm:choose>
                        </dgm:if>
                        <dgm:else name="Name89"/>
                      </dgm:choose>
                    </dgm:else>
                  </dgm:choose>
                </dgm:else>
              </dgm:choose>
            </dgm:else>
          </dgm:choose>
        </dgm:else>
      </dgm:choose>
    </dgm:layoutNode>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Pr>
        <a:solidFill>
          <a:schemeClr val="bg2">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261872" y="758952"/>
            <a:ext cx="9418320" cy="4041648"/>
          </a:xfrm>
        </p:spPr>
        <p:txBody>
          <a:bodyPr anchor="b">
            <a:normAutofit/>
          </a:bodyPr>
          <a:lstStyle>
            <a:lvl1pPr algn="l">
              <a:lnSpc>
                <a:spcPct val="85000"/>
              </a:lnSpc>
              <a:defRPr sz="7200" baseline="0">
                <a:solidFill>
                  <a:schemeClr val="tx1"/>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261872" y="4800600"/>
            <a:ext cx="9418320" cy="1691640"/>
          </a:xfrm>
        </p:spPr>
        <p:txBody>
          <a:bodyPr>
            <a:normAutofit/>
          </a:bodyPr>
          <a:lstStyle>
            <a:lvl1pPr marL="0" indent="0" algn="l">
              <a:buNone/>
              <a:defRPr sz="2200" baseline="0">
                <a:solidFill>
                  <a:schemeClr val="tx1">
                    <a:lumMod val="75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lvl1pPr>
              <a:defRPr>
                <a:solidFill>
                  <a:schemeClr val="tx1">
                    <a:lumMod val="50000"/>
                  </a:schemeClr>
                </a:solidFill>
              </a:defRPr>
            </a:lvl1pPr>
          </a:lstStyle>
          <a:p>
            <a:fld id="{2E1968B1-4707-4769-AD8C-C5F33A45761E}" type="datetimeFigureOut">
              <a:rPr lang="es-ES" smtClean="0"/>
              <a:t>17/08/2018</a:t>
            </a:fld>
            <a:endParaRPr lang="es-ES"/>
          </a:p>
        </p:txBody>
      </p:sp>
      <p:sp>
        <p:nvSpPr>
          <p:cNvPr id="5" name="Footer Placeholder 4"/>
          <p:cNvSpPr>
            <a:spLocks noGrp="1"/>
          </p:cNvSpPr>
          <p:nvPr>
            <p:ph type="ftr" sz="quarter" idx="11"/>
          </p:nvPr>
        </p:nvSpPr>
        <p:spPr/>
        <p:txBody>
          <a:bodyPr/>
          <a:lstStyle>
            <a:lvl1pPr>
              <a:defRPr>
                <a:solidFill>
                  <a:schemeClr val="tx1">
                    <a:lumMod val="65000"/>
                  </a:schemeClr>
                </a:solidFill>
              </a:defRPr>
            </a:lvl1pPr>
          </a:lstStyle>
          <a:p>
            <a:endParaRPr lang="es-ES"/>
          </a:p>
        </p:txBody>
      </p:sp>
      <p:sp>
        <p:nvSpPr>
          <p:cNvPr id="6" name="Slide Number Placeholder 5"/>
          <p:cNvSpPr>
            <a:spLocks noGrp="1"/>
          </p:cNvSpPr>
          <p:nvPr>
            <p:ph type="sldNum" sz="quarter" idx="12"/>
          </p:nvPr>
        </p:nvSpPr>
        <p:spPr/>
        <p:txBody>
          <a:bodyPr/>
          <a:lstStyle>
            <a:lvl1pPr>
              <a:defRPr>
                <a:solidFill>
                  <a:schemeClr val="tx1">
                    <a:lumMod val="65000"/>
                  </a:schemeClr>
                </a:solidFill>
              </a:defRPr>
            </a:lvl1pPr>
          </a:lstStyle>
          <a:p>
            <a:fld id="{5476F4AC-4582-43DA-81C6-E69F4D845248}" type="slidenum">
              <a:rPr lang="es-ES" smtClean="0"/>
              <a:t>‹Nº›</a:t>
            </a:fld>
            <a:endParaRPr lang="es-ES"/>
          </a:p>
        </p:txBody>
      </p:sp>
      <p:sp>
        <p:nvSpPr>
          <p:cNvPr id="7" name="Rectangle 6"/>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517729531"/>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2E1968B1-4707-4769-AD8C-C5F33A45761E}" type="datetimeFigureOut">
              <a:rPr lang="es-ES" smtClean="0"/>
              <a:t>17/08/2018</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5476F4AC-4582-43DA-81C6-E69F4D845248}" type="slidenum">
              <a:rPr lang="es-ES" smtClean="0"/>
              <a:t>‹Nº›</a:t>
            </a:fld>
            <a:endParaRPr lang="es-ES"/>
          </a:p>
        </p:txBody>
      </p:sp>
    </p:spTree>
    <p:extLst>
      <p:ext uri="{BB962C8B-B14F-4D97-AF65-F5344CB8AC3E}">
        <p14:creationId xmlns:p14="http://schemas.microsoft.com/office/powerpoint/2010/main" val="30075659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48700" y="381000"/>
            <a:ext cx="2476500" cy="5897562"/>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762000" y="381000"/>
            <a:ext cx="7734300" cy="5897562"/>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2E1968B1-4707-4769-AD8C-C5F33A45761E}" type="datetimeFigureOut">
              <a:rPr lang="es-ES" smtClean="0"/>
              <a:t>17/08/2018</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5476F4AC-4582-43DA-81C6-E69F4D845248}" type="slidenum">
              <a:rPr lang="es-ES" smtClean="0"/>
              <a:t>‹Nº›</a:t>
            </a:fld>
            <a:endParaRPr lang="es-ES"/>
          </a:p>
        </p:txBody>
      </p:sp>
    </p:spTree>
    <p:extLst>
      <p:ext uri="{BB962C8B-B14F-4D97-AF65-F5344CB8AC3E}">
        <p14:creationId xmlns:p14="http://schemas.microsoft.com/office/powerpoint/2010/main" val="3671470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2E1968B1-4707-4769-AD8C-C5F33A45761E}" type="datetimeFigureOut">
              <a:rPr lang="es-ES" smtClean="0"/>
              <a:t>17/08/2018</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5476F4AC-4582-43DA-81C6-E69F4D845248}" type="slidenum">
              <a:rPr lang="es-ES" smtClean="0"/>
              <a:t>‹Nº›</a:t>
            </a:fld>
            <a:endParaRPr lang="es-ES"/>
          </a:p>
        </p:txBody>
      </p:sp>
    </p:spTree>
    <p:extLst>
      <p:ext uri="{BB962C8B-B14F-4D97-AF65-F5344CB8AC3E}">
        <p14:creationId xmlns:p14="http://schemas.microsoft.com/office/powerpoint/2010/main" val="12707361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261872" y="758952"/>
            <a:ext cx="9418320" cy="4041648"/>
          </a:xfrm>
        </p:spPr>
        <p:txBody>
          <a:bodyPr anchor="b">
            <a:normAutofit/>
          </a:bodyPr>
          <a:lstStyle>
            <a:lvl1pPr>
              <a:lnSpc>
                <a:spcPct val="85000"/>
              </a:lnSpc>
              <a:defRPr sz="7200" b="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261872" y="4800600"/>
            <a:ext cx="9418320" cy="1691640"/>
          </a:xfrm>
        </p:spPr>
        <p:txBody>
          <a:bodyPr anchor="t">
            <a:normAutofit/>
          </a:bodyPr>
          <a:lstStyle>
            <a:lvl1pPr marL="0" indent="0">
              <a:buNone/>
              <a:defRPr sz="22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2E1968B1-4707-4769-AD8C-C5F33A45761E}" type="datetimeFigureOut">
              <a:rPr lang="es-ES" smtClean="0"/>
              <a:t>17/08/2018</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5476F4AC-4582-43DA-81C6-E69F4D845248}" type="slidenum">
              <a:rPr lang="es-ES" smtClean="0"/>
              <a:t>‹Nº›</a:t>
            </a:fld>
            <a:endParaRPr lang="es-ES"/>
          </a:p>
        </p:txBody>
      </p:sp>
      <p:sp>
        <p:nvSpPr>
          <p:cNvPr id="7" name="Rectangle 6"/>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0885666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261872" y="1828800"/>
            <a:ext cx="448056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126480" y="1828800"/>
            <a:ext cx="448056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2E1968B1-4707-4769-AD8C-C5F33A45761E}" type="datetimeFigureOut">
              <a:rPr lang="es-ES" smtClean="0"/>
              <a:t>17/08/2018</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5476F4AC-4582-43DA-81C6-E69F4D845248}" type="slidenum">
              <a:rPr lang="es-ES" smtClean="0"/>
              <a:t>‹Nº›</a:t>
            </a:fld>
            <a:endParaRPr lang="es-ES"/>
          </a:p>
        </p:txBody>
      </p:sp>
    </p:spTree>
    <p:extLst>
      <p:ext uri="{BB962C8B-B14F-4D97-AF65-F5344CB8AC3E}">
        <p14:creationId xmlns:p14="http://schemas.microsoft.com/office/powerpoint/2010/main" val="1433313625"/>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261872" y="1713655"/>
            <a:ext cx="4480560" cy="731520"/>
          </a:xfrm>
        </p:spPr>
        <p:txBody>
          <a:bodyPr anchor="b">
            <a:normAutofit/>
          </a:bodyPr>
          <a:lstStyle>
            <a:lvl1pPr marL="0" indent="0">
              <a:spcBef>
                <a:spcPts val="0"/>
              </a:spcBef>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Content Placeholder 3"/>
          <p:cNvSpPr>
            <a:spLocks noGrp="1"/>
          </p:cNvSpPr>
          <p:nvPr>
            <p:ph sz="half" idx="2"/>
          </p:nvPr>
        </p:nvSpPr>
        <p:spPr>
          <a:xfrm>
            <a:off x="1261872"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126480" y="1713655"/>
            <a:ext cx="4480560" cy="731520"/>
          </a:xfrm>
        </p:spPr>
        <p:txBody>
          <a:bodyPr anchor="b">
            <a:normAutofit/>
          </a:bodyPr>
          <a:lstStyle>
            <a:lvl1pPr marL="0" indent="0">
              <a:lnSpc>
                <a:spcPct val="95000"/>
              </a:lnSpc>
              <a:spcBef>
                <a:spcPts val="0"/>
              </a:spcBef>
              <a:buNone/>
              <a:defRPr lang="en-US" sz="2000" b="0" kern="1200" dirty="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2000"/>
              </a:spcBef>
              <a:buFontTx/>
              <a:buNone/>
            </a:pPr>
            <a:r>
              <a:rPr lang="es-ES"/>
              <a:t>Haga clic para modificar el estilo de texto del patrón</a:t>
            </a:r>
          </a:p>
        </p:txBody>
      </p:sp>
      <p:sp>
        <p:nvSpPr>
          <p:cNvPr id="6" name="Content Placeholder 5"/>
          <p:cNvSpPr>
            <a:spLocks noGrp="1"/>
          </p:cNvSpPr>
          <p:nvPr>
            <p:ph sz="quarter" idx="4"/>
          </p:nvPr>
        </p:nvSpPr>
        <p:spPr>
          <a:xfrm>
            <a:off x="6126480"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2E1968B1-4707-4769-AD8C-C5F33A45761E}" type="datetimeFigureOut">
              <a:rPr lang="es-ES" smtClean="0"/>
              <a:t>17/08/2018</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5476F4AC-4582-43DA-81C6-E69F4D845248}" type="slidenum">
              <a:rPr lang="es-ES" smtClean="0"/>
              <a:t>‹Nº›</a:t>
            </a:fld>
            <a:endParaRPr lang="es-ES"/>
          </a:p>
        </p:txBody>
      </p:sp>
    </p:spTree>
    <p:extLst>
      <p:ext uri="{BB962C8B-B14F-4D97-AF65-F5344CB8AC3E}">
        <p14:creationId xmlns:p14="http://schemas.microsoft.com/office/powerpoint/2010/main" val="1420560381"/>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2E1968B1-4707-4769-AD8C-C5F33A45761E}" type="datetimeFigureOut">
              <a:rPr lang="es-ES" smtClean="0"/>
              <a:t>17/08/2018</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5476F4AC-4582-43DA-81C6-E69F4D845248}" type="slidenum">
              <a:rPr lang="es-ES" smtClean="0"/>
              <a:t>‹Nº›</a:t>
            </a:fld>
            <a:endParaRPr lang="es-ES"/>
          </a:p>
        </p:txBody>
      </p:sp>
    </p:spTree>
    <p:extLst>
      <p:ext uri="{BB962C8B-B14F-4D97-AF65-F5344CB8AC3E}">
        <p14:creationId xmlns:p14="http://schemas.microsoft.com/office/powerpoint/2010/main" val="39382585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1968B1-4707-4769-AD8C-C5F33A45761E}" type="datetimeFigureOut">
              <a:rPr lang="es-ES" smtClean="0"/>
              <a:t>17/08/2018</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5476F4AC-4582-43DA-81C6-E69F4D845248}" type="slidenum">
              <a:rPr lang="es-ES" smtClean="0"/>
              <a:t>‹Nº›</a:t>
            </a:fld>
            <a:endParaRPr lang="es-ES"/>
          </a:p>
        </p:txBody>
      </p:sp>
    </p:spTree>
    <p:extLst>
      <p:ext uri="{BB962C8B-B14F-4D97-AF65-F5344CB8AC3E}">
        <p14:creationId xmlns:p14="http://schemas.microsoft.com/office/powerpoint/2010/main" val="27720218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200400" cy="1600197"/>
          </a:xfrm>
        </p:spPr>
        <p:txBody>
          <a:bodyPr anchor="b">
            <a:normAutofit/>
          </a:bodyPr>
          <a:lstStyle>
            <a:lvl1pPr>
              <a:defRPr sz="3200" b="0" baseline="0"/>
            </a:lvl1pPr>
          </a:lstStyle>
          <a:p>
            <a:r>
              <a:rPr lang="es-ES"/>
              <a:t>Haga clic para modificar el estilo de título del patrón</a:t>
            </a:r>
            <a:endParaRPr lang="en-US" dirty="0"/>
          </a:p>
        </p:txBody>
      </p:sp>
      <p:sp>
        <p:nvSpPr>
          <p:cNvPr id="3" name="Content Placeholder 2"/>
          <p:cNvSpPr>
            <a:spLocks noGrp="1"/>
          </p:cNvSpPr>
          <p:nvPr>
            <p:ph idx="1"/>
          </p:nvPr>
        </p:nvSpPr>
        <p:spPr>
          <a:xfrm>
            <a:off x="4504267" y="685800"/>
            <a:ext cx="6079066" cy="548640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841248" y="2099734"/>
            <a:ext cx="3200400" cy="3810001"/>
          </a:xfrm>
        </p:spPr>
        <p:txBody>
          <a:bodyPr>
            <a:normAutofit/>
          </a:bodyPr>
          <a:lstStyle>
            <a:lvl1pPr marL="0" indent="0">
              <a:lnSpc>
                <a:spcPct val="114000"/>
              </a:lnSpc>
              <a:spcBef>
                <a:spcPts val="800"/>
              </a:spcBef>
              <a:buNone/>
              <a:defRPr sz="13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2E1968B1-4707-4769-AD8C-C5F33A45761E}" type="datetimeFigureOut">
              <a:rPr lang="es-ES" smtClean="0"/>
              <a:t>17/08/2018</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5476F4AC-4582-43DA-81C6-E69F4D845248}" type="slidenum">
              <a:rPr lang="es-ES" smtClean="0"/>
              <a:t>‹Nº›</a:t>
            </a:fld>
            <a:endParaRPr lang="es-ES"/>
          </a:p>
        </p:txBody>
      </p:sp>
    </p:spTree>
    <p:extLst>
      <p:ext uri="{BB962C8B-B14F-4D97-AF65-F5344CB8AC3E}">
        <p14:creationId xmlns:p14="http://schemas.microsoft.com/office/powerpoint/2010/main" val="2191596125"/>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8" name="Rectangle 7"/>
          <p:cNvSpPr/>
          <p:nvPr/>
        </p:nvSpPr>
        <p:spPr>
          <a:xfrm>
            <a:off x="0" y="5105400"/>
            <a:ext cx="11292840" cy="17526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14400" y="5257800"/>
            <a:ext cx="9982200" cy="914400"/>
          </a:xfrm>
        </p:spPr>
        <p:txBody>
          <a:bodyPr anchor="b">
            <a:normAutofit/>
          </a:bodyPr>
          <a:lstStyle>
            <a:lvl1pPr>
              <a:defRPr sz="2800" b="0">
                <a:solidFill>
                  <a:schemeClr val="bg1"/>
                </a:solidFill>
              </a:defRPr>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0" y="0"/>
            <a:ext cx="11292840" cy="5128923"/>
          </a:xfrm>
          <a:blipFill>
            <a:blip r:embed="rId2"/>
            <a:stretch>
              <a:fillRect/>
            </a:stretch>
          </a:blipFill>
        </p:spPr>
        <p:txBody>
          <a:bodyPr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914400" y="6108589"/>
            <a:ext cx="9982200" cy="597011"/>
          </a:xfrm>
        </p:spPr>
        <p:txBody>
          <a:bodyPr>
            <a:normAutofit/>
          </a:bodyPr>
          <a:lstStyle>
            <a:lvl1pPr marL="0" indent="0">
              <a:lnSpc>
                <a:spcPct val="100000"/>
              </a:lnSpc>
              <a:spcBef>
                <a:spcPts val="800"/>
              </a:spcBef>
              <a:buNone/>
              <a:defRPr sz="1300">
                <a:solidFill>
                  <a:schemeClr val="bg1">
                    <a:lumMod val="8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2E1968B1-4707-4769-AD8C-C5F33A45761E}" type="datetimeFigureOut">
              <a:rPr lang="es-ES" smtClean="0"/>
              <a:t>17/08/2018</a:t>
            </a:fld>
            <a:endParaRPr lang="es-E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476F4AC-4582-43DA-81C6-E69F4D845248}" type="slidenum">
              <a:rPr lang="es-ES" smtClean="0"/>
              <a:t>‹Nº›</a:t>
            </a:fld>
            <a:endParaRPr lang="es-ES"/>
          </a:p>
        </p:txBody>
      </p:sp>
    </p:spTree>
    <p:extLst>
      <p:ext uri="{BB962C8B-B14F-4D97-AF65-F5344CB8AC3E}">
        <p14:creationId xmlns:p14="http://schemas.microsoft.com/office/powerpoint/2010/main" val="37807919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1292840" y="0"/>
            <a:ext cx="914400" cy="6858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61872" y="365760"/>
            <a:ext cx="9692640" cy="1325562"/>
          </a:xfrm>
          <a:prstGeom prst="rect">
            <a:avLst/>
          </a:prstGeom>
        </p:spPr>
        <p:txBody>
          <a:bodyPr vert="horz" lIns="91440" tIns="45720" rIns="91440" bIns="45720" rtlCol="0" anchor="b">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261872" y="1828800"/>
            <a:ext cx="8595360" cy="4351337"/>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rot="16200000">
            <a:off x="10797542" y="998537"/>
            <a:ext cx="1904999" cy="365125"/>
          </a:xfrm>
          <a:prstGeom prst="rect">
            <a:avLst/>
          </a:prstGeom>
        </p:spPr>
        <p:txBody>
          <a:bodyPr vert="horz" lIns="91440" tIns="45720" rIns="91440" bIns="45720" rtlCol="0" anchor="ctr"/>
          <a:lstStyle>
            <a:lvl1pPr algn="r">
              <a:defRPr sz="1050" b="0">
                <a:solidFill>
                  <a:schemeClr val="tx2">
                    <a:lumMod val="20000"/>
                    <a:lumOff val="80000"/>
                  </a:schemeClr>
                </a:solidFill>
              </a:defRPr>
            </a:lvl1pPr>
          </a:lstStyle>
          <a:p>
            <a:fld id="{2E1968B1-4707-4769-AD8C-C5F33A45761E}" type="datetimeFigureOut">
              <a:rPr lang="es-ES" smtClean="0"/>
              <a:t>17/08/2018</a:t>
            </a:fld>
            <a:endParaRPr lang="es-ES"/>
          </a:p>
        </p:txBody>
      </p:sp>
      <p:sp>
        <p:nvSpPr>
          <p:cNvPr id="5" name="Footer Placeholder 4"/>
          <p:cNvSpPr>
            <a:spLocks noGrp="1"/>
          </p:cNvSpPr>
          <p:nvPr>
            <p:ph type="ftr" sz="quarter" idx="3"/>
          </p:nvPr>
        </p:nvSpPr>
        <p:spPr>
          <a:xfrm rot="16200000">
            <a:off x="9959341" y="4046537"/>
            <a:ext cx="3581400" cy="365125"/>
          </a:xfrm>
          <a:prstGeom prst="rect">
            <a:avLst/>
          </a:prstGeom>
        </p:spPr>
        <p:txBody>
          <a:bodyPr vert="horz" lIns="91440" tIns="45720" rIns="91440" bIns="45720" rtlCol="0" anchor="ctr"/>
          <a:lstStyle>
            <a:lvl1pPr algn="l">
              <a:defRPr sz="1050">
                <a:solidFill>
                  <a:schemeClr val="tx2">
                    <a:lumMod val="20000"/>
                    <a:lumOff val="80000"/>
                  </a:schemeClr>
                </a:solidFill>
              </a:defRPr>
            </a:lvl1pPr>
          </a:lstStyle>
          <a:p>
            <a:endParaRPr lang="es-ES"/>
          </a:p>
        </p:txBody>
      </p:sp>
      <p:sp>
        <p:nvSpPr>
          <p:cNvPr id="6" name="Slide Number Placeholder 5"/>
          <p:cNvSpPr>
            <a:spLocks noGrp="1"/>
          </p:cNvSpPr>
          <p:nvPr>
            <p:ph type="sldNum" sz="quarter" idx="4"/>
          </p:nvPr>
        </p:nvSpPr>
        <p:spPr>
          <a:xfrm>
            <a:off x="11292840" y="6172200"/>
            <a:ext cx="914400" cy="593725"/>
          </a:xfrm>
          <a:prstGeom prst="rect">
            <a:avLst/>
          </a:prstGeom>
        </p:spPr>
        <p:txBody>
          <a:bodyPr vert="horz" lIns="45720" tIns="45720" rIns="45720" bIns="45720" rtlCol="0" anchor="ctr">
            <a:normAutofit/>
          </a:bodyPr>
          <a:lstStyle>
            <a:lvl1pPr algn="ctr">
              <a:defRPr sz="3600">
                <a:solidFill>
                  <a:schemeClr val="tx2">
                    <a:lumMod val="60000"/>
                    <a:lumOff val="40000"/>
                  </a:schemeClr>
                </a:solidFill>
              </a:defRPr>
            </a:lvl1pPr>
          </a:lstStyle>
          <a:p>
            <a:fld id="{5476F4AC-4582-43DA-81C6-E69F4D845248}" type="slidenum">
              <a:rPr lang="es-ES" smtClean="0"/>
              <a:t>‹Nº›</a:t>
            </a:fld>
            <a:endParaRPr lang="es-ES"/>
          </a:p>
        </p:txBody>
      </p:sp>
    </p:spTree>
    <p:extLst>
      <p:ext uri="{BB962C8B-B14F-4D97-AF65-F5344CB8AC3E}">
        <p14:creationId xmlns:p14="http://schemas.microsoft.com/office/powerpoint/2010/main" val="4074828836"/>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defTabSz="914400" rtl="0" eaLnBrk="1" latinLnBrk="0" hangingPunct="1">
        <a:lnSpc>
          <a:spcPct val="90000"/>
        </a:lnSpc>
        <a:spcBef>
          <a:spcPct val="0"/>
        </a:spcBef>
        <a:buNone/>
        <a:defRPr sz="4400" kern="1200" spc="-50" baseline="0">
          <a:solidFill>
            <a:schemeClr val="tx1"/>
          </a:solidFill>
          <a:latin typeface="+mj-lt"/>
          <a:ea typeface="+mj-ea"/>
          <a:cs typeface="+mj-cs"/>
        </a:defRPr>
      </a:lvl1pPr>
    </p:titleStyle>
    <p:body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1800" kern="1200" spc="10" baseline="0">
          <a:solidFill>
            <a:schemeClr val="tx1"/>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85000"/>
              <a:lumOff val="1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normAutofit/>
          </a:bodyPr>
          <a:lstStyle/>
          <a:p>
            <a:r>
              <a:rPr lang="es-PA" dirty="0"/>
              <a:t>Nativos e Inmigrantes Digitales</a:t>
            </a:r>
            <a:endParaRPr lang="es-ES" dirty="0"/>
          </a:p>
        </p:txBody>
      </p:sp>
      <p:sp>
        <p:nvSpPr>
          <p:cNvPr id="3" name="Subtítulo 2"/>
          <p:cNvSpPr>
            <a:spLocks noGrp="1"/>
          </p:cNvSpPr>
          <p:nvPr>
            <p:ph type="subTitle" idx="1"/>
          </p:nvPr>
        </p:nvSpPr>
        <p:spPr/>
        <p:txBody>
          <a:bodyPr/>
          <a:lstStyle/>
          <a:p>
            <a:r>
              <a:rPr lang="es-PA" dirty="0"/>
              <a:t>Por Marc </a:t>
            </a:r>
            <a:r>
              <a:rPr lang="es-PA" dirty="0" err="1"/>
              <a:t>Prensky</a:t>
            </a:r>
            <a:endParaRPr lang="es-PA" dirty="0"/>
          </a:p>
          <a:p>
            <a:endParaRPr lang="es-PA" dirty="0"/>
          </a:p>
          <a:p>
            <a:r>
              <a:rPr lang="es-PA" dirty="0"/>
              <a:t>Luis E. González  </a:t>
            </a:r>
            <a:r>
              <a:rPr lang="es-PA" dirty="0" err="1"/>
              <a:t>Ced</a:t>
            </a:r>
            <a:r>
              <a:rPr lang="es-PA" dirty="0"/>
              <a:t>. 4-743-401</a:t>
            </a:r>
            <a:endParaRPr lang="es-ES" dirty="0"/>
          </a:p>
        </p:txBody>
      </p:sp>
    </p:spTree>
    <p:extLst>
      <p:ext uri="{BB962C8B-B14F-4D97-AF65-F5344CB8AC3E}">
        <p14:creationId xmlns:p14="http://schemas.microsoft.com/office/powerpoint/2010/main" val="41686157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8142B7B-0708-41C9-9C09-A10B5245C50A}"/>
              </a:ext>
            </a:extLst>
          </p:cNvPr>
          <p:cNvSpPr>
            <a:spLocks noGrp="1"/>
          </p:cNvSpPr>
          <p:nvPr>
            <p:ph type="title"/>
          </p:nvPr>
        </p:nvSpPr>
        <p:spPr>
          <a:xfrm>
            <a:off x="820714" y="380198"/>
            <a:ext cx="9093307" cy="709061"/>
          </a:xfrm>
        </p:spPr>
        <p:txBody>
          <a:bodyPr>
            <a:normAutofit/>
          </a:bodyPr>
          <a:lstStyle/>
          <a:p>
            <a:r>
              <a:rPr lang="es-PA" sz="3200" dirty="0"/>
              <a:t>DEFINICIONES</a:t>
            </a:r>
          </a:p>
        </p:txBody>
      </p:sp>
      <p:sp>
        <p:nvSpPr>
          <p:cNvPr id="3" name="Marcador de contenido 2">
            <a:extLst>
              <a:ext uri="{FF2B5EF4-FFF2-40B4-BE49-F238E27FC236}">
                <a16:creationId xmlns:a16="http://schemas.microsoft.com/office/drawing/2014/main" id="{B5312ED6-EA0C-4321-99F1-3E8FB0A95C2A}"/>
              </a:ext>
            </a:extLst>
          </p:cNvPr>
          <p:cNvSpPr>
            <a:spLocks noGrp="1"/>
          </p:cNvSpPr>
          <p:nvPr>
            <p:ph idx="1"/>
          </p:nvPr>
        </p:nvSpPr>
        <p:spPr>
          <a:xfrm>
            <a:off x="547998" y="1561700"/>
            <a:ext cx="5548002" cy="2030929"/>
          </a:xfrm>
        </p:spPr>
        <p:txBody>
          <a:bodyPr>
            <a:normAutofit/>
          </a:bodyPr>
          <a:lstStyle/>
          <a:p>
            <a:pPr algn="just"/>
            <a:r>
              <a:rPr lang="es-PA" b="1" dirty="0"/>
              <a:t>“Nativos Digitales”</a:t>
            </a:r>
            <a:r>
              <a:rPr lang="es-PA" dirty="0"/>
              <a:t>, puesto que todos han nacido y se han formado utilizando el particular “lengua digital” de juegos por ordenador, vídeo e Internet. Otros sinónimos N-GEN, por Generación en Red (net, en inglés), y también D-GEN, por Generación Digital. </a:t>
            </a:r>
          </a:p>
        </p:txBody>
      </p:sp>
      <p:sp>
        <p:nvSpPr>
          <p:cNvPr id="4" name="Marcador de contenido 2">
            <a:extLst>
              <a:ext uri="{FF2B5EF4-FFF2-40B4-BE49-F238E27FC236}">
                <a16:creationId xmlns:a16="http://schemas.microsoft.com/office/drawing/2014/main" id="{21020CBD-F545-4332-A802-224500B8F4F2}"/>
              </a:ext>
            </a:extLst>
          </p:cNvPr>
          <p:cNvSpPr txBox="1">
            <a:spLocks/>
          </p:cNvSpPr>
          <p:nvPr/>
        </p:nvSpPr>
        <p:spPr>
          <a:xfrm>
            <a:off x="547998" y="4065071"/>
            <a:ext cx="5548002" cy="1563304"/>
          </a:xfrm>
          <a:prstGeom prst="rect">
            <a:avLst/>
          </a:prstGeom>
        </p:spPr>
        <p:txBody>
          <a:bodyPr vert="horz" lIns="91440" tIns="45720" rIns="91440" bIns="45720" rtlCol="0">
            <a:normAutofit/>
          </a:bodyPr>
          <a:lst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1800" kern="1200" spc="10" baseline="0">
                <a:solidFill>
                  <a:schemeClr val="tx1"/>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85000"/>
                    <a:lumOff val="1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9pPr>
          </a:lstStyle>
          <a:p>
            <a:pPr algn="just"/>
            <a:r>
              <a:rPr lang="es-PA" b="1" dirty="0"/>
              <a:t>“Inmigrantes Digitales”</a:t>
            </a:r>
            <a:r>
              <a:rPr lang="es-PA" dirty="0"/>
              <a:t>., a los que por edad no hemos vivido o crecimos durante la introducción de la era digital moderna.</a:t>
            </a:r>
          </a:p>
        </p:txBody>
      </p:sp>
      <p:pic>
        <p:nvPicPr>
          <p:cNvPr id="3074" name="Picture 2" descr="Resultado de imagen para NATIVOS DIGITALES">
            <a:extLst>
              <a:ext uri="{FF2B5EF4-FFF2-40B4-BE49-F238E27FC236}">
                <a16:creationId xmlns:a16="http://schemas.microsoft.com/office/drawing/2014/main" id="{895B0027-4CF8-4CC3-918F-36F503BD2DF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665494" y="1138988"/>
            <a:ext cx="4018547" cy="2009274"/>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Resultado de imagen para inmigrantes digitales">
            <a:extLst>
              <a:ext uri="{FF2B5EF4-FFF2-40B4-BE49-F238E27FC236}">
                <a16:creationId xmlns:a16="http://schemas.microsoft.com/office/drawing/2014/main" id="{CC00AAD6-9B28-447B-AD9B-26EEE0A9D52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83214" y="3709739"/>
            <a:ext cx="3183105" cy="24502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493388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E99BEEB-536B-4E68-90EF-82ED88DE1424}"/>
              </a:ext>
            </a:extLst>
          </p:cNvPr>
          <p:cNvSpPr>
            <a:spLocks noGrp="1"/>
          </p:cNvSpPr>
          <p:nvPr>
            <p:ph type="title"/>
          </p:nvPr>
        </p:nvSpPr>
        <p:spPr>
          <a:xfrm>
            <a:off x="1261872" y="365761"/>
            <a:ext cx="3871602" cy="612808"/>
          </a:xfrm>
        </p:spPr>
        <p:txBody>
          <a:bodyPr>
            <a:normAutofit/>
          </a:bodyPr>
          <a:lstStyle/>
          <a:p>
            <a:r>
              <a:rPr lang="es-PA" sz="3200" dirty="0"/>
              <a:t>EL PROBLEMA</a:t>
            </a:r>
          </a:p>
        </p:txBody>
      </p:sp>
      <p:sp>
        <p:nvSpPr>
          <p:cNvPr id="3" name="Marcador de contenido 2">
            <a:extLst>
              <a:ext uri="{FF2B5EF4-FFF2-40B4-BE49-F238E27FC236}">
                <a16:creationId xmlns:a16="http://schemas.microsoft.com/office/drawing/2014/main" id="{E6B0A4D5-57B7-4D57-A68C-F69F3FD04338}"/>
              </a:ext>
            </a:extLst>
          </p:cNvPr>
          <p:cNvSpPr>
            <a:spLocks noGrp="1"/>
          </p:cNvSpPr>
          <p:nvPr>
            <p:ph idx="1"/>
          </p:nvPr>
        </p:nvSpPr>
        <p:spPr>
          <a:xfrm>
            <a:off x="1261872" y="1395664"/>
            <a:ext cx="8940907" cy="1600200"/>
          </a:xfrm>
        </p:spPr>
        <p:txBody>
          <a:bodyPr/>
          <a:lstStyle/>
          <a:p>
            <a:pPr marL="0" indent="0" algn="just">
              <a:buNone/>
            </a:pPr>
            <a:r>
              <a:rPr lang="es-PA" dirty="0"/>
              <a:t>Existe , un desfase, una brecha digital y generacional que no puede ser ignorada ni aceptada sin propósito firme de cambio para intentar resolverla: los Inmigrantes Digitales que se dedican a la enseñanza están empleando una “lengua” obsoleta (la propia de la edad pre-digital) para instruir a una generación que controla perfectamente dicha “lengua”.</a:t>
            </a:r>
          </a:p>
          <a:p>
            <a:pPr marL="0" indent="0">
              <a:buNone/>
            </a:pPr>
            <a:endParaRPr lang="es-PA" dirty="0"/>
          </a:p>
        </p:txBody>
      </p:sp>
      <p:pic>
        <p:nvPicPr>
          <p:cNvPr id="4098" name="Picture 2" descr="Resultado de imagen para inmigrantes digitales">
            <a:extLst>
              <a:ext uri="{FF2B5EF4-FFF2-40B4-BE49-F238E27FC236}">
                <a16:creationId xmlns:a16="http://schemas.microsoft.com/office/drawing/2014/main" id="{91800D6D-4C2A-47C5-A505-29B1611C161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52799" y="2995864"/>
            <a:ext cx="4716380" cy="32370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081777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20188" y="285550"/>
            <a:ext cx="9646760" cy="1078029"/>
          </a:xfrm>
        </p:spPr>
        <p:txBody>
          <a:bodyPr>
            <a:normAutofit/>
          </a:bodyPr>
          <a:lstStyle/>
          <a:p>
            <a:r>
              <a:rPr lang="es-ES" sz="2800" dirty="0"/>
              <a:t>DIFERENCIAS ENTRE NATIVOS DIGITALES E INMIGRANTES DIGITALES</a:t>
            </a:r>
          </a:p>
        </p:txBody>
      </p:sp>
      <p:sp>
        <p:nvSpPr>
          <p:cNvPr id="5" name="Marcador de contenido 4">
            <a:extLst>
              <a:ext uri="{FF2B5EF4-FFF2-40B4-BE49-F238E27FC236}">
                <a16:creationId xmlns:a16="http://schemas.microsoft.com/office/drawing/2014/main" id="{D7ED8620-AE6B-4DBB-B1B4-E4960283CE77}"/>
              </a:ext>
            </a:extLst>
          </p:cNvPr>
          <p:cNvSpPr>
            <a:spLocks noGrp="1"/>
          </p:cNvSpPr>
          <p:nvPr>
            <p:ph idx="1"/>
          </p:nvPr>
        </p:nvSpPr>
        <p:spPr>
          <a:xfrm>
            <a:off x="491853" y="1732547"/>
            <a:ext cx="6935644" cy="4154905"/>
          </a:xfrm>
        </p:spPr>
        <p:txBody>
          <a:bodyPr/>
          <a:lstStyle/>
          <a:p>
            <a:pPr lvl="0">
              <a:buFont typeface="Wingdings" panose="05000000000000000000" pitchFamily="2" charset="2"/>
              <a:buChar char="Ø"/>
            </a:pPr>
            <a:r>
              <a:rPr lang="es-PA" dirty="0"/>
              <a:t>Quieren recibir la información de forma ágil e inmediata.</a:t>
            </a:r>
          </a:p>
          <a:p>
            <a:pPr lvl="0">
              <a:buFont typeface="Wingdings" panose="05000000000000000000" pitchFamily="2" charset="2"/>
              <a:buChar char="Ø"/>
            </a:pPr>
            <a:r>
              <a:rPr lang="es-PA" dirty="0"/>
              <a:t>Se sienten atraídos por multitareas y procesos paralelos.</a:t>
            </a:r>
          </a:p>
          <a:p>
            <a:pPr lvl="0">
              <a:buFont typeface="Wingdings" panose="05000000000000000000" pitchFamily="2" charset="2"/>
              <a:buChar char="Ø"/>
            </a:pPr>
            <a:r>
              <a:rPr lang="es-PA" dirty="0"/>
              <a:t>Prefieren los gráficos a los textos.</a:t>
            </a:r>
          </a:p>
          <a:p>
            <a:pPr lvl="0">
              <a:buFont typeface="Wingdings" panose="05000000000000000000" pitchFamily="2" charset="2"/>
              <a:buChar char="Ø"/>
            </a:pPr>
            <a:r>
              <a:rPr lang="es-PA" dirty="0"/>
              <a:t>Se inclinan por los accesos al azar (desde hipertextos).</a:t>
            </a:r>
          </a:p>
          <a:p>
            <a:pPr lvl="0">
              <a:buFont typeface="Wingdings" panose="05000000000000000000" pitchFamily="2" charset="2"/>
              <a:buChar char="Ø"/>
            </a:pPr>
            <a:r>
              <a:rPr lang="es-PA" dirty="0"/>
              <a:t>Funcionan mejor y rinden más cuando trabajan en Red.</a:t>
            </a:r>
          </a:p>
          <a:p>
            <a:pPr lvl="0">
              <a:buFont typeface="Wingdings" panose="05000000000000000000" pitchFamily="2" charset="2"/>
              <a:buChar char="Ø"/>
            </a:pPr>
            <a:r>
              <a:rPr lang="es-PA" dirty="0"/>
              <a:t>Tienen la conciencia de que van progresando, lo cual les reporta satisfacción y recompensa inmediatas.</a:t>
            </a:r>
          </a:p>
          <a:p>
            <a:pPr lvl="0">
              <a:buFont typeface="Wingdings" panose="05000000000000000000" pitchFamily="2" charset="2"/>
              <a:buChar char="Ø"/>
            </a:pPr>
            <a:r>
              <a:rPr lang="es-PA" dirty="0"/>
              <a:t>Prefieren instruirse de forma lúdica a embarcarse en el rigor del trabajo tradicional.</a:t>
            </a:r>
          </a:p>
          <a:p>
            <a:pPr marL="0" indent="0">
              <a:buNone/>
            </a:pPr>
            <a:endParaRPr lang="es-PA" dirty="0"/>
          </a:p>
        </p:txBody>
      </p:sp>
      <p:pic>
        <p:nvPicPr>
          <p:cNvPr id="1026" name="Picture 2" descr="Resultado de imagen para NATIVOS DIGITALES">
            <a:extLst>
              <a:ext uri="{FF2B5EF4-FFF2-40B4-BE49-F238E27FC236}">
                <a16:creationId xmlns:a16="http://schemas.microsoft.com/office/drawing/2014/main" id="{A61861F1-3322-4470-A136-02DB83773D91}"/>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39962" t="-2384"/>
          <a:stretch/>
        </p:blipFill>
        <p:spPr bwMode="auto">
          <a:xfrm>
            <a:off x="7427497" y="1600200"/>
            <a:ext cx="3810230" cy="3657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36452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a 3">
            <a:extLst>
              <a:ext uri="{FF2B5EF4-FFF2-40B4-BE49-F238E27FC236}">
                <a16:creationId xmlns:a16="http://schemas.microsoft.com/office/drawing/2014/main" id="{88C02077-367E-4C3B-BB88-5262D64220D0}"/>
              </a:ext>
            </a:extLst>
          </p:cNvPr>
          <p:cNvGraphicFramePr/>
          <p:nvPr>
            <p:extLst>
              <p:ext uri="{D42A27DB-BD31-4B8C-83A1-F6EECF244321}">
                <p14:modId xmlns:p14="http://schemas.microsoft.com/office/powerpoint/2010/main" val="3425728351"/>
              </p:ext>
            </p:extLst>
          </p:nvPr>
        </p:nvGraphicFramePr>
        <p:xfrm>
          <a:off x="962527" y="287643"/>
          <a:ext cx="9801726" cy="62827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916333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BA38E4E-1755-41A0-9D50-CF75E18D3725}"/>
              </a:ext>
            </a:extLst>
          </p:cNvPr>
          <p:cNvSpPr>
            <a:spLocks noGrp="1"/>
          </p:cNvSpPr>
          <p:nvPr>
            <p:ph type="title"/>
          </p:nvPr>
        </p:nvSpPr>
        <p:spPr>
          <a:xfrm>
            <a:off x="491852" y="173254"/>
            <a:ext cx="2155096" cy="709061"/>
          </a:xfrm>
        </p:spPr>
        <p:txBody>
          <a:bodyPr>
            <a:normAutofit/>
          </a:bodyPr>
          <a:lstStyle/>
          <a:p>
            <a:r>
              <a:rPr lang="es-PA" sz="3200" dirty="0"/>
              <a:t>PORQUE?</a:t>
            </a:r>
          </a:p>
        </p:txBody>
      </p:sp>
      <p:graphicFrame>
        <p:nvGraphicFramePr>
          <p:cNvPr id="6" name="Marcador de contenido 5">
            <a:extLst>
              <a:ext uri="{FF2B5EF4-FFF2-40B4-BE49-F238E27FC236}">
                <a16:creationId xmlns:a16="http://schemas.microsoft.com/office/drawing/2014/main" id="{F77FFE56-7D63-47B1-832F-CBBEA3F4B1B6}"/>
              </a:ext>
            </a:extLst>
          </p:cNvPr>
          <p:cNvGraphicFramePr>
            <a:graphicFrameLocks noGrp="1"/>
          </p:cNvGraphicFramePr>
          <p:nvPr>
            <p:ph idx="1"/>
            <p:extLst>
              <p:ext uri="{D42A27DB-BD31-4B8C-83A1-F6EECF244321}">
                <p14:modId xmlns:p14="http://schemas.microsoft.com/office/powerpoint/2010/main" val="3081306626"/>
              </p:ext>
            </p:extLst>
          </p:nvPr>
        </p:nvGraphicFramePr>
        <p:xfrm>
          <a:off x="320843" y="1122947"/>
          <a:ext cx="10828420" cy="536929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795285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3626E24-9B36-432F-AF9A-6FA2CCA81355}"/>
              </a:ext>
            </a:extLst>
          </p:cNvPr>
          <p:cNvSpPr>
            <a:spLocks noGrp="1"/>
          </p:cNvSpPr>
          <p:nvPr>
            <p:ph type="title"/>
          </p:nvPr>
        </p:nvSpPr>
        <p:spPr>
          <a:xfrm>
            <a:off x="556020" y="526181"/>
            <a:ext cx="8595360" cy="757187"/>
          </a:xfrm>
        </p:spPr>
        <p:txBody>
          <a:bodyPr>
            <a:normAutofit/>
          </a:bodyPr>
          <a:lstStyle/>
          <a:p>
            <a:r>
              <a:rPr lang="es-PA" sz="3600" dirty="0"/>
              <a:t>CONLUSIONES</a:t>
            </a:r>
          </a:p>
        </p:txBody>
      </p:sp>
      <p:sp>
        <p:nvSpPr>
          <p:cNvPr id="3" name="Marcador de contenido 2">
            <a:extLst>
              <a:ext uri="{FF2B5EF4-FFF2-40B4-BE49-F238E27FC236}">
                <a16:creationId xmlns:a16="http://schemas.microsoft.com/office/drawing/2014/main" id="{772F72F8-E2E9-42F4-9DE4-FD91120D96D0}"/>
              </a:ext>
            </a:extLst>
          </p:cNvPr>
          <p:cNvSpPr>
            <a:spLocks noGrp="1"/>
          </p:cNvSpPr>
          <p:nvPr>
            <p:ph idx="1"/>
          </p:nvPr>
        </p:nvSpPr>
        <p:spPr>
          <a:xfrm>
            <a:off x="556020" y="1796716"/>
            <a:ext cx="8595360" cy="4351337"/>
          </a:xfrm>
        </p:spPr>
        <p:txBody>
          <a:bodyPr>
            <a:normAutofit lnSpcReduction="10000"/>
          </a:bodyPr>
          <a:lstStyle/>
          <a:p>
            <a:pPr algn="just"/>
            <a:r>
              <a:rPr lang="es-PA" dirty="0"/>
              <a:t>Si somos verdaderos educadores, necesitaremos pensar en cómo enseñar ambos contenidos, el de herencia y el de futuro, pero empleando la “lengua” de los Nativos Digitales. Para tratar de instruir en el contenido de herencia es necesario un ejercicio de “traducción” y un cambio importante en el ámbito de la metodología, elemento clave. El segundo es el verdaderamente novedoso e implica toda la carga especial de contenido y de pensamiento.</a:t>
            </a:r>
          </a:p>
          <a:p>
            <a:pPr marL="0" indent="0" algn="just">
              <a:buNone/>
            </a:pPr>
            <a:r>
              <a:rPr lang="es-PA" dirty="0"/>
              <a:t> </a:t>
            </a:r>
          </a:p>
          <a:p>
            <a:pPr algn="just"/>
            <a:r>
              <a:rPr lang="es-PA" dirty="0"/>
              <a:t>Concluimos afirmando que los educadores deberían intentar abrirse a la realidad, sin calificar a priori un método de ineficaz, olvidando sus tradiciones y su tendencia a la repetición de fórmulas didácticas del pasado. Y, si los educadores y profesores Inmigrantes Digitales realmente desean contactar, comunicarse e interactuar con los estudiantes Nativos Digitales que son todos los que constituyen nuestra actualidad tendrán que someterse, de buen grado, al cambio. Ha llegado para ellos la hora de eliminar sus temores y objeciones, para recordar, por el contrario, el lema de Nike, tan familiar para los Nativos: “Just do </a:t>
            </a:r>
            <a:r>
              <a:rPr lang="es-PA" dirty="0" err="1"/>
              <a:t>it</a:t>
            </a:r>
            <a:r>
              <a:rPr lang="es-PA" dirty="0"/>
              <a:t>!”.</a:t>
            </a:r>
          </a:p>
          <a:p>
            <a:endParaRPr lang="es-PA" dirty="0"/>
          </a:p>
        </p:txBody>
      </p:sp>
      <p:pic>
        <p:nvPicPr>
          <p:cNvPr id="2050" name="Picture 2" descr="Resultado de imagen para SOLUCIÃN">
            <a:extLst>
              <a:ext uri="{FF2B5EF4-FFF2-40B4-BE49-F238E27FC236}">
                <a16:creationId xmlns:a16="http://schemas.microsoft.com/office/drawing/2014/main" id="{D9472166-D5DA-49E9-B733-DB65D45F50B3}"/>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32245" t="2773"/>
          <a:stretch/>
        </p:blipFill>
        <p:spPr bwMode="auto">
          <a:xfrm>
            <a:off x="9292613" y="526181"/>
            <a:ext cx="1530794" cy="12328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48208057"/>
      </p:ext>
    </p:extLst>
  </p:cSld>
  <p:clrMapOvr>
    <a:masterClrMapping/>
  </p:clrMapOvr>
</p:sld>
</file>

<file path=ppt/theme/theme1.xml><?xml version="1.0" encoding="utf-8"?>
<a:theme xmlns:a="http://schemas.openxmlformats.org/drawingml/2006/main" name="View">
  <a:themeElements>
    <a:clrScheme name="View">
      <a:dk1>
        <a:srgbClr val="000000"/>
      </a:dk1>
      <a:lt1>
        <a:srgbClr val="FFFFFF"/>
      </a:lt1>
      <a:dk2>
        <a:srgbClr val="46464A"/>
      </a:dk2>
      <a:lt2>
        <a:srgbClr val="D6D3CC"/>
      </a:lt2>
      <a:accent1>
        <a:srgbClr val="6F6F74"/>
      </a:accent1>
      <a:accent2>
        <a:srgbClr val="92A9B9"/>
      </a:accent2>
      <a:accent3>
        <a:srgbClr val="A7B789"/>
      </a:accent3>
      <a:accent4>
        <a:srgbClr val="B9A489"/>
      </a:accent4>
      <a:accent5>
        <a:srgbClr val="8D6374"/>
      </a:accent5>
      <a:accent6>
        <a:srgbClr val="9B7362"/>
      </a:accent6>
      <a:hlink>
        <a:srgbClr val="67AABF"/>
      </a:hlink>
      <a:folHlink>
        <a:srgbClr val="ABAFA5"/>
      </a:folHlink>
    </a:clrScheme>
    <a:fontScheme name="View">
      <a:maj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View">
      <a:fillStyleLst>
        <a:solidFill>
          <a:schemeClr val="phClr"/>
        </a:solidFill>
        <a:solidFill>
          <a:schemeClr val="phClr">
            <a:tint val="60000"/>
            <a:satMod val="120000"/>
          </a:schemeClr>
        </a:solidFill>
        <a:solidFill>
          <a:schemeClr val="phClr">
            <a:shade val="75000"/>
            <a:satMod val="160000"/>
          </a:schemeClr>
        </a:solidFill>
      </a:fillStyleLst>
      <a:lnStyleLst>
        <a:ln w="9525" cap="flat" cmpd="sng" algn="ctr">
          <a:solidFill>
            <a:schemeClr val="phClr"/>
          </a:solidFill>
          <a:prstDash val="solid"/>
        </a:ln>
        <a:ln w="13970" cap="flat" cmpd="sng" algn="ctr">
          <a:solidFill>
            <a:schemeClr val="phClr"/>
          </a:solidFill>
          <a:prstDash val="solid"/>
        </a:ln>
        <a:ln w="17145" cap="flat" cmpd="sng" algn="ctr">
          <a:solidFill>
            <a:schemeClr val="phClr">
              <a:shade val="95000"/>
              <a:alpha val="95000"/>
              <a:satMod val="150000"/>
            </a:schemeClr>
          </a:solidFill>
          <a:prstDash val="solid"/>
        </a:ln>
      </a:lnStyleLst>
      <a:effectStyleLst>
        <a:effectStyle>
          <a:effectLst/>
        </a:effectStyle>
        <a:effectStyle>
          <a:effectLst>
            <a:outerShdw blurRad="50800" dist="15240" dir="5400000" algn="tl" rotWithShape="0">
              <a:srgbClr val="000000">
                <a:alpha val="75000"/>
              </a:srgbClr>
            </a:outerShdw>
          </a:effectLst>
          <a:scene3d>
            <a:camera prst="orthographicFront">
              <a:rot lat="0" lon="0" rev="0"/>
            </a:camera>
            <a:lightRig rig="brightRoom" dir="tl"/>
          </a:scene3d>
          <a:sp3d contourW="9525" prstMaterial="flat">
            <a:bevelT w="0" h="0" prst="coolSlant"/>
            <a:contourClr>
              <a:schemeClr val="phClr">
                <a:shade val="35000"/>
                <a:satMod val="130000"/>
              </a:schemeClr>
            </a:contourClr>
          </a:sp3d>
        </a:effectStyle>
        <a:effectStyle>
          <a:effectLst>
            <a:outerShdw blurRad="76200" dist="25400" dir="5400000" algn="tl" rotWithShape="0">
              <a:srgbClr val="000000">
                <a:alpha val="55000"/>
              </a:srgbClr>
            </a:outerShdw>
          </a:effectLst>
          <a:scene3d>
            <a:camera prst="orthographicFront">
              <a:rot lat="0" lon="0" rev="0"/>
            </a:camera>
            <a:lightRig rig="brightRoom" dir="tl"/>
          </a:scene3d>
          <a:sp3d contourW="19050" prstMaterial="flat">
            <a:bevelT w="0" h="0" prst="coolSlant"/>
            <a:contourClr>
              <a:schemeClr val="phClr">
                <a:shade val="25000"/>
                <a:satMod val="140000"/>
              </a:schemeClr>
            </a:contourClr>
          </a:sp3d>
        </a:effectStyle>
      </a:effectStyleLst>
      <a:bgFillStyleLst>
        <a:solidFill>
          <a:schemeClr val="phClr"/>
        </a:solidFill>
        <a:solidFill>
          <a:schemeClr val="phClr">
            <a:tint val="95000"/>
            <a:satMod val="170000"/>
          </a:schemeClr>
        </a:solidFill>
        <a:gradFill rotWithShape="1">
          <a:gsLst>
            <a:gs pos="0">
              <a:schemeClr val="phClr">
                <a:tint val="94000"/>
                <a:shade val="98000"/>
                <a:satMod val="130000"/>
                <a:lumMod val="102000"/>
              </a:schemeClr>
            </a:gs>
            <a:gs pos="100000">
              <a:schemeClr val="phClr">
                <a:tint val="98000"/>
                <a:shade val="78000"/>
                <a:satMod val="140000"/>
              </a:schemeClr>
            </a:gs>
          </a:gsLst>
          <a:path path="circle">
            <a:fillToRect l="100000" t="100000" r="100000" b="100000"/>
          </a:path>
        </a:gradFill>
      </a:bgFillStyleLst>
    </a:fmtScheme>
  </a:themeElements>
  <a:objectDefaults/>
  <a:extraClrSchemeLst/>
  <a:extLst>
    <a:ext uri="{05A4C25C-085E-4340-85A3-A5531E510DB2}">
      <thm15:themeFamily xmlns:thm15="http://schemas.microsoft.com/office/thememl/2012/main" name="View" id="{BA0EB5A6-F2D4-4F82-977B-64ADEE4A2A69}" vid="{3969A8A2-35DB-4E3B-8885-16FD20568674}"/>
    </a:ext>
  </a:extLst>
</a:theme>
</file>

<file path=docProps/app.xml><?xml version="1.0" encoding="utf-8"?>
<Properties xmlns="http://schemas.openxmlformats.org/officeDocument/2006/extended-properties" xmlns:vt="http://schemas.openxmlformats.org/officeDocument/2006/docPropsVTypes">
  <Template>TM03457515[[fn=Vista]]</Template>
  <TotalTime>0</TotalTime>
  <Words>640</Words>
  <Application>Microsoft Office PowerPoint</Application>
  <PresentationFormat>Panorámica</PresentationFormat>
  <Paragraphs>36</Paragraphs>
  <Slides>7</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7</vt:i4>
      </vt:variant>
    </vt:vector>
  </HeadingPairs>
  <TitlesOfParts>
    <vt:vector size="12" baseType="lpstr">
      <vt:lpstr>Arial</vt:lpstr>
      <vt:lpstr>Century Schoolbook</vt:lpstr>
      <vt:lpstr>Wingdings</vt:lpstr>
      <vt:lpstr>Wingdings 2</vt:lpstr>
      <vt:lpstr>View</vt:lpstr>
      <vt:lpstr>Nativos e Inmigrantes Digitales</vt:lpstr>
      <vt:lpstr>DEFINICIONES</vt:lpstr>
      <vt:lpstr>EL PROBLEMA</vt:lpstr>
      <vt:lpstr>DIFERENCIAS ENTRE NATIVOS DIGITALES E INMIGRANTES DIGITALES</vt:lpstr>
      <vt:lpstr>Presentación de PowerPoint</vt:lpstr>
      <vt:lpstr>PORQUE?</vt:lpstr>
      <vt:lpstr>CONLUSIONES</vt:lpstr>
    </vt:vector>
  </TitlesOfParts>
  <Company>ENELGP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Nativos e Inmigrantes Digitales</dc:title>
  <dc:creator>González Luis Enrique (EGP Latin America)</dc:creator>
  <cp:lastModifiedBy>Luis Gonzalez</cp:lastModifiedBy>
  <cp:revision>17</cp:revision>
  <dcterms:created xsi:type="dcterms:W3CDTF">2018-08-13T19:56:41Z</dcterms:created>
  <dcterms:modified xsi:type="dcterms:W3CDTF">2018-08-18T04:52:13Z</dcterms:modified>
</cp:coreProperties>
</file>