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1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1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4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6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0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6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1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3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6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2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5730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065B2-74DF-4A6A-AE6F-80F8E97059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altLang="es-PA" sz="4000" b="1" dirty="0"/>
              <a:t>Nuevos ambientes de aprendizaje para una sociedad de la información</a:t>
            </a:r>
            <a:br>
              <a:rPr lang="es-ES" altLang="es-PA" sz="5400" b="1" dirty="0"/>
            </a:br>
            <a:endParaRPr lang="es-PA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F137A-A4C4-4D9E-B429-A30C8E272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1808" y="1422327"/>
            <a:ext cx="5357600" cy="1160213"/>
          </a:xfrm>
        </p:spPr>
        <p:txBody>
          <a:bodyPr/>
          <a:lstStyle/>
          <a:p>
            <a:r>
              <a:rPr lang="es-PA" dirty="0"/>
              <a:t>Por Luis Roux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E54EFA-6FD5-4972-A84D-36EF23640D3E}"/>
              </a:ext>
            </a:extLst>
          </p:cNvPr>
          <p:cNvSpPr txBox="1"/>
          <p:nvPr/>
        </p:nvSpPr>
        <p:spPr>
          <a:xfrm>
            <a:off x="1580918" y="2490557"/>
            <a:ext cx="3033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/>
              <a:t>Aspectos importantes acerca de</a:t>
            </a:r>
          </a:p>
        </p:txBody>
      </p:sp>
    </p:spTree>
    <p:extLst>
      <p:ext uri="{BB962C8B-B14F-4D97-AF65-F5344CB8AC3E}">
        <p14:creationId xmlns:p14="http://schemas.microsoft.com/office/powerpoint/2010/main" val="2842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2A56E-D54B-4942-86A8-F9C4D57B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Claves organizativas para la educación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798B02-93DA-43A6-A4F4-B90113BDD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034" y="2007212"/>
            <a:ext cx="3957585" cy="19969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PA" dirty="0"/>
              <a:t>El sistema educativo y sus procesos deben propiciar la innovación tecnología, y reflejar estos cambios.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F67D3E-FB53-42D7-978E-E4C0CF67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455" y="1885284"/>
            <a:ext cx="4076024" cy="271879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A12EB85-2903-403D-BDC7-244843C5F330}"/>
              </a:ext>
            </a:extLst>
          </p:cNvPr>
          <p:cNvSpPr/>
          <p:nvPr/>
        </p:nvSpPr>
        <p:spPr>
          <a:xfrm>
            <a:off x="4379495" y="4004115"/>
            <a:ext cx="4203030" cy="218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implican estos cambios: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aulas de clase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Reorientar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instituciones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intereses educativos</a:t>
            </a:r>
            <a:r>
              <a:rPr lang="es-PA" sz="2400" dirty="0"/>
              <a:t> </a:t>
            </a:r>
            <a:endParaRPr lang="es-PA" sz="2000" dirty="0"/>
          </a:p>
        </p:txBody>
      </p:sp>
    </p:spTree>
    <p:extLst>
      <p:ext uri="{BB962C8B-B14F-4D97-AF65-F5344CB8AC3E}">
        <p14:creationId xmlns:p14="http://schemas.microsoft.com/office/powerpoint/2010/main" val="301843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E2B20-DE23-4F1E-84C3-B3DF2081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562" y="485143"/>
            <a:ext cx="3962401" cy="1359699"/>
          </a:xfrm>
        </p:spPr>
        <p:txBody>
          <a:bodyPr>
            <a:normAutofit fontScale="90000"/>
          </a:bodyPr>
          <a:lstStyle/>
          <a:p>
            <a:pPr algn="l"/>
            <a:r>
              <a:rPr lang="es-PA" dirty="0"/>
              <a:t>El estudiante como clave para el nuevo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5130C-0AA5-4C7A-BA05-CEBC3AC5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179" y="2761313"/>
            <a:ext cx="3962401" cy="361154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P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Desarrolla competencias tecnológicas.</a:t>
            </a:r>
          </a:p>
          <a:p>
            <a:pPr algn="just"/>
            <a:r>
              <a:rPr lang="es-P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integra a estos cambios.</a:t>
            </a:r>
          </a:p>
          <a:p>
            <a:pPr algn="just"/>
            <a:r>
              <a:rPr lang="es-P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Asume las responsabilidades que conlleva el uso de la tecnología.</a:t>
            </a:r>
          </a:p>
          <a:p>
            <a:pPr algn="just"/>
            <a:r>
              <a:rPr lang="es-P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relaciona con nuevas formas de aprendizaje.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6CB4A33-7B24-4C29-A0D5-379B3C6D5C04}"/>
              </a:ext>
            </a:extLst>
          </p:cNvPr>
          <p:cNvSpPr txBox="1">
            <a:spLocks/>
          </p:cNvSpPr>
          <p:nvPr/>
        </p:nvSpPr>
        <p:spPr>
          <a:xfrm>
            <a:off x="6158580" y="3751914"/>
            <a:ext cx="3850122" cy="26209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A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 la información de distintas maneras.</a:t>
            </a:r>
          </a:p>
          <a:p>
            <a:pPr algn="just"/>
            <a:r>
              <a:rPr lang="es-PA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 estructuras cognitivas mas complejas.</a:t>
            </a:r>
          </a:p>
          <a:p>
            <a:pPr algn="just"/>
            <a:r>
              <a:rPr lang="es-PA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 colaborativamente.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E8BD16-E22F-4901-97F3-EEEA563C9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580" y="1443789"/>
            <a:ext cx="3850123" cy="23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1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E2B20-DE23-4F1E-84C3-B3DF2081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562" y="485143"/>
            <a:ext cx="3962401" cy="1359699"/>
          </a:xfrm>
        </p:spPr>
        <p:txBody>
          <a:bodyPr>
            <a:normAutofit fontScale="90000"/>
          </a:bodyPr>
          <a:lstStyle/>
          <a:p>
            <a:pPr algn="l"/>
            <a:r>
              <a:rPr lang="es-PA" dirty="0"/>
              <a:t>El docente como clave para el nuevo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5130C-0AA5-4C7A-BA05-CEBC3AC5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3586" y="1092804"/>
            <a:ext cx="4764505" cy="262094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s-P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Construye nuevos escenarios de aprendizaje, utilizando nuevas tecnologías.</a:t>
            </a:r>
          </a:p>
          <a:p>
            <a:pPr algn="just"/>
            <a:r>
              <a:rPr lang="es-P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enlaza con los estudiantes de diferentes niveles educativos.</a:t>
            </a:r>
          </a:p>
          <a:p>
            <a:pPr algn="just"/>
            <a:r>
              <a:rPr lang="es-P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Dirige la instrucción en base a las necesidades de los estudiantes.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6CB4A33-7B24-4C29-A0D5-379B3C6D5C04}"/>
              </a:ext>
            </a:extLst>
          </p:cNvPr>
          <p:cNvSpPr txBox="1">
            <a:spLocks/>
          </p:cNvSpPr>
          <p:nvPr/>
        </p:nvSpPr>
        <p:spPr>
          <a:xfrm>
            <a:off x="5773586" y="3713748"/>
            <a:ext cx="4764505" cy="28294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transforma en facilitador.</a:t>
            </a:r>
          </a:p>
          <a:p>
            <a:pPr algn="just"/>
            <a:r>
              <a:rPr lang="es-P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Guía en el uso de información.</a:t>
            </a:r>
          </a:p>
          <a:p>
            <a:pPr algn="just"/>
            <a:r>
              <a:rPr lang="es-P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Monitorea progresos.</a:t>
            </a:r>
          </a:p>
          <a:p>
            <a:pPr algn="just"/>
            <a:r>
              <a:rPr lang="es-P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 y aconseja a los estudiantes en el uso de </a:t>
            </a:r>
            <a:r>
              <a:rPr lang="es-PA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TICs</a:t>
            </a:r>
            <a:r>
              <a:rPr lang="es-P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PA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3D04C138-7E5A-4D02-99CA-51C3DC2A3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23858" r="5350" b="5079"/>
          <a:stretch/>
        </p:blipFill>
        <p:spPr bwMode="auto">
          <a:xfrm>
            <a:off x="1262562" y="3713747"/>
            <a:ext cx="4495173" cy="28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3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E2B20-DE23-4F1E-84C3-B3DF2081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85" y="5081335"/>
            <a:ext cx="9881935" cy="6898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PA" dirty="0"/>
              <a:t>Nuevos espacios para formar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7EF87E-DE2F-4584-BE5B-FE56AD4A538E}"/>
              </a:ext>
            </a:extLst>
          </p:cNvPr>
          <p:cNvSpPr/>
          <p:nvPr/>
        </p:nvSpPr>
        <p:spPr>
          <a:xfrm>
            <a:off x="1251285" y="2358189"/>
            <a:ext cx="2229852" cy="1812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A" dirty="0"/>
              <a:t>Contemplan el aprendizaje en diversos ámbitos, como en casa, trabajo, escuelas.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A415675-93D3-464A-B14C-CD63A6FA26AE}"/>
              </a:ext>
            </a:extLst>
          </p:cNvPr>
          <p:cNvSpPr/>
          <p:nvPr/>
        </p:nvSpPr>
        <p:spPr>
          <a:xfrm>
            <a:off x="1251285" y="4170948"/>
            <a:ext cx="2229852" cy="6898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A" dirty="0"/>
              <a:t>Implementan </a:t>
            </a:r>
            <a:r>
              <a:rPr lang="es-PA" dirty="0" err="1"/>
              <a:t>TICs</a:t>
            </a:r>
            <a:endParaRPr lang="es-PA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E310FAC-C921-4C23-A1F9-C7F29AD7328C}"/>
              </a:ext>
            </a:extLst>
          </p:cNvPr>
          <p:cNvSpPr/>
          <p:nvPr/>
        </p:nvSpPr>
        <p:spPr>
          <a:xfrm>
            <a:off x="3481137" y="3429000"/>
            <a:ext cx="2775282" cy="14317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A" dirty="0"/>
              <a:t>Potencian la comunicación y promueven el aprendizaje flexible.</a:t>
            </a:r>
          </a:p>
        </p:txBody>
      </p:sp>
      <p:pic>
        <p:nvPicPr>
          <p:cNvPr id="3074" name="Picture 2" descr="Resultado de imagen para espacios educativos tecnologicos">
            <a:extLst>
              <a:ext uri="{FF2B5EF4-FFF2-40B4-BE49-F238E27FC236}">
                <a16:creationId xmlns:a16="http://schemas.microsoft.com/office/drawing/2014/main" id="{69309C00-47CD-4221-84AF-9E414A65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20" y="1431759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7332E48-BBFE-4FCC-B5F6-9ACE6DEAEABF}"/>
              </a:ext>
            </a:extLst>
          </p:cNvPr>
          <p:cNvSpPr/>
          <p:nvPr/>
        </p:nvSpPr>
        <p:spPr>
          <a:xfrm>
            <a:off x="3481136" y="1700464"/>
            <a:ext cx="2775284" cy="1728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A" dirty="0"/>
              <a:t>Proporcionan materiales.</a:t>
            </a:r>
          </a:p>
          <a:p>
            <a:pPr algn="just"/>
            <a:r>
              <a:rPr lang="es-PA" dirty="0"/>
              <a:t>Optimizan entornos.</a:t>
            </a:r>
          </a:p>
          <a:p>
            <a:pPr algn="just"/>
            <a:r>
              <a:rPr lang="es-PA" dirty="0"/>
              <a:t>Gestionan programas y ofrecen disponibilidad tecnológica.</a:t>
            </a:r>
          </a:p>
        </p:txBody>
      </p:sp>
    </p:spTree>
    <p:extLst>
      <p:ext uri="{BB962C8B-B14F-4D97-AF65-F5344CB8AC3E}">
        <p14:creationId xmlns:p14="http://schemas.microsoft.com/office/powerpoint/2010/main" val="228815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para centro educativo tecnologia">
            <a:extLst>
              <a:ext uri="{FF2B5EF4-FFF2-40B4-BE49-F238E27FC236}">
                <a16:creationId xmlns:a16="http://schemas.microsoft.com/office/drawing/2014/main" id="{F3AC6351-B99F-495E-A2A2-EA5DB3BF3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766888"/>
            <a:ext cx="41243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67E2B20-DE23-4F1E-84C3-B3DF2081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85" y="788067"/>
            <a:ext cx="9689431" cy="68981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PA" dirty="0"/>
              <a:t>Gestiones administrativas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A008D43-31CC-4C47-A08E-F631B2EE86AF}"/>
              </a:ext>
            </a:extLst>
          </p:cNvPr>
          <p:cNvSpPr/>
          <p:nvPr/>
        </p:nvSpPr>
        <p:spPr>
          <a:xfrm>
            <a:off x="1251284" y="3749336"/>
            <a:ext cx="3256547" cy="268304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dirty="0"/>
              <a:t>Organiza servicios y estrategias de enseñanza.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dirty="0"/>
              <a:t>Diseña experiencias nuevas en base a la tecnología.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dirty="0"/>
              <a:t>Diseña y produce recursos y sistemas de comunicación para los miembros de la institución.</a:t>
            </a:r>
          </a:p>
          <a:p>
            <a:pPr algn="ctr"/>
            <a:endParaRPr lang="es-PA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7413CC7-CFE4-40A4-A85B-29C295C79D3B}"/>
              </a:ext>
            </a:extLst>
          </p:cNvPr>
          <p:cNvSpPr/>
          <p:nvPr/>
        </p:nvSpPr>
        <p:spPr>
          <a:xfrm>
            <a:off x="7684169" y="3749336"/>
            <a:ext cx="3256547" cy="26830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A" dirty="0"/>
              <a:t>Mantiene los recursos tecnológicos actualizados.</a:t>
            </a:r>
          </a:p>
          <a:p>
            <a:pPr algn="just"/>
            <a:r>
              <a:rPr lang="es-PA" dirty="0"/>
              <a:t>Gestiona las actividades de la institución con tecnología.</a:t>
            </a:r>
          </a:p>
          <a:p>
            <a:pPr algn="just"/>
            <a:r>
              <a:rPr lang="es-PA" dirty="0"/>
              <a:t>Fomenta un aprendizaje abierto a cualquiera que desea adquirir conocimiento</a:t>
            </a:r>
          </a:p>
          <a:p>
            <a:pPr algn="ctr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93737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64</TotalTime>
  <Words>275</Words>
  <Application>Microsoft Office PowerPoint</Application>
  <PresentationFormat>Panorámica</PresentationFormat>
  <Paragraphs>40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MS Shell Dlg 2</vt:lpstr>
      <vt:lpstr>Wingdings</vt:lpstr>
      <vt:lpstr>Wingdings 3</vt:lpstr>
      <vt:lpstr>Madison</vt:lpstr>
      <vt:lpstr>Nuevos ambientes de aprendizaje para una sociedad de la información </vt:lpstr>
      <vt:lpstr>Claves organizativas para la educación</vt:lpstr>
      <vt:lpstr>El estudiante como clave para el nuevo aprendizaje</vt:lpstr>
      <vt:lpstr>El docente como clave para el nuevo aprendizaje</vt:lpstr>
      <vt:lpstr>Nuevos espacios para formar</vt:lpstr>
      <vt:lpstr>Gestiones administrativas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Nuevos ambientes de aprendizaje para una sociedad de la información</dc:title>
  <dc:creator>RouxL</dc:creator>
  <cp:lastModifiedBy>RouxL</cp:lastModifiedBy>
  <cp:revision>8</cp:revision>
  <dcterms:created xsi:type="dcterms:W3CDTF">2018-08-31T18:33:29Z</dcterms:created>
  <dcterms:modified xsi:type="dcterms:W3CDTF">2018-08-31T19:38:14Z</dcterms:modified>
</cp:coreProperties>
</file>