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50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9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7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4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91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8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2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3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3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222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260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5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1C711-3161-44E5-8CCA-12462A2DC5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/>
              <a:t>GLOSARIO TECNOLÓGICO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E81D16-B14A-4D66-AB0F-B08947CC6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1061012"/>
          </a:xfrm>
        </p:spPr>
        <p:txBody>
          <a:bodyPr>
            <a:normAutofit/>
          </a:bodyPr>
          <a:lstStyle/>
          <a:p>
            <a:r>
              <a:rPr lang="es-PA" sz="4400" dirty="0"/>
              <a:t>POR: LUIS ROUX 4-769-1816</a:t>
            </a:r>
          </a:p>
        </p:txBody>
      </p:sp>
    </p:spTree>
    <p:extLst>
      <p:ext uri="{BB962C8B-B14F-4D97-AF65-F5344CB8AC3E}">
        <p14:creationId xmlns:p14="http://schemas.microsoft.com/office/powerpoint/2010/main" val="158969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3D7E4-9151-4355-9CA6-49831272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F75AD-1E51-49C5-86A8-817AAC07B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PA" sz="1600" dirty="0"/>
              <a:t>1. Applet: </a:t>
            </a:r>
            <a:r>
              <a:rPr lang="es-ES" sz="1600" dirty="0"/>
              <a:t>pequeño programa hecho en lenguaje Java que se introduce en un archivo HTML.</a:t>
            </a:r>
          </a:p>
          <a:p>
            <a:pPr marL="0" indent="0">
              <a:buNone/>
            </a:pPr>
            <a:r>
              <a:rPr lang="es-ES" sz="1600" dirty="0"/>
              <a:t>2. Ayuda: utilidad que suele acompañar a un programa y que ofrece asistencia al usuario en la navegación.</a:t>
            </a:r>
          </a:p>
          <a:p>
            <a:pPr marL="0" indent="0">
              <a:buNone/>
            </a:pPr>
            <a:r>
              <a:rPr lang="es-ES" sz="1600" dirty="0"/>
              <a:t>3. Base de datos: formato estructurado para organizar y mantener informaciones que pueden ser fácilmente recuperadas.</a:t>
            </a:r>
          </a:p>
          <a:p>
            <a:pPr marL="0" indent="0">
              <a:buNone/>
            </a:pPr>
            <a:r>
              <a:rPr lang="es-ES" sz="1600" dirty="0"/>
              <a:t>4. Botón/Icono: Símbolo gráfico que representa una acción que el usuario puede realizar de forma interactiva. (En los primeros años del desarrollo del hipertexto se denominaban botones a los iconos)</a:t>
            </a:r>
          </a:p>
          <a:p>
            <a:pPr marL="0" indent="0">
              <a:buNone/>
            </a:pPr>
            <a:r>
              <a:rPr lang="es-ES" sz="1600" dirty="0"/>
              <a:t>5. Browser (navegador): programa para navegar por la </a:t>
            </a:r>
            <a:r>
              <a:rPr lang="es-ES" sz="1600" dirty="0" err="1"/>
              <a:t>World</a:t>
            </a:r>
            <a:r>
              <a:rPr lang="es-ES" sz="1600" dirty="0"/>
              <a:t> Wide Web. Aplicación para visualizar todo tipo de información y navegar por el ciberespacio que cuenta con funcionalidades plenamente multimedia.</a:t>
            </a:r>
            <a:endParaRPr lang="es-PA" sz="1600" dirty="0"/>
          </a:p>
        </p:txBody>
      </p:sp>
    </p:spTree>
    <p:extLst>
      <p:ext uri="{BB962C8B-B14F-4D97-AF65-F5344CB8AC3E}">
        <p14:creationId xmlns:p14="http://schemas.microsoft.com/office/powerpoint/2010/main" val="3683051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3D7E4-9151-4355-9CA6-49831272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F75AD-1E51-49C5-86A8-817AAC07B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s-ES" sz="1900" dirty="0"/>
              <a:t>6. Cliente: ordenador que requiere los servicios de otro ordenador. También, programa que requiere los servicios de otros programa. Normalmente, el navegador es un cliente de un servidor de datos.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1900" dirty="0"/>
              <a:t>7. Copyright (Derecho de Copia): Derecho que tiene cualquier autor (incluido el autor de un programa informático), sobre todas y cada una de sus obras de forma que podrá decidir en qué condiciones han de ser reproducidas y distribuidas. Aunque este derecho es legalmente irrenunciable, el mismo puede ser ejercido de forma tan restrictiva o tan generosa como el autor decida. El símbolo de este derecho es ©.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1900" dirty="0"/>
              <a:t>8. Dato: unidad mínima que compone cualquier información.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_tradnl" sz="1900" dirty="0"/>
              <a:t>9. Dirección IP: dato de 32 bits dividido en octetos que identifican unívocamente nodos de una Internet.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1900" dirty="0"/>
              <a:t>10. DNS: </a:t>
            </a:r>
            <a:r>
              <a:rPr lang="es-ES" sz="1900" i="1" dirty="0" err="1"/>
              <a:t>Domain</a:t>
            </a:r>
            <a:r>
              <a:rPr lang="es-ES" sz="1900" i="1" dirty="0"/>
              <a:t> </a:t>
            </a:r>
            <a:r>
              <a:rPr lang="es-ES" sz="1900" i="1" dirty="0" err="1"/>
              <a:t>Name</a:t>
            </a:r>
            <a:r>
              <a:rPr lang="es-ES" sz="1900" i="1" dirty="0"/>
              <a:t> </a:t>
            </a:r>
            <a:r>
              <a:rPr lang="es-ES" sz="1900" i="1" dirty="0" err="1"/>
              <a:t>System</a:t>
            </a:r>
            <a:r>
              <a:rPr lang="es-ES" sz="1900" dirty="0"/>
              <a:t>. Servidor de dominios. Base de datos distribuida a través de Internet. A partir de un nombre la máquina es capaz de devolver su número IP y viceversa.</a:t>
            </a:r>
          </a:p>
          <a:p>
            <a:pPr marL="342900" indent="-342900">
              <a:buFont typeface="+mj-lt"/>
              <a:buAutoNum type="arabicPeriod"/>
            </a:pPr>
            <a:endParaRPr lang="es-PA" sz="2400" dirty="0"/>
          </a:p>
        </p:txBody>
      </p:sp>
    </p:spTree>
    <p:extLst>
      <p:ext uri="{BB962C8B-B14F-4D97-AF65-F5344CB8AC3E}">
        <p14:creationId xmlns:p14="http://schemas.microsoft.com/office/powerpoint/2010/main" val="139051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BAA11-5D69-4551-B6B5-6ACE0618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4F68F-A274-4605-8BE2-C950D32C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644554" cy="39319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600" dirty="0"/>
              <a:t>11. DVD: Disco Versátil (Video) Digital. Disco óptico de 12 cm de diámetro para almacenamiento binario. Su capacidad de "formateado" es de  entre 4,7MB y 17GB, dependiendo el número de capas de que se componga. En la actualidad constituye el natural sucesor del CD para la reproducción de vídeo de calidad.</a:t>
            </a:r>
          </a:p>
          <a:p>
            <a:pPr marL="0" indent="0" algn="just">
              <a:buNone/>
            </a:pPr>
            <a:r>
              <a:rPr lang="es-ES" sz="1600" dirty="0"/>
              <a:t>12. E-book (libro electrónico): libro en formato digital que, en algunos casos, requiere programas específicos para su lectura. Suele aprovechar las posibilidades del hipertexto, de los enlaces y del multimedia, y puede estar disponible en la red .</a:t>
            </a:r>
          </a:p>
          <a:p>
            <a:pPr marL="0" indent="0" algn="just">
              <a:buNone/>
            </a:pPr>
            <a:r>
              <a:rPr lang="es-ES" sz="1600" dirty="0"/>
              <a:t>13. E-mail: correo electrónico. Sistema de comunicación que permite el intercambio de mensajes, archivos y cualquier otra información, entre usuarios conectados a una red de ordenadores Internet o Intranet. Sólo es necesario un buzón y una dirección electrónica. Utiliza el protocolo de comunicación TCP/IP.</a:t>
            </a:r>
          </a:p>
          <a:p>
            <a:pPr marL="0" indent="0" algn="just">
              <a:buNone/>
            </a:pPr>
            <a:r>
              <a:rPr lang="es-ES_tradnl" sz="1600" dirty="0"/>
              <a:t>14. Gateway: puerta de enlace entre dos o más redes.</a:t>
            </a:r>
          </a:p>
          <a:p>
            <a:pPr marL="0" indent="0" algn="just">
              <a:buNone/>
            </a:pPr>
            <a:r>
              <a:rPr lang="es-ES" sz="1600" dirty="0"/>
              <a:t>15. Gigabyte (GB): unidad de medida de la capacidad de memoria y de dispositivos o soportes de almacenamiento informático (disquete, disco duro, CD-ROM, DVD, etc.). Un GB corresponde a 1.024 millones de bytes.</a:t>
            </a:r>
            <a:endParaRPr lang="es-PA" sz="1600" dirty="0"/>
          </a:p>
        </p:txBody>
      </p:sp>
    </p:spTree>
    <p:extLst>
      <p:ext uri="{BB962C8B-B14F-4D97-AF65-F5344CB8AC3E}">
        <p14:creationId xmlns:p14="http://schemas.microsoft.com/office/powerpoint/2010/main" val="87929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EDFE6-EC9D-404A-A489-76CAE943F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BDDFD-B5C4-4FCD-A61B-ABC5C671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600" dirty="0"/>
              <a:t>16. Huésped (</a:t>
            </a:r>
            <a:r>
              <a:rPr lang="es-ES" sz="1600" dirty="0" err="1"/>
              <a:t>Guest</a:t>
            </a:r>
            <a:r>
              <a:rPr lang="es-ES" sz="1600" dirty="0"/>
              <a:t>): palabra clave utilizada comúnmente para obtener archivos de dominio público de un ordenador llamada host (anfitrión), el cual es el servidor donde se encuentran dichos archivos.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/>
              <a:t>17. Interactividad: cualidad que permite un intercambio activo entre el ordenador o el </a:t>
            </a:r>
            <a:r>
              <a:rPr lang="es-ES" sz="1600" i="1" dirty="0"/>
              <a:t>software</a:t>
            </a:r>
            <a:r>
              <a:rPr lang="es-ES" sz="1600" dirty="0"/>
              <a:t> y la persona que lo está utilizando.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/>
              <a:t>18. internet: en minúsculas, es un grupo de redes conectadas juntas.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/>
              <a:t>19. Internet: con mayúsculas, es la Red de Redes. Conexión global de redes a través del mundo.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600" dirty="0"/>
              <a:t>20. Internet Explorer (IE): </a:t>
            </a:r>
            <a:r>
              <a:rPr lang="fr-FR" sz="1600" dirty="0" err="1"/>
              <a:t>programa</a:t>
            </a:r>
            <a:r>
              <a:rPr lang="fr-FR" sz="1600" dirty="0"/>
              <a:t> </a:t>
            </a:r>
            <a:r>
              <a:rPr lang="fr-FR" sz="1600" dirty="0" err="1"/>
              <a:t>navegador</a:t>
            </a:r>
            <a:r>
              <a:rPr lang="fr-FR" sz="1600" dirty="0"/>
              <a:t> o </a:t>
            </a:r>
            <a:r>
              <a:rPr lang="fr-FR" sz="1600" dirty="0" err="1"/>
              <a:t>visualizador</a:t>
            </a:r>
            <a:r>
              <a:rPr lang="fr-FR" sz="1600" dirty="0"/>
              <a:t> </a:t>
            </a:r>
            <a:r>
              <a:rPr lang="fr-FR" sz="1600" dirty="0" err="1"/>
              <a:t>del</a:t>
            </a:r>
            <a:r>
              <a:rPr lang="fr-FR" sz="1600" dirty="0"/>
              <a:t> WWW </a:t>
            </a:r>
            <a:r>
              <a:rPr lang="fr-FR" sz="1600" dirty="0" err="1"/>
              <a:t>desarrollado</a:t>
            </a:r>
            <a:r>
              <a:rPr lang="fr-FR" sz="1600" dirty="0"/>
              <a:t> </a:t>
            </a:r>
            <a:r>
              <a:rPr lang="fr-FR" sz="1600" dirty="0" err="1"/>
              <a:t>por</a:t>
            </a:r>
            <a:r>
              <a:rPr lang="fr-FR" sz="1600" dirty="0"/>
              <a:t> Microsoft.</a:t>
            </a:r>
            <a:endParaRPr lang="es-PA" sz="1600" dirty="0"/>
          </a:p>
        </p:txBody>
      </p:sp>
    </p:spTree>
    <p:extLst>
      <p:ext uri="{BB962C8B-B14F-4D97-AF65-F5344CB8AC3E}">
        <p14:creationId xmlns:p14="http://schemas.microsoft.com/office/powerpoint/2010/main" val="1710806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19</TotalTime>
  <Words>130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Garamond</vt:lpstr>
      <vt:lpstr>Savon</vt:lpstr>
      <vt:lpstr>GLOSARIO TECNOLÓGICO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GLOSARIO TECNOLÓGICO</dc:title>
  <dc:creator>RouxL</dc:creator>
  <cp:lastModifiedBy>RouxL</cp:lastModifiedBy>
  <cp:revision>3</cp:revision>
  <dcterms:created xsi:type="dcterms:W3CDTF">2018-08-31T19:41:07Z</dcterms:created>
  <dcterms:modified xsi:type="dcterms:W3CDTF">2018-08-31T20:00:44Z</dcterms:modified>
</cp:coreProperties>
</file>