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rientacionfeijoozorelle.blogspot.com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4.0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DE40F7DA-91D7-4714-9746-254DE7ADE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MAS ALLA DEL SALON DE CLASES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4ECA9542-5DC8-4B1F-8D81-8DAEE3304D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A" dirty="0">
                <a:solidFill>
                  <a:srgbClr val="7030A0"/>
                </a:solidFill>
              </a:rPr>
              <a:t>LOS NUEVOS  AMBIENTES DE APRENDIZAJE</a:t>
            </a:r>
          </a:p>
        </p:txBody>
      </p:sp>
    </p:spTree>
    <p:extLst>
      <p:ext uri="{BB962C8B-B14F-4D97-AF65-F5344CB8AC3E}">
        <p14:creationId xmlns:p14="http://schemas.microsoft.com/office/powerpoint/2010/main" val="108473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0D2E42-D734-4331-8B02-0362A8081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PA" dirty="0"/>
              <a:t>Generalidades </a:t>
            </a:r>
          </a:p>
        </p:txBody>
      </p:sp>
      <p:pic>
        <p:nvPicPr>
          <p:cNvPr id="1026" name="Picture 2" descr="Image result for nuevos ambientes de aprendizaje">
            <a:extLst>
              <a:ext uri="{FF2B5EF4-FFF2-40B4-BE49-F238E27FC236}">
                <a16:creationId xmlns:a16="http://schemas.microsoft.com/office/drawing/2014/main" id="{A11A3291-D693-451D-8C25-6658F971C95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969" y="1692876"/>
            <a:ext cx="5424616" cy="4386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CE13CCF1-7C78-4382-A680-B0A0B6372941}"/>
              </a:ext>
            </a:extLst>
          </p:cNvPr>
          <p:cNvSpPr/>
          <p:nvPr/>
        </p:nvSpPr>
        <p:spPr>
          <a:xfrm flipV="1">
            <a:off x="7636476" y="2261285"/>
            <a:ext cx="1186248" cy="646331"/>
          </a:xfrm>
          <a:prstGeom prst="rightArrow">
            <a:avLst>
              <a:gd name="adj1" fmla="val 57355"/>
              <a:gd name="adj2" fmla="val 248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E67D1E2-95BE-44F3-9226-CDFEB3F185AF}"/>
              </a:ext>
            </a:extLst>
          </p:cNvPr>
          <p:cNvSpPr txBox="1"/>
          <p:nvPr/>
        </p:nvSpPr>
        <p:spPr>
          <a:xfrm>
            <a:off x="8921578" y="2541030"/>
            <a:ext cx="2397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Generación  Net</a:t>
            </a:r>
          </a:p>
        </p:txBody>
      </p:sp>
      <p:sp>
        <p:nvSpPr>
          <p:cNvPr id="6" name="Flecha: hacia abajo 5">
            <a:extLst>
              <a:ext uri="{FF2B5EF4-FFF2-40B4-BE49-F238E27FC236}">
                <a16:creationId xmlns:a16="http://schemas.microsoft.com/office/drawing/2014/main" id="{487BFEFD-47BC-49E3-A26A-F43F1E36AC60}"/>
              </a:ext>
            </a:extLst>
          </p:cNvPr>
          <p:cNvSpPr/>
          <p:nvPr/>
        </p:nvSpPr>
        <p:spPr>
          <a:xfrm>
            <a:off x="7260336" y="2996185"/>
            <a:ext cx="376140" cy="19568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018B3E4-D94A-4A91-A0AE-DF6FFCDC3634}"/>
              </a:ext>
            </a:extLst>
          </p:cNvPr>
          <p:cNvSpPr txBox="1"/>
          <p:nvPr/>
        </p:nvSpPr>
        <p:spPr>
          <a:xfrm>
            <a:off x="7754841" y="3484261"/>
            <a:ext cx="37497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Implicaciones educativas</a:t>
            </a:r>
          </a:p>
          <a:p>
            <a:endParaRPr lang="es-E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dirty="0"/>
              <a:t>Diseños Didácticos</a:t>
            </a:r>
          </a:p>
          <a:p>
            <a:endParaRPr lang="es-E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dirty="0"/>
              <a:t>Enfoque AEI</a:t>
            </a:r>
          </a:p>
          <a:p>
            <a:endParaRPr lang="es-E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dirty="0"/>
              <a:t>Nuevos Ambientes</a:t>
            </a:r>
            <a:endParaRPr lang="es-E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5313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455C85-D97C-4CF9-AC13-EECD4AA90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UTILIDAD DE LAS TIC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BE863D-F9C8-4533-9344-CCAA10331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/>
              <a:t>La Generaciòn Net, son tecnófilos……</a:t>
            </a:r>
          </a:p>
          <a:p>
            <a:r>
              <a:rPr lang="es-PA" dirty="0"/>
              <a:t>Adaptación a la Tic….</a:t>
            </a:r>
          </a:p>
          <a:p>
            <a:r>
              <a:rPr lang="es-PA" dirty="0"/>
              <a:t>Nuevas tecnologías aplicadas en el aprendizaje…..</a:t>
            </a:r>
          </a:p>
          <a:p>
            <a:r>
              <a:rPr lang="es-PA" dirty="0"/>
              <a:t>Novedoso , amigabilidad…..</a:t>
            </a:r>
          </a:p>
          <a:p>
            <a:r>
              <a:rPr lang="es-PA" dirty="0"/>
              <a:t>Uso adecuado y controlados …..</a:t>
            </a:r>
          </a:p>
          <a:p>
            <a:r>
              <a:rPr lang="es-PA" dirty="0"/>
              <a:t>Publicidad negativa………</a:t>
            </a:r>
          </a:p>
        </p:txBody>
      </p:sp>
    </p:spTree>
    <p:extLst>
      <p:ext uri="{BB962C8B-B14F-4D97-AF65-F5344CB8AC3E}">
        <p14:creationId xmlns:p14="http://schemas.microsoft.com/office/powerpoint/2010/main" val="3840440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EB1FE7-E5AB-4AA5-A7CB-39228F334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Implicaciones Educativas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0E24310A-D5F8-4268-9E10-823A05E4D2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97467" y="2455332"/>
            <a:ext cx="6921989" cy="3456517"/>
          </a:xfrm>
        </p:spPr>
      </p:pic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0719AE-B16F-4967-AE9B-3264CC6C0A47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878763" y="2125663"/>
            <a:ext cx="4313237" cy="3778250"/>
          </a:xfrm>
        </p:spPr>
        <p:txBody>
          <a:bodyPr/>
          <a:lstStyle/>
          <a:p>
            <a:pPr lvl="1"/>
            <a:r>
              <a:rPr lang="es-PA" dirty="0"/>
              <a:t>EXISTEN BARRERAS : FAMILIA Y EDUCADORES</a:t>
            </a:r>
          </a:p>
          <a:p>
            <a:pPr lvl="1"/>
            <a:endParaRPr lang="es-PA" dirty="0"/>
          </a:p>
          <a:p>
            <a:pPr lvl="1"/>
            <a:r>
              <a:rPr lang="es-PA" dirty="0"/>
              <a:t>UNA  NUEVA FORMA DE APRENDER</a:t>
            </a:r>
          </a:p>
          <a:p>
            <a:pPr lvl="1"/>
            <a:endParaRPr lang="es-PA" dirty="0"/>
          </a:p>
          <a:p>
            <a:pPr lvl="1"/>
            <a:r>
              <a:rPr lang="es-PA" dirty="0"/>
              <a:t>INVERSION ESTATAL</a:t>
            </a:r>
          </a:p>
          <a:p>
            <a:pPr lvl="1"/>
            <a:endParaRPr lang="es-PA" dirty="0"/>
          </a:p>
          <a:p>
            <a:pPr lvl="1"/>
            <a:r>
              <a:rPr lang="es-PA" dirty="0"/>
              <a:t>EMPLEO PEDAGOGICO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895103D-082C-460A-8437-551EE376AAF8}"/>
              </a:ext>
            </a:extLst>
          </p:cNvPr>
          <p:cNvSpPr txBox="1"/>
          <p:nvPr/>
        </p:nvSpPr>
        <p:spPr>
          <a:xfrm>
            <a:off x="1253068" y="5911850"/>
            <a:ext cx="49096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900">
                <a:hlinkClick r:id="rId3" tooltip="https://orientacionfeijoozorelle.blogspot.com/"/>
              </a:rPr>
              <a:t>Esta foto</a:t>
            </a:r>
            <a:r>
              <a:rPr lang="es-PA" sz="900"/>
              <a:t> de Autor desconocido está bajo licencia </a:t>
            </a:r>
            <a:r>
              <a:rPr lang="es-PA" sz="900">
                <a:hlinkClick r:id="rId4" tooltip="https://creativecommons.org/licenses/by-sa/4.0/"/>
              </a:rPr>
              <a:t>CC BY-SA</a:t>
            </a:r>
            <a:endParaRPr lang="es-PA" sz="900"/>
          </a:p>
        </p:txBody>
      </p:sp>
    </p:spTree>
    <p:extLst>
      <p:ext uri="{BB962C8B-B14F-4D97-AF65-F5344CB8AC3E}">
        <p14:creationId xmlns:p14="http://schemas.microsoft.com/office/powerpoint/2010/main" val="1002472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04AD1-09CC-4446-B61E-E40B5B227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NUEVOS AMBIENTES DE APRENDIZAJES</a:t>
            </a:r>
          </a:p>
        </p:txBody>
      </p:sp>
      <p:pic>
        <p:nvPicPr>
          <p:cNvPr id="2050" name="Picture 2" descr="Image result for nuevos ambientes de aprendizaje">
            <a:extLst>
              <a:ext uri="{FF2B5EF4-FFF2-40B4-BE49-F238E27FC236}">
                <a16:creationId xmlns:a16="http://schemas.microsoft.com/office/drawing/2014/main" id="{73305E64-C0A9-41A5-A2E3-3CDA98180E8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378" y="1727200"/>
            <a:ext cx="6330462" cy="3815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FD9D40DF-A229-4DDA-A3B1-3A16AAEA7204}"/>
              </a:ext>
            </a:extLst>
          </p:cNvPr>
          <p:cNvCxnSpPr/>
          <p:nvPr/>
        </p:nvCxnSpPr>
        <p:spPr>
          <a:xfrm>
            <a:off x="6724357" y="3061846"/>
            <a:ext cx="1828800" cy="18288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AEC05D36-FF0F-4C19-9379-522E46E294F0}"/>
              </a:ext>
            </a:extLst>
          </p:cNvPr>
          <p:cNvSpPr/>
          <p:nvPr/>
        </p:nvSpPr>
        <p:spPr>
          <a:xfrm rot="10539346" flipH="1" flipV="1">
            <a:off x="6949440" y="3844726"/>
            <a:ext cx="689317" cy="263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5DFFF74-50D1-4FAB-ABDB-F569B158B978}"/>
              </a:ext>
            </a:extLst>
          </p:cNvPr>
          <p:cNvSpPr txBox="1"/>
          <p:nvPr/>
        </p:nvSpPr>
        <p:spPr>
          <a:xfrm rot="10800000" flipV="1">
            <a:off x="8032650" y="3032110"/>
            <a:ext cx="3291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PROCESO DE EMSEÑANZA Y APRENDIZAJE</a:t>
            </a:r>
            <a:endParaRPr lang="es-E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254D2E9-681F-4402-BF0D-A1A2934EF63C}"/>
              </a:ext>
            </a:extLst>
          </p:cNvPr>
          <p:cNvSpPr txBox="1"/>
          <p:nvPr/>
        </p:nvSpPr>
        <p:spPr>
          <a:xfrm rot="10800000" flipV="1">
            <a:off x="7888814" y="5219506"/>
            <a:ext cx="3290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DISTANCIA Y PRESENCIAL</a:t>
            </a:r>
          </a:p>
          <a:p>
            <a:endParaRPr lang="es-E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6611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6B782CE-C306-4484-875C-CA501B324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ENFOQUE AEI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22915BD-2206-4C9F-BCBB-31D6204342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A" dirty="0"/>
              <a:t>TRADICIONAL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B7B8D3D-C87A-4FB8-915F-D8A7E934EE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PA" dirty="0"/>
              <a:t>CONSTITUYE UN RETO</a:t>
            </a:r>
          </a:p>
          <a:p>
            <a:r>
              <a:rPr lang="es-PA" dirty="0"/>
              <a:t>RECHAZO</a:t>
            </a:r>
          </a:p>
          <a:p>
            <a:r>
              <a:rPr lang="es-PA" dirty="0"/>
              <a:t>COMODIDAD</a:t>
            </a:r>
          </a:p>
          <a:p>
            <a:r>
              <a:rPr lang="es-PA" dirty="0"/>
              <a:t>BARRERAS</a:t>
            </a:r>
          </a:p>
          <a:p>
            <a:r>
              <a:rPr lang="es-PA" dirty="0"/>
              <a:t>RECURSOS E INVERSION </a:t>
            </a:r>
          </a:p>
          <a:p>
            <a:pPr marL="0" indent="0">
              <a:buNone/>
            </a:pPr>
            <a:endParaRPr lang="es-PA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326ADC68-2DEE-4BE5-84FA-29B5526F6A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PA" dirty="0"/>
              <a:t>NOVEDOSO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DD4C24BB-892C-40AD-A616-F03AFCB830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96222" y="2545738"/>
            <a:ext cx="4809409" cy="3354060"/>
          </a:xfrm>
        </p:spPr>
        <p:txBody>
          <a:bodyPr/>
          <a:lstStyle/>
          <a:p>
            <a:r>
              <a:rPr lang="es-PA" dirty="0"/>
              <a:t>CAPACITACION DEL EDUCADOR Y ALUMNO</a:t>
            </a:r>
          </a:p>
          <a:p>
            <a:r>
              <a:rPr lang="es-PA" dirty="0"/>
              <a:t>USO DE LAS TIC</a:t>
            </a:r>
          </a:p>
          <a:p>
            <a:r>
              <a:rPr lang="es-PA" dirty="0"/>
              <a:t>COMUNIDAD IMPLICADA , FAMILIA</a:t>
            </a:r>
          </a:p>
          <a:p>
            <a:r>
              <a:rPr lang="es-PA" dirty="0"/>
              <a:t>TECNOLOGIA ADECUADA Y SELECIONADA</a:t>
            </a:r>
          </a:p>
          <a:p>
            <a:r>
              <a:rPr lang="es-PA" dirty="0"/>
              <a:t>PLANES DE TRABAJO EN ENSEÑANZA</a:t>
            </a:r>
          </a:p>
          <a:p>
            <a:r>
              <a:rPr lang="es-PA" dirty="0"/>
              <a:t>EVITA IMPROVISAR</a:t>
            </a:r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665566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C6680E-78EE-4360-BCB9-78219B254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DISEÑO DIDACTICO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09234F-3B3E-466B-ACF8-9352FDEA6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/>
              <a:t>EMPLEO DE TIC</a:t>
            </a:r>
          </a:p>
          <a:p>
            <a:r>
              <a:rPr lang="es-PA" dirty="0"/>
              <a:t>EDUCADORES Y ALUMNO CAPACITADOS </a:t>
            </a:r>
          </a:p>
          <a:p>
            <a:r>
              <a:rPr lang="es-PA" dirty="0"/>
              <a:t>PLANERS ESTRUCTURADOS</a:t>
            </a:r>
          </a:p>
          <a:p>
            <a:r>
              <a:rPr lang="es-PA" dirty="0"/>
              <a:t>FLEXIBLE </a:t>
            </a:r>
          </a:p>
          <a:p>
            <a:r>
              <a:rPr lang="es-PA" dirty="0"/>
              <a:t>EXCELENTE TECOLOGIA</a:t>
            </a:r>
          </a:p>
        </p:txBody>
      </p:sp>
    </p:spTree>
    <p:extLst>
      <p:ext uri="{BB962C8B-B14F-4D97-AF65-F5344CB8AC3E}">
        <p14:creationId xmlns:p14="http://schemas.microsoft.com/office/powerpoint/2010/main" val="491057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D6419-D74A-4F1C-BACD-5552E30CF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CONCLUSION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5EA08F-1839-4F9E-8208-7C77C0E4E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/>
              <a:t> Se constituye en una habilidad, requiere control y uso adecuado así evitaremos usos inadecuado.</a:t>
            </a:r>
          </a:p>
          <a:p>
            <a:r>
              <a:rPr lang="es-PA" dirty="0"/>
              <a:t>Los padres e hijos en esta sociedad son Nativos tecnológicos.</a:t>
            </a:r>
          </a:p>
          <a:p>
            <a:r>
              <a:rPr lang="es-PA" dirty="0"/>
              <a:t>Requiere inversión estatal y cambio en los planes educativos</a:t>
            </a:r>
          </a:p>
          <a:p>
            <a:r>
              <a:rPr lang="es-PA" dirty="0"/>
              <a:t>Se enfatizan los retos, en el uso de las TIC en la educación .</a:t>
            </a:r>
          </a:p>
          <a:p>
            <a:r>
              <a:rPr lang="es-PA" dirty="0"/>
              <a:t>Las barreras de Enfoque entre lo tradicional y lo actual.</a:t>
            </a:r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34683533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</TotalTime>
  <Words>212</Words>
  <Application>Microsoft Office PowerPoint</Application>
  <PresentationFormat>Panorámica</PresentationFormat>
  <Paragraphs>56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Espiral</vt:lpstr>
      <vt:lpstr>MAS ALLA DEL SALON DE CLASES</vt:lpstr>
      <vt:lpstr>Generalidades </vt:lpstr>
      <vt:lpstr>UTILIDAD DE LAS TIC</vt:lpstr>
      <vt:lpstr>Implicaciones Educativas</vt:lpstr>
      <vt:lpstr>NUEVOS AMBIENTES DE APRENDIZAJES</vt:lpstr>
      <vt:lpstr>ENFOQUE AEI</vt:lpstr>
      <vt:lpstr>DISEÑO DIDACTICO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 ALLA DEL SALON DE CLASES</dc:title>
  <dc:creator>Rocio</dc:creator>
  <cp:lastModifiedBy>Rocio </cp:lastModifiedBy>
  <cp:revision>10</cp:revision>
  <dcterms:created xsi:type="dcterms:W3CDTF">2018-08-21T01:43:43Z</dcterms:created>
  <dcterms:modified xsi:type="dcterms:W3CDTF">2018-08-21T21:37:23Z</dcterms:modified>
</cp:coreProperties>
</file>