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148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85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70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17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12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46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7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4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99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4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772C379-9A7C-4C87-A116-CBE9F58B04C5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83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5638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CB50C-D107-4F61-8CD2-21B1E50306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A" dirty="0"/>
              <a:t>NATIVOS E INMIGRANTES DIGITALES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C0472D-F941-4322-8960-08484DA76A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A" dirty="0"/>
              <a:t>MARC PRENSKY</a:t>
            </a:r>
          </a:p>
        </p:txBody>
      </p:sp>
    </p:spTree>
    <p:extLst>
      <p:ext uri="{BB962C8B-B14F-4D97-AF65-F5344CB8AC3E}">
        <p14:creationId xmlns:p14="http://schemas.microsoft.com/office/powerpoint/2010/main" val="394897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822AB2-793E-463A-BF23-86E33AD5C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MARC PRENSKY</a:t>
            </a:r>
            <a:br>
              <a:rPr lang="es-PA" dirty="0"/>
            </a:br>
            <a:endParaRPr lang="es-PA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C9520F-3034-4ABA-B0AD-147EF125A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28984"/>
            <a:ext cx="9291215" cy="3450613"/>
          </a:xfrm>
        </p:spPr>
        <p:txBody>
          <a:bodyPr/>
          <a:lstStyle/>
          <a:p>
            <a:pPr marL="0" indent="0">
              <a:buNone/>
            </a:pPr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Es el fundador y director ejecutivo de Gamestrain ( compañía de aprendizaje basado en el juego y fundador de the Digital Múltiple , organización dedicada a eliminar la brecha digital.</a:t>
            </a:r>
          </a:p>
          <a:p>
            <a:pPr marL="0" indent="0">
              <a:buNone/>
            </a:pPr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 Extraordinario Orador..</a:t>
            </a:r>
          </a:p>
          <a:p>
            <a:pPr marL="0" indent="0">
              <a:buNone/>
            </a:pPr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 Juegos de aprendizaje….</a:t>
            </a:r>
          </a:p>
        </p:txBody>
      </p:sp>
    </p:spTree>
    <p:extLst>
      <p:ext uri="{BB962C8B-B14F-4D97-AF65-F5344CB8AC3E}">
        <p14:creationId xmlns:p14="http://schemas.microsoft.com/office/powerpoint/2010/main" val="90460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8F3E3A-09A7-49F8-BBBB-A693E4510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Finalidad…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FAECD9-92BA-439E-B166-0F8486C17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Describir las diferencias  insondables , la discontinuidad entre las generaciones de jóvenes actuales.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Nativos digitales, se refiere a la generaciòn actuales de jóvenes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Inmigrantes hace mención a las generaciones anteriores.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Problemática ….</a:t>
            </a:r>
          </a:p>
        </p:txBody>
      </p:sp>
    </p:spTree>
    <p:extLst>
      <p:ext uri="{BB962C8B-B14F-4D97-AF65-F5344CB8AC3E}">
        <p14:creationId xmlns:p14="http://schemas.microsoft.com/office/powerpoint/2010/main" val="233612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765549-57F6-4F39-B4C1-59F1B18F9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Metodología de enseñanza y aprendizaje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4AD6B2-8F45-4ECB-A428-8001EA39B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Basada en tres teorías como pilares: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Teoría Neurobiológica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Psicología Social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Investigación científica como resultados…..</a:t>
            </a:r>
          </a:p>
        </p:txBody>
      </p:sp>
    </p:spTree>
    <p:extLst>
      <p:ext uri="{BB962C8B-B14F-4D97-AF65-F5344CB8AC3E}">
        <p14:creationId xmlns:p14="http://schemas.microsoft.com/office/powerpoint/2010/main" val="3126527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5AD6-F6D5-4F83-A399-781A588A1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NEUROBIOLOGICA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157B96-FFC9-44E9-82C7-390030DD6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Explica  los cambios en el cerebro humanos a través de estímulos 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El cerebro humano se reorganiza…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Estudios realizados con estudiantes , experimentando con lectura y escritura.</a:t>
            </a:r>
          </a:p>
        </p:txBody>
      </p:sp>
    </p:spTree>
    <p:extLst>
      <p:ext uri="{BB962C8B-B14F-4D97-AF65-F5344CB8AC3E}">
        <p14:creationId xmlns:p14="http://schemas.microsoft.com/office/powerpoint/2010/main" val="3872963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5F3843-BD77-44D6-A2E0-48ACC9AAC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Psicología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F012E4-C0F5-467B-893C-7B0704367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Proporciona pruebas en el patrón del pensamiento ..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Función de sus experiencias , como un proceso Básico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Relación estrecha entre cultura y sociedad.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L a reorganización del cerebro y el pensamiento requiere tiempo y un esfuerzo de ambas partes.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Depende del tipo de pensamiento: FLEXIBLE, CRITICO ……</a:t>
            </a:r>
          </a:p>
        </p:txBody>
      </p:sp>
    </p:spTree>
    <p:extLst>
      <p:ext uri="{BB962C8B-B14F-4D97-AF65-F5344CB8AC3E}">
        <p14:creationId xmlns:p14="http://schemas.microsoft.com/office/powerpoint/2010/main" val="1168826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17F74-D9C3-46C8-99C3-D26A548DC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Investigación científica</a:t>
            </a:r>
            <a:br>
              <a:rPr lang="es-PA" dirty="0"/>
            </a:br>
            <a:r>
              <a:rPr lang="es-PA" dirty="0"/>
              <a:t>aprendizaje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ED8479-EC47-44F5-A8E2-0C2B9955D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Recibe criticas por ser un juego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Las hipótesis se cambian con los resultados….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Deben ser bien realizados para obtener los resultados esperados….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Se aplican por especialistas en el tema,  o capacitados ..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Programa Basado el juego de Scientific Learning  …</a:t>
            </a:r>
          </a:p>
          <a:p>
            <a:pPr marL="0" indent="0">
              <a:buNone/>
            </a:pP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866634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668510-EF9B-44B6-9DD1-08DEF6A52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Logros obtenidos</a:t>
            </a:r>
            <a:br>
              <a:rPr lang="es-PA" dirty="0"/>
            </a:br>
            <a:endParaRPr lang="es-PA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B524CA-3E3F-4243-88C6-6F693ACDA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La fusión de estas tres teorías ha demostrado que el cerebro con estímulos puede cambiar , pero requiere:</a:t>
            </a:r>
          </a:p>
          <a:p>
            <a:r>
              <a:rPr lang="es-PA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Organizar..</a:t>
            </a:r>
          </a:p>
          <a:p>
            <a:r>
              <a:rPr lang="es-PA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Coordinar..</a:t>
            </a:r>
          </a:p>
          <a:p>
            <a:r>
              <a:rPr lang="es-PA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Guiar..</a:t>
            </a:r>
          </a:p>
          <a:p>
            <a:r>
              <a:rPr lang="es-PA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Documentación..</a:t>
            </a:r>
          </a:p>
          <a:p>
            <a:r>
              <a:rPr lang="es-PA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 flexibles a los cambios</a:t>
            </a:r>
            <a:r>
              <a:rPr lang="es-PA" dirty="0">
                <a:solidFill>
                  <a:schemeClr val="accent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38400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A59C5B-58DE-4905-9E97-0B3AA7A84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Conclusión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21E28A-878F-4542-986D-608548E4C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La educación como ciencia Social, requiere cambios y docentes actualizados.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La primera barrera somos nosotros mismo  al cambio por resistencia y salir de la conformidad.</a:t>
            </a:r>
          </a:p>
          <a:p>
            <a:r>
              <a:rPr lang="es-PA" dirty="0">
                <a:latin typeface="Arial" panose="020B0604020202020204" pitchFamily="34" charset="0"/>
                <a:cs typeface="Arial" panose="020B0604020202020204" pitchFamily="34" charset="0"/>
              </a:rPr>
              <a:t>El aprendizaje a través de los juegos digitales es una formula didáctica novedosa.</a:t>
            </a:r>
          </a:p>
          <a:p>
            <a:endParaRPr lang="es-P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96846114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Naranja amarillo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alería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63</TotalTime>
  <Words>311</Words>
  <Application>Microsoft Office PowerPoint</Application>
  <PresentationFormat>Panorámica</PresentationFormat>
  <Paragraphs>43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Rockwell</vt:lpstr>
      <vt:lpstr>Galería</vt:lpstr>
      <vt:lpstr>NATIVOS E INMIGRANTES DIGITALES</vt:lpstr>
      <vt:lpstr>MARC PRENSKY </vt:lpstr>
      <vt:lpstr>Finalidad…</vt:lpstr>
      <vt:lpstr>Metodología de enseñanza y aprendizaje</vt:lpstr>
      <vt:lpstr>NEUROBIOLOGICA</vt:lpstr>
      <vt:lpstr>Psicología social</vt:lpstr>
      <vt:lpstr>Investigación científica aprendizaje</vt:lpstr>
      <vt:lpstr>Logros obtenidos </vt:lpstr>
      <vt:lpstr>Conclusión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NATIVOS E INMIGRANTES DIGITALES</dc:title>
  <dc:creator>Rocio</dc:creator>
  <cp:lastModifiedBy>Rocio </cp:lastModifiedBy>
  <cp:revision>7</cp:revision>
  <dcterms:created xsi:type="dcterms:W3CDTF">2018-08-20T16:10:59Z</dcterms:created>
  <dcterms:modified xsi:type="dcterms:W3CDTF">2018-08-20T17:15:27Z</dcterms:modified>
</cp:coreProperties>
</file>