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3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7835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9278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9132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4248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420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09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224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43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186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B2BFCC-0948-4E69-A1FA-7B8E306B1E9C}" type="datetimeFigureOut">
              <a:rPr lang="es-PA" smtClean="0"/>
              <a:t>08/18/2018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C776AF-0068-4DE6-84D8-D92E190B7686}" type="slidenum">
              <a:rPr lang="es-PA" smtClean="0"/>
              <a:t>‹Nº›</a:t>
            </a:fld>
            <a:endParaRPr lang="es-P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829" y="2713949"/>
            <a:ext cx="7641771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es-P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Nativos e Inmigrantes Digitales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254493" y="2928195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Por Marc </a:t>
            </a:r>
            <a:r>
              <a:rPr lang="es-P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Prensky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990114" y="1676400"/>
            <a:ext cx="10886" cy="3298371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7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23"/>
            <a:ext cx="12053207" cy="673257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93372" y="4288973"/>
            <a:ext cx="2797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INMIGRANTES DIGITALES</a:t>
            </a:r>
            <a:endParaRPr lang="es-P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6543" y="2525485"/>
            <a:ext cx="2797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NATIVOS DIGITALES</a:t>
            </a:r>
            <a:endParaRPr lang="es-P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4550228" y="881743"/>
            <a:ext cx="4114800" cy="2296886"/>
          </a:xfrm>
          <a:prstGeom prst="wedgeRectCallout">
            <a:avLst>
              <a:gd name="adj1" fmla="val -74008"/>
              <a:gd name="adj2" fmla="val 28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A</a:t>
            </a:r>
            <a:r>
              <a:rPr lang="es-PA" dirty="0" smtClean="0"/>
              <a:t>quellos individuos que han nacido puesto que todos han nacido y se han formado utilizando la particular “lengua digital” de juegos por ordenador, vídeo e Internet.</a:t>
            </a:r>
            <a:endParaRPr lang="es-PA" dirty="0"/>
          </a:p>
        </p:txBody>
      </p:sp>
      <p:sp>
        <p:nvSpPr>
          <p:cNvPr id="5" name="Llamada rectangular 4"/>
          <p:cNvSpPr/>
          <p:nvPr/>
        </p:nvSpPr>
        <p:spPr>
          <a:xfrm>
            <a:off x="4550228" y="3918857"/>
            <a:ext cx="4136572" cy="1719943"/>
          </a:xfrm>
          <a:prstGeom prst="wedgeRectCallout">
            <a:avLst>
              <a:gd name="adj1" fmla="val 68115"/>
              <a:gd name="adj2" fmla="val -43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Aquello individuos que se ven en la necesidad de “aprender una nueva lengua” la digital.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746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96" y="3831770"/>
            <a:ext cx="4934404" cy="26914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7715" y="1425085"/>
            <a:ext cx="74784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Quieren recibir la información de forma ágil e inmediata.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sienten atraídos por multitareas y procesos paralelos.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Prefieren los gráficos a los textos.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inclinan por los accesos al azar (desde hipertextos).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Funcionan mejor y rinden más cuando trabajan en Red.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Tienen la conciencia de que van progresando, lo cual les reporta satisfacción y recompensa inmediatas.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Prefieren instruirse de forma lúdica a embarcarse en el rigor del trabajo tradicional.</a:t>
            </a: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383727"/>
            <a:ext cx="932928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iferencias  entre  Nativos  Digitales  e  Inmigrantes Digitales, pueden ser:</a:t>
            </a:r>
          </a:p>
        </p:txBody>
      </p:sp>
    </p:spTree>
    <p:extLst>
      <p:ext uri="{BB962C8B-B14F-4D97-AF65-F5344CB8AC3E}">
        <p14:creationId xmlns:p14="http://schemas.microsoft.com/office/powerpoint/2010/main" val="14861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7514" y="2551838"/>
            <a:ext cx="4593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refieren moverse dentro de lo que les es conocido en virtud de su forma de aprender -que es también la forma en que los enseñaron a ellos.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802086" y="1611086"/>
            <a:ext cx="43543" cy="3766457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75" t="33810" r="48929" b="16508"/>
          <a:stretch/>
        </p:blipFill>
        <p:spPr>
          <a:xfrm>
            <a:off x="0" y="0"/>
            <a:ext cx="4474029" cy="340723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2371" y="2672967"/>
            <a:ext cx="4495800" cy="21185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Los Inmigrantes Digitales no parecen valorar suficientemente las habilidades que los Nativos Digitales han adquirido y perfeccionado año tras año a  través de interacción y práctica,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971" y="2278520"/>
            <a:ext cx="388620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la metodología que deben poner en práctica los Inmigrantes Digitales, para tratar con Nativos Digitales?</a:t>
            </a:r>
            <a:endParaRPr lang="es-P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31971" y="808948"/>
            <a:ext cx="452845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 educación ha de ser consciente de que se requieren cambios o adaptaciones. 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9316" y="2049921"/>
            <a:ext cx="493122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Los profesores del Siglo XXI han de aprender a comunicarse con sus estudiantes a través de una lengua y de un estilo común.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77543" y="3558179"/>
            <a:ext cx="483325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evisar los contenidos e identificarlo en dos grupos:  los de herencia y el contenido del futuro.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88428" y="5046507"/>
            <a:ext cx="529045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Si somos verdaderos educadores, necesitaremos pensar en cómo enseñar ambos contenidos, el de herencia y el de futuro, pero empleando la “lengua” de los Nativos Digitales. 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940629" y="1208314"/>
            <a:ext cx="1545771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endCxn id="4" idx="1"/>
          </p:cNvCxnSpPr>
          <p:nvPr/>
        </p:nvCxnSpPr>
        <p:spPr>
          <a:xfrm flipV="1">
            <a:off x="4038600" y="2511586"/>
            <a:ext cx="1360716" cy="329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962400" y="3624943"/>
            <a:ext cx="1404257" cy="2503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6" idx="1"/>
          </p:cNvCxnSpPr>
          <p:nvPr/>
        </p:nvCxnSpPr>
        <p:spPr>
          <a:xfrm>
            <a:off x="3918857" y="4256314"/>
            <a:ext cx="1469571" cy="1390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928" t="39047" r="48661" b="22063"/>
          <a:stretch/>
        </p:blipFill>
        <p:spPr>
          <a:xfrm>
            <a:off x="6901542" y="3396343"/>
            <a:ext cx="4561115" cy="2667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85256" y="2165981"/>
            <a:ext cx="6096000" cy="25853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ontinuar con el planteamiento de que los educadores deben intentar abrirse a la realidad, sin hacerse conjeturas anticipadas que descartan los nuevos métodos o herramientas de la tecnología digital.  </a:t>
            </a: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Como inmigrante digitales, los profesores deben hacer su mayor esfuerzo por comunicarse y tratar de interactuar con los Nativos Digitales.</a:t>
            </a:r>
          </a:p>
          <a:p>
            <a:pPr algn="just"/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72219" y="1196459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PA" sz="3200" b="1" dirty="0"/>
          </a:p>
        </p:txBody>
      </p:sp>
    </p:spTree>
    <p:extLst>
      <p:ext uri="{BB962C8B-B14F-4D97-AF65-F5344CB8AC3E}">
        <p14:creationId xmlns:p14="http://schemas.microsoft.com/office/powerpoint/2010/main" val="19968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367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lidia esther cubilla</dc:creator>
  <cp:lastModifiedBy>pc01</cp:lastModifiedBy>
  <cp:revision>8</cp:revision>
  <dcterms:created xsi:type="dcterms:W3CDTF">2018-08-19T03:16:45Z</dcterms:created>
  <dcterms:modified xsi:type="dcterms:W3CDTF">2018-08-19T04:17:59Z</dcterms:modified>
</cp:coreProperties>
</file>