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7" r:id="rId2"/>
    <p:sldId id="265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8/31/2018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8/31/2018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8/31/2018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8/31/2018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8/31/2018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8/31/2018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8/31/2018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8/31/2018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8/31/2018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8/31/2018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8/31/2018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8/31/2018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75015F-5715-496B-935F-3CC5B4AACB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PA" dirty="0"/>
              <a:t>NUEVOS AMBIENTES DE APRENDIZAJE PARA UNA SOCIEDAD DE LA INFORMACION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802D10B-7D16-4BB6-B653-8E054874F2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PA" dirty="0"/>
              <a:t>Presentado :  Rocio García</a:t>
            </a:r>
          </a:p>
          <a:p>
            <a:endParaRPr lang="es-PA" dirty="0"/>
          </a:p>
          <a:p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1030707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AAEC38-B972-4722-8CEF-8A447EE30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/>
              <a:t>EDUCACION Y ADMINISTRACION</a:t>
            </a:r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6E55899F-CA68-415E-8770-A08E573018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43175" y="2286000"/>
            <a:ext cx="7417689" cy="382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559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2A0BAE35-5C55-4541-ADC4-2D3387C928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50" y="1843087"/>
            <a:ext cx="10529887" cy="4872037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79176CC4-6FAC-4CCE-8476-F8ECCFC5B54D}"/>
              </a:ext>
            </a:extLst>
          </p:cNvPr>
          <p:cNvSpPr txBox="1"/>
          <p:nvPr/>
        </p:nvSpPr>
        <p:spPr>
          <a:xfrm rot="10800000" flipH="1" flipV="1">
            <a:off x="4557712" y="1086654"/>
            <a:ext cx="3714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A" dirty="0"/>
              <a:t>SOCIEDAD Y EDUCACION</a:t>
            </a:r>
          </a:p>
        </p:txBody>
      </p:sp>
    </p:spTree>
    <p:extLst>
      <p:ext uri="{BB962C8B-B14F-4D97-AF65-F5344CB8AC3E}">
        <p14:creationId xmlns:p14="http://schemas.microsoft.com/office/powerpoint/2010/main" val="3062068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ADEF2C-E805-4B2C-8FF8-671FB9F7D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/>
              <a:t>CONCEPTOS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1AF9EA-933B-466C-812E-763D98ED9B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1724" y="2638044"/>
            <a:ext cx="7729729" cy="3101983"/>
          </a:xfrm>
        </p:spPr>
        <p:txBody>
          <a:bodyPr>
            <a:normAutofit fontScale="62500" lnSpcReduction="20000"/>
          </a:bodyPr>
          <a:lstStyle/>
          <a:p>
            <a:r>
              <a:rPr lang="es-MX" sz="2600" dirty="0">
                <a:latin typeface="Arial Black" panose="020B0A04020102020204" pitchFamily="34" charset="0"/>
              </a:rPr>
              <a:t>El sistema educativo, una de las instituciones sociales por excelencia.</a:t>
            </a:r>
          </a:p>
          <a:p>
            <a:r>
              <a:rPr lang="es-MX" sz="2600" dirty="0">
                <a:latin typeface="Arial Black" panose="020B0A04020102020204" pitchFamily="34" charset="0"/>
              </a:rPr>
              <a:t>Encuentra inmerso en un proceso de cambios, enmarcados en el conjunto.</a:t>
            </a:r>
          </a:p>
          <a:p>
            <a:r>
              <a:rPr lang="es-MX" sz="2600" dirty="0">
                <a:latin typeface="Arial Black" panose="020B0A04020102020204" pitchFamily="34" charset="0"/>
              </a:rPr>
              <a:t>  Las transformaciones sociales propiciadas por la innovación tecnológica .</a:t>
            </a:r>
          </a:p>
          <a:p>
            <a:r>
              <a:rPr lang="es-MX" sz="2600" dirty="0">
                <a:latin typeface="Arial Black" panose="020B0A04020102020204" pitchFamily="34" charset="0"/>
              </a:rPr>
              <a:t>El  desarrollo de las tecnologías de la información .</a:t>
            </a:r>
          </a:p>
          <a:p>
            <a:r>
              <a:rPr lang="es-MX" sz="2600" dirty="0">
                <a:latin typeface="Arial Black" panose="020B0A04020102020204" pitchFamily="34" charset="0"/>
              </a:rPr>
              <a:t>La comunicación, por los cambios en las relaciones sociales. </a:t>
            </a:r>
          </a:p>
          <a:p>
            <a:r>
              <a:rPr lang="es-MX" sz="2600" dirty="0">
                <a:latin typeface="Arial Black" panose="020B0A04020102020204" pitchFamily="34" charset="0"/>
              </a:rPr>
              <a:t>Concepción de las relaciones tecnología-sociedad que determinan las</a:t>
            </a:r>
          </a:p>
          <a:p>
            <a:pPr marL="0" indent="0">
              <a:buNone/>
            </a:pPr>
            <a:r>
              <a:rPr lang="es-MX" sz="2600" dirty="0">
                <a:latin typeface="Arial Black" panose="020B0A04020102020204" pitchFamily="34" charset="0"/>
              </a:rPr>
              <a:t>    relaciones tecnología-educación.</a:t>
            </a:r>
          </a:p>
          <a:p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4169086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B4690B-8319-4DFB-947C-590276CD1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/>
              <a:t>LA SOCIEDAD Y LA EDUCACION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0764C38-B252-4DD7-96D8-29F7A9A39B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7675" y="2638044"/>
            <a:ext cx="5406011" cy="310198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1600" dirty="0">
                <a:latin typeface="Arial Black" panose="020B0A04020102020204" pitchFamily="34" charset="0"/>
              </a:rPr>
              <a:t>El sistema educativo, una de las instituciones sociales por excelencia, se encuentra inmerso en un proceso de cambios, enmarcados en el conjunto de transformaciones sociales propiciadas por la innovación tecnológica y sobre todo, por el desarrollo de las tecnologías de la información y de la comunicación, por los cambios en las relaciones sociales y por una nueva concepción de las relaciones tecnología-sociedad que determinan las relaciones tecnología –educación</a:t>
            </a:r>
            <a:r>
              <a:rPr lang="es-MX" dirty="0"/>
              <a:t>.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3B68489-7421-40B3-A60A-D72BEF2710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427792"/>
            <a:ext cx="4512562" cy="310198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1400" dirty="0">
                <a:latin typeface="Arial Black" panose="020B0A04020102020204" pitchFamily="34" charset="0"/>
              </a:rPr>
              <a:t>Las circunstancias tecnológicas, culturales y sociales en las que se desenvuelve la actual sociedad exigen, por otra parte, nuevos objetivos a la educación. Stonier en un trabajo titulado "Education: Society's number-one Enterprise" (1989) señala algunos de los objetivos que comienza a requerir nuestra sociedad y que complementan, necesariamente, la educación para el empleo predominante en el actual sistema educativo. Ésta, que ha sido una de las principales preocupaciones de la era industrial.</a:t>
            </a:r>
          </a:p>
        </p:txBody>
      </p:sp>
    </p:spTree>
    <p:extLst>
      <p:ext uri="{BB962C8B-B14F-4D97-AF65-F5344CB8AC3E}">
        <p14:creationId xmlns:p14="http://schemas.microsoft.com/office/powerpoint/2010/main" val="243528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77E5B7-C71B-4DB5-8AFB-F9A009C43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/>
              <a:t>LOS NUEVOS ESCENARIOS DE APRENDIZAJE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27FA9D-7CBE-4571-B387-10708CE91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s-MX" sz="1900" dirty="0">
                <a:latin typeface="Arial Black" panose="020B0A04020102020204" pitchFamily="34" charset="0"/>
              </a:rPr>
              <a:t>La aparición de nuevos ambientes de aprendizaje solo tiene sentido en el conjunto de cambios que afectan a todos los elementos del proceso educativo (objetivos, contenidos, profesores, alumnos...). Los cambios en  educación, a cualquier escala, para que sean duraderos y puedan asentarse</a:t>
            </a:r>
          </a:p>
          <a:p>
            <a:pPr algn="just"/>
            <a:r>
              <a:rPr lang="es-MX" sz="1900" dirty="0">
                <a:latin typeface="Arial Black" panose="020B0A04020102020204" pitchFamily="34" charset="0"/>
              </a:rPr>
              <a:t>Requieren que cualquier afectado por dicho cambio entienda y comparta la misma visión de como la innovación hará que mejore la educación: Profesores, administradores, padres y la comunidad educativa entera deben estar involucrados en la concepción y planificación del cambio desde el primer momento.</a:t>
            </a:r>
          </a:p>
          <a:p>
            <a:pPr marL="0" indent="0">
              <a:buNone/>
            </a:pPr>
            <a:br>
              <a:rPr lang="es-MX" dirty="0"/>
            </a:br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2874127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A05848-D980-48B3-A0BE-DCF6687EA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/>
              <a:t>ESCENARIOS EN Materia de aprendizaje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4A6FE5-7EF7-46F8-A6EA-E6E5582E5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dirty="0">
                <a:latin typeface="Arial Black" panose="020B0A04020102020204" pitchFamily="34" charset="0"/>
              </a:rPr>
              <a:t>. En el Hogar:</a:t>
            </a:r>
          </a:p>
          <a:p>
            <a:pPr marL="0" indent="0" algn="just">
              <a:buNone/>
            </a:pPr>
            <a:r>
              <a:rPr lang="es-MX" dirty="0">
                <a:latin typeface="Arial Black" panose="020B0A04020102020204" pitchFamily="34" charset="0"/>
              </a:rPr>
              <a:t> En general, la disponibilidad tecnológica es limitada y ello hace que el acceso a los recursos de aprendizaje también lo sea. </a:t>
            </a:r>
          </a:p>
          <a:p>
            <a:pPr marL="0" indent="0" algn="just">
              <a:buNone/>
            </a:pPr>
            <a:r>
              <a:rPr lang="es-MX" dirty="0">
                <a:latin typeface="Arial Black" panose="020B0A04020102020204" pitchFamily="34" charset="0"/>
              </a:rPr>
              <a:t> El tipo de aprendizaje desarrollado en este escenario se apoya en gran medida en materiales distribuidos por canales clásicos, reservando la utilización delas redes para el feedback, la comunicación electrónica con el tutor y las conexiones con otros alumnos y sobre todo con centros de recursos de aprendizaje de materiales de referencia .</a:t>
            </a:r>
            <a:endParaRPr lang="es-PA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607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8595FA49-52DB-4709-B75D-A97EB104A72E}"/>
              </a:ext>
            </a:extLst>
          </p:cNvPr>
          <p:cNvSpPr/>
          <p:nvPr/>
        </p:nvSpPr>
        <p:spPr>
          <a:xfrm>
            <a:off x="1171574" y="673477"/>
            <a:ext cx="1021556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latin typeface="Arial Black" panose="020B0A04020102020204" pitchFamily="34" charset="0"/>
              </a:rPr>
              <a:t>El puesto de trabajo.</a:t>
            </a:r>
          </a:p>
          <a:p>
            <a:r>
              <a:rPr lang="es-MX" dirty="0">
                <a:latin typeface="Arial Black" panose="020B0A04020102020204" pitchFamily="34" charset="0"/>
              </a:rPr>
              <a:t>Desde la perspectiva de la organización, los centros de trabajo, en cuanto centros educativos presentan, una estructura, administrativa y operativa, más fuertemente centralizada que las instituciones educativas. Ello hace que el papel de las TIC </a:t>
            </a:r>
            <a:r>
              <a:rPr lang="es-MX" dirty="0"/>
              <a:t>.</a:t>
            </a:r>
            <a:endParaRPr lang="es-PA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148B507-4311-4730-BC6D-C0DCED283322}"/>
              </a:ext>
            </a:extLst>
          </p:cNvPr>
          <p:cNvSpPr/>
          <p:nvPr/>
        </p:nvSpPr>
        <p:spPr>
          <a:xfrm>
            <a:off x="1171574" y="2222242"/>
            <a:ext cx="1021556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latin typeface="Arial Black" panose="020B0A04020102020204" pitchFamily="34" charset="0"/>
              </a:rPr>
              <a:t>El concepto de centro de recursos, aun teniendo cierta tradición pedagógica, considero que habría de revisarse debido al impacto de las nuevas tecnologías de la comunicación. 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05ED77E-AFD8-4F56-8941-A99625BC98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7124" y="3009899"/>
            <a:ext cx="5691189" cy="3667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177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9C13B8-1A77-4857-9237-1DA91C450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/>
              <a:t>IMPACTO EN EL ENTORNO DEL ESTUDIANTE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E4ACBD6-9F3A-47EE-8F9A-309362565B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1" y="3153597"/>
            <a:ext cx="9815512" cy="3101983"/>
          </a:xfrm>
        </p:spPr>
        <p:txBody>
          <a:bodyPr/>
          <a:lstStyle/>
          <a:p>
            <a:r>
              <a:rPr lang="es-MX" dirty="0">
                <a:latin typeface="Arial Black" panose="020B0A04020102020204" pitchFamily="34" charset="0"/>
              </a:rPr>
              <a:t>A consideración de estos nuevos escenarios implica nuevas concepciones del proceso de enseñanza y aprendizaje en las que se acentúa la implicación activa del alumno en el proceso de aprendizaje; la atención a las destrezas emocionales e intelectuales a distintos niveles; la preparación de los jóvenes para asumir responsabilidades en un mundo en rápido y constante cambio, y la flexibilidad de los estudiantes para entrar en un mundo laboral que demandará formación a lo largo de toda la vida. </a:t>
            </a:r>
            <a:endParaRPr lang="es-PA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546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D97BB1-A204-4671-996E-8DC9C690D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/>
              <a:t>APRENDIZAJE EN NUEVOS AMBIENTES </a:t>
            </a:r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215FCF56-9E0D-48FD-A2B2-3A6EB69ED6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71813" y="2638425"/>
            <a:ext cx="5943600" cy="3876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433743"/>
      </p:ext>
    </p:extLst>
  </p:cSld>
  <p:clrMapOvr>
    <a:masterClrMapping/>
  </p:clrMapOvr>
</p:sld>
</file>

<file path=ppt/theme/theme1.xml><?xml version="1.0" encoding="utf-8"?>
<a:theme xmlns:a="http://schemas.openxmlformats.org/drawingml/2006/main" name="Paquete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TM10001115[[fn=Paquete]]</Template>
  <TotalTime>88</TotalTime>
  <Words>617</Words>
  <Application>Microsoft Office PowerPoint</Application>
  <PresentationFormat>Panorámica</PresentationFormat>
  <Paragraphs>29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Arial Black</vt:lpstr>
      <vt:lpstr>Gill Sans MT</vt:lpstr>
      <vt:lpstr>Paquete</vt:lpstr>
      <vt:lpstr>NUEVOS AMBIENTES DE APRENDIZAJE PARA UNA SOCIEDAD DE LA INFORMACION</vt:lpstr>
      <vt:lpstr>Presentación de PowerPoint</vt:lpstr>
      <vt:lpstr>CONCEPTOS</vt:lpstr>
      <vt:lpstr>LA SOCIEDAD Y LA EDUCACION</vt:lpstr>
      <vt:lpstr>LOS NUEVOS ESCENARIOS DE APRENDIZAJE</vt:lpstr>
      <vt:lpstr>ESCENARIOS EN Materia de aprendizaje</vt:lpstr>
      <vt:lpstr>Presentación de PowerPoint</vt:lpstr>
      <vt:lpstr>IMPACTO EN EL ENTORNO DEL ESTUDIANTE</vt:lpstr>
      <vt:lpstr>APRENDIZAJE EN NUEVOS AMBIENTES </vt:lpstr>
      <vt:lpstr>EDUCACION Y ADMINISTRACION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NUEVOS AMBIENTES DE APRENDIZAJE PARA UNA SOCIEDAD DE LA INFORMACION</dc:title>
  <dc:creator>Rocio</dc:creator>
  <cp:lastModifiedBy>Rocio </cp:lastModifiedBy>
  <cp:revision>8</cp:revision>
  <dcterms:created xsi:type="dcterms:W3CDTF">2018-08-31T22:57:59Z</dcterms:created>
  <dcterms:modified xsi:type="dcterms:W3CDTF">2018-09-01T00:26:25Z</dcterms:modified>
</cp:coreProperties>
</file>