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3973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364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736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58403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62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71322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32444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8169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6512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9529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736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059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307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769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1559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350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235D7-0FA6-4E59-974C-A0E23BE2EA12}" type="datetimeFigureOut">
              <a:rPr lang="es-PA" smtClean="0"/>
              <a:t>08/19/2018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2B479B1-3083-48D7-95DB-7B01B7CE91C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1261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LIBRO-19-Manual-de-contabilidad-basica.pdf" TargetMode="External"/><Relationship Id="rId3" Type="http://schemas.openxmlformats.org/officeDocument/2006/relationships/hyperlink" Target="Reflexi&#243;n%20&#8211;%20%20El%20B&#250;ho%20De%20La%20Sabidur&#237;a%20-%20Reflexiones%20para%20la%20Vida.mp4" TargetMode="External"/><Relationship Id="rId7" Type="http://schemas.openxmlformats.org/officeDocument/2006/relationships/hyperlink" Target="LAF02.ppt" TargetMode="External"/><Relationship Id="rId2" Type="http://schemas.openxmlformats.org/officeDocument/2006/relationships/hyperlink" Target="modulo-8-contabilidad-bc3a1sica%20(2).do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ceptos%20B&#225;sicos%20de%20Contabilidad.mp4" TargetMode="Externa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: una sola esquina redondeada 11">
            <a:hlinkClick r:id="rId2" action="ppaction://hlinkfile"/>
            <a:extLst>
              <a:ext uri="{FF2B5EF4-FFF2-40B4-BE49-F238E27FC236}">
                <a16:creationId xmlns:a16="http://schemas.microsoft.com/office/drawing/2014/main" id="{E6FC721F-C481-4A2C-85C7-361BBA6F95DD}"/>
              </a:ext>
            </a:extLst>
          </p:cNvPr>
          <p:cNvSpPr/>
          <p:nvPr/>
        </p:nvSpPr>
        <p:spPr>
          <a:xfrm>
            <a:off x="360485" y="2118946"/>
            <a:ext cx="2971800" cy="817684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/>
              <a:t>CONTABILIDAD.DOC</a:t>
            </a:r>
          </a:p>
        </p:txBody>
      </p:sp>
      <p:sp>
        <p:nvSpPr>
          <p:cNvPr id="13" name="Rectángulo: una sola esquina redondeada 12">
            <a:hlinkClick r:id="rId3" action="ppaction://hlinkfile"/>
            <a:extLst>
              <a:ext uri="{FF2B5EF4-FFF2-40B4-BE49-F238E27FC236}">
                <a16:creationId xmlns:a16="http://schemas.microsoft.com/office/drawing/2014/main" id="{2B341069-E512-4D20-8416-485BE2B034C2}"/>
              </a:ext>
            </a:extLst>
          </p:cNvPr>
          <p:cNvSpPr/>
          <p:nvPr/>
        </p:nvSpPr>
        <p:spPr>
          <a:xfrm>
            <a:off x="360485" y="282820"/>
            <a:ext cx="2971800" cy="817684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/>
              <a:t>REFLEXIÓN</a:t>
            </a:r>
          </a:p>
        </p:txBody>
      </p:sp>
      <p:sp>
        <p:nvSpPr>
          <p:cNvPr id="14" name="Rectángulo: una sola esquina redondeada 13">
            <a:hlinkClick r:id="rId4" action="ppaction://hlinksldjump"/>
            <a:extLst>
              <a:ext uri="{FF2B5EF4-FFF2-40B4-BE49-F238E27FC236}">
                <a16:creationId xmlns:a16="http://schemas.microsoft.com/office/drawing/2014/main" id="{B214E83A-B78C-4470-BD61-6D9D03ADA039}"/>
              </a:ext>
            </a:extLst>
          </p:cNvPr>
          <p:cNvSpPr/>
          <p:nvPr/>
        </p:nvSpPr>
        <p:spPr>
          <a:xfrm>
            <a:off x="360485" y="1150328"/>
            <a:ext cx="2971800" cy="817684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/>
              <a:t>INTRODUCCIÓN</a:t>
            </a:r>
          </a:p>
        </p:txBody>
      </p:sp>
      <p:sp>
        <p:nvSpPr>
          <p:cNvPr id="15" name="Rectángulo: una sola esquina redondeada 14">
            <a:hlinkClick r:id="rId5" action="ppaction://hlinksldjump"/>
            <a:extLst>
              <a:ext uri="{FF2B5EF4-FFF2-40B4-BE49-F238E27FC236}">
                <a16:creationId xmlns:a16="http://schemas.microsoft.com/office/drawing/2014/main" id="{C2C77C78-4E4F-4B98-94A0-E5A63583F8EF}"/>
              </a:ext>
            </a:extLst>
          </p:cNvPr>
          <p:cNvSpPr/>
          <p:nvPr/>
        </p:nvSpPr>
        <p:spPr>
          <a:xfrm>
            <a:off x="360485" y="5762626"/>
            <a:ext cx="2971800" cy="817684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/>
              <a:t>CONCLUSIONES</a:t>
            </a:r>
          </a:p>
        </p:txBody>
      </p:sp>
      <p:sp>
        <p:nvSpPr>
          <p:cNvPr id="16" name="Rectángulo: una sola esquina redondeada 15">
            <a:hlinkClick r:id="rId6" action="ppaction://hlinkfile"/>
            <a:extLst>
              <a:ext uri="{FF2B5EF4-FFF2-40B4-BE49-F238E27FC236}">
                <a16:creationId xmlns:a16="http://schemas.microsoft.com/office/drawing/2014/main" id="{EB3FE95B-F65B-44B0-B7B1-610CD116218D}"/>
              </a:ext>
            </a:extLst>
          </p:cNvPr>
          <p:cNvSpPr/>
          <p:nvPr/>
        </p:nvSpPr>
        <p:spPr>
          <a:xfrm>
            <a:off x="360485" y="4822582"/>
            <a:ext cx="2971800" cy="817684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/>
              <a:t>VIDEO</a:t>
            </a:r>
          </a:p>
        </p:txBody>
      </p:sp>
      <p:sp>
        <p:nvSpPr>
          <p:cNvPr id="17" name="Rectángulo: una sola esquina redondeada 16">
            <a:hlinkClick r:id="rId7" action="ppaction://hlinkpres?slideindex=1&amp;slidetitle="/>
            <a:extLst>
              <a:ext uri="{FF2B5EF4-FFF2-40B4-BE49-F238E27FC236}">
                <a16:creationId xmlns:a16="http://schemas.microsoft.com/office/drawing/2014/main" id="{87056F2A-2930-4D02-B928-CA92F9FEA892}"/>
              </a:ext>
            </a:extLst>
          </p:cNvPr>
          <p:cNvSpPr/>
          <p:nvPr/>
        </p:nvSpPr>
        <p:spPr>
          <a:xfrm>
            <a:off x="342900" y="3921370"/>
            <a:ext cx="2971800" cy="817684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/>
              <a:t>CONTABILIDAD.PPT</a:t>
            </a:r>
          </a:p>
        </p:txBody>
      </p:sp>
      <p:sp>
        <p:nvSpPr>
          <p:cNvPr id="18" name="Rectángulo: una sola esquina redondeada 17">
            <a:hlinkClick r:id="rId8" action="ppaction://hlinkfile"/>
            <a:extLst>
              <a:ext uri="{FF2B5EF4-FFF2-40B4-BE49-F238E27FC236}">
                <a16:creationId xmlns:a16="http://schemas.microsoft.com/office/drawing/2014/main" id="{9AE4E74C-79E1-474E-BC88-986AFE67E7FD}"/>
              </a:ext>
            </a:extLst>
          </p:cNvPr>
          <p:cNvSpPr/>
          <p:nvPr/>
        </p:nvSpPr>
        <p:spPr>
          <a:xfrm>
            <a:off x="342900" y="3020158"/>
            <a:ext cx="2971800" cy="817684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/>
              <a:t>CONTABILIDAD.PDF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5F8296D-3D8F-40F1-8F39-04370403809D}"/>
              </a:ext>
            </a:extLst>
          </p:cNvPr>
          <p:cNvSpPr txBox="1"/>
          <p:nvPr/>
        </p:nvSpPr>
        <p:spPr>
          <a:xfrm>
            <a:off x="3789485" y="439615"/>
            <a:ext cx="696350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/>
              <a:t>UNIVERSIDAD AUTONOMA DE CHIRIQUÍ</a:t>
            </a:r>
          </a:p>
          <a:p>
            <a:pPr algn="ctr"/>
            <a:r>
              <a:rPr lang="es-PA" dirty="0"/>
              <a:t>CENTRO REGIONAL DE ORIENTE</a:t>
            </a:r>
          </a:p>
          <a:p>
            <a:pPr algn="ctr"/>
            <a:r>
              <a:rPr lang="es-PA" dirty="0"/>
              <a:t>FACULTAD DE CIENCIA DE LA EDCUACIÓN</a:t>
            </a:r>
          </a:p>
          <a:p>
            <a:pPr algn="ctr"/>
            <a:r>
              <a:rPr lang="es-PA" dirty="0"/>
              <a:t>MAESTRÍA EN DIDACTICA GENERAL</a:t>
            </a:r>
          </a:p>
          <a:p>
            <a:pPr algn="ctr"/>
            <a:endParaRPr lang="es-PA" dirty="0"/>
          </a:p>
          <a:p>
            <a:pPr algn="ctr"/>
            <a:endParaRPr lang="es-PA" dirty="0"/>
          </a:p>
          <a:p>
            <a:pPr algn="ctr"/>
            <a:r>
              <a:rPr lang="es-PA" dirty="0"/>
              <a:t>CURSO: PDG 820</a:t>
            </a:r>
          </a:p>
          <a:p>
            <a:pPr algn="ctr"/>
            <a:endParaRPr lang="es-PA" dirty="0"/>
          </a:p>
          <a:p>
            <a:pPr algn="ctr"/>
            <a:r>
              <a:rPr lang="es-PA" dirty="0"/>
              <a:t>TEMA:</a:t>
            </a:r>
          </a:p>
          <a:p>
            <a:pPr algn="ctr"/>
            <a:r>
              <a:rPr lang="es-PA" dirty="0"/>
              <a:t>CONTABILIDAD</a:t>
            </a:r>
          </a:p>
          <a:p>
            <a:pPr algn="ctr"/>
            <a:endParaRPr lang="es-PA" dirty="0"/>
          </a:p>
          <a:p>
            <a:pPr algn="ctr"/>
            <a:endParaRPr lang="es-PA" dirty="0"/>
          </a:p>
          <a:p>
            <a:pPr algn="ctr"/>
            <a:r>
              <a:rPr lang="es-PA" dirty="0"/>
              <a:t>INTEGRANTES</a:t>
            </a:r>
          </a:p>
          <a:p>
            <a:pPr algn="ctr"/>
            <a:r>
              <a:rPr lang="es-PA" dirty="0"/>
              <a:t>NARA MONTENEGRO 1-729-1677</a:t>
            </a:r>
          </a:p>
          <a:p>
            <a:pPr algn="ctr"/>
            <a:r>
              <a:rPr lang="es-PA" dirty="0"/>
              <a:t>ROSALIA MENDOZA 9-744-1804</a:t>
            </a:r>
          </a:p>
          <a:p>
            <a:pPr algn="ctr"/>
            <a:r>
              <a:rPr lang="es-PA" dirty="0"/>
              <a:t>MARLENYS CARRILLO 4-220-777</a:t>
            </a:r>
          </a:p>
          <a:p>
            <a:pPr algn="ctr"/>
            <a:endParaRPr lang="es-PA" dirty="0"/>
          </a:p>
          <a:p>
            <a:pPr algn="ctr"/>
            <a:endParaRPr lang="es-PA" dirty="0"/>
          </a:p>
          <a:p>
            <a:pPr algn="ctr"/>
            <a:r>
              <a:rPr lang="es-PA" dirty="0"/>
              <a:t>FACILITADOR </a:t>
            </a:r>
          </a:p>
          <a:p>
            <a:pPr algn="ctr"/>
            <a:r>
              <a:rPr lang="es-PA" dirty="0"/>
              <a:t>EDWAR CEDEÑO</a:t>
            </a:r>
          </a:p>
          <a:p>
            <a:pPr algn="ctr"/>
            <a:endParaRPr lang="es-PA" dirty="0"/>
          </a:p>
          <a:p>
            <a:pPr algn="ctr"/>
            <a:r>
              <a:rPr lang="es-PA" dirty="0"/>
              <a:t>FECHA </a:t>
            </a:r>
          </a:p>
          <a:p>
            <a:pPr algn="ctr"/>
            <a:r>
              <a:rPr lang="es-PA" dirty="0"/>
              <a:t>AGOSTO 2018</a:t>
            </a:r>
          </a:p>
        </p:txBody>
      </p:sp>
    </p:spTree>
    <p:extLst>
      <p:ext uri="{BB962C8B-B14F-4D97-AF65-F5344CB8AC3E}">
        <p14:creationId xmlns:p14="http://schemas.microsoft.com/office/powerpoint/2010/main" val="122729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52843CE-15DF-4CE8-B4E2-33D4A7566581}"/>
              </a:ext>
            </a:extLst>
          </p:cNvPr>
          <p:cNvSpPr txBox="1"/>
          <p:nvPr/>
        </p:nvSpPr>
        <p:spPr>
          <a:xfrm>
            <a:off x="764931" y="606669"/>
            <a:ext cx="10594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/>
              <a:t>INTRODUCCIÓN</a:t>
            </a:r>
          </a:p>
          <a:p>
            <a:pPr algn="just"/>
            <a:endParaRPr lang="es-PA" dirty="0"/>
          </a:p>
        </p:txBody>
      </p:sp>
      <p:sp>
        <p:nvSpPr>
          <p:cNvPr id="3" name="Botón de acción: ir hacia atrás o anterior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314D18C-EF2F-4F96-A46B-DBD69C218098}"/>
              </a:ext>
            </a:extLst>
          </p:cNvPr>
          <p:cNvSpPr/>
          <p:nvPr/>
        </p:nvSpPr>
        <p:spPr>
          <a:xfrm>
            <a:off x="10515600" y="5730123"/>
            <a:ext cx="1042416" cy="1042416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3072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3BC383B-6C64-45F6-8E35-17594413C1F7}"/>
              </a:ext>
            </a:extLst>
          </p:cNvPr>
          <p:cNvSpPr txBox="1"/>
          <p:nvPr/>
        </p:nvSpPr>
        <p:spPr>
          <a:xfrm>
            <a:off x="756138" y="905608"/>
            <a:ext cx="1010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/>
              <a:t>CONCLUSIONES</a:t>
            </a:r>
          </a:p>
          <a:p>
            <a:pPr algn="just"/>
            <a:endParaRPr lang="es-PA" dirty="0"/>
          </a:p>
        </p:txBody>
      </p:sp>
      <p:sp>
        <p:nvSpPr>
          <p:cNvPr id="3" name="Botón de acción: ir hacia atrás o anterior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A7FED4F-FFE3-4C9E-A496-21002008FDE7}"/>
              </a:ext>
            </a:extLst>
          </p:cNvPr>
          <p:cNvSpPr/>
          <p:nvPr/>
        </p:nvSpPr>
        <p:spPr>
          <a:xfrm>
            <a:off x="10498015" y="5996354"/>
            <a:ext cx="1257300" cy="646331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592293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56</Words>
  <Application>Microsoft Office PowerPoint</Application>
  <PresentationFormat>Panorámica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Edgar Degracia Salinas</dc:creator>
  <cp:lastModifiedBy>Edgar Degracia Salinas</cp:lastModifiedBy>
  <cp:revision>6</cp:revision>
  <dcterms:created xsi:type="dcterms:W3CDTF">2018-08-19T16:13:57Z</dcterms:created>
  <dcterms:modified xsi:type="dcterms:W3CDTF">2018-08-19T16:59:02Z</dcterms:modified>
</cp:coreProperties>
</file>