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408233A-BF48-4A09-B2BF-F010575CCBA3}" type="datetimeFigureOut">
              <a:rPr lang="es-CO" smtClean="0"/>
              <a:t>14/09/2018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408233A-BF48-4A09-B2BF-F010575CCBA3}" type="datetimeFigureOut">
              <a:rPr lang="es-CO" smtClean="0"/>
              <a:t>14/09/2018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408233A-BF48-4A09-B2BF-F010575CCBA3}" type="datetimeFigureOut">
              <a:rPr lang="es-CO" smtClean="0"/>
              <a:t>14/09/2018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408233A-BF48-4A09-B2BF-F010575CCBA3}" type="datetimeFigureOut">
              <a:rPr lang="es-CO" smtClean="0"/>
              <a:t>14/09/2018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6408233A-BF48-4A09-B2BF-F010575CCBA3}" type="datetimeFigureOut">
              <a:rPr lang="es-CO" smtClean="0"/>
              <a:t>14/09/2018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408233A-BF48-4A09-B2BF-F010575CCBA3}" type="datetimeFigureOut">
              <a:rPr lang="es-CO" smtClean="0"/>
              <a:t>14/09/2018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7293498-FA11-4282-B8CC-882F93C384D6}" type="slidenum">
              <a:rPr lang="es-CO" smtClean="0"/>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408233A-BF48-4A09-B2BF-F010575CCBA3}" type="datetimeFigureOut">
              <a:rPr lang="es-CO" smtClean="0"/>
              <a:t>14/09/2018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408233A-BF48-4A09-B2BF-F010575CCBA3}" type="datetimeFigureOut">
              <a:rPr lang="es-CO" smtClean="0"/>
              <a:t>14/09/2018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8233A-BF48-4A09-B2BF-F010575CCBA3}" type="datetimeFigureOut">
              <a:rPr lang="es-CO" smtClean="0"/>
              <a:t>14/09/2018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6408233A-BF48-4A09-B2BF-F010575CCBA3}" type="datetimeFigureOut">
              <a:rPr lang="es-CO" smtClean="0"/>
              <a:t>14/09/2018</a:t>
            </a:fld>
            <a:endParaRPr lang="es-C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7293498-FA11-4282-B8CC-882F93C384D6}"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408233A-BF48-4A09-B2BF-F010575CCBA3}" type="datetimeFigureOut">
              <a:rPr lang="es-CO" smtClean="0"/>
              <a:t>14/09/2018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7293498-FA11-4282-B8CC-882F93C384D6}"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408233A-BF48-4A09-B2BF-F010575CCBA3}" type="datetimeFigureOut">
              <a:rPr lang="es-CO" smtClean="0"/>
              <a:t>14/09/2018</a:t>
            </a:fld>
            <a:endParaRPr lang="es-C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7293498-FA11-4282-B8CC-882F93C384D6}"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340768"/>
            <a:ext cx="7918648" cy="1470025"/>
          </a:xfrm>
        </p:spPr>
        <p:txBody>
          <a:bodyPr/>
          <a:lstStyle/>
          <a:p>
            <a:r>
              <a:rPr lang="es-CO" sz="5400" dirty="0" smtClean="0">
                <a:solidFill>
                  <a:srgbClr val="002060"/>
                </a:solidFill>
                <a:latin typeface="Comic Sans MS" panose="030F0702030302020204" pitchFamily="66" charset="0"/>
              </a:rPr>
              <a:t>CINEMATICA EN UNA DIMENSION</a:t>
            </a:r>
            <a:endParaRPr lang="es-CO" sz="5400" dirty="0">
              <a:solidFill>
                <a:srgbClr val="002060"/>
              </a:solidFill>
              <a:latin typeface="Comic Sans MS" panose="030F0702030302020204" pitchFamily="66" charset="0"/>
            </a:endParaRPr>
          </a:p>
        </p:txBody>
      </p:sp>
      <p:sp>
        <p:nvSpPr>
          <p:cNvPr id="3" name="2 Subtítulo"/>
          <p:cNvSpPr>
            <a:spLocks noGrp="1"/>
          </p:cNvSpPr>
          <p:nvPr>
            <p:ph type="subTitle" idx="1"/>
          </p:nvPr>
        </p:nvSpPr>
        <p:spPr/>
        <p:txBody>
          <a:bodyPr/>
          <a:lstStyle/>
          <a:p>
            <a:r>
              <a:rPr lang="es-CO" dirty="0" smtClean="0"/>
              <a:t>Física mecánica </a:t>
            </a:r>
            <a:endParaRPr lang="es-CO" dirty="0"/>
          </a:p>
        </p:txBody>
      </p:sp>
    </p:spTree>
    <p:extLst>
      <p:ext uri="{BB962C8B-B14F-4D97-AF65-F5344CB8AC3E}">
        <p14:creationId xmlns:p14="http://schemas.microsoft.com/office/powerpoint/2010/main" val="2323179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002060"/>
                </a:solidFill>
              </a:rPr>
              <a:t>ecuaciones</a:t>
            </a:r>
            <a:endParaRPr lang="es-CO" dirty="0">
              <a:solidFill>
                <a:srgbClr val="002060"/>
              </a:solidFill>
            </a:endParaRPr>
          </a:p>
        </p:txBody>
      </p:sp>
      <p:sp>
        <p:nvSpPr>
          <p:cNvPr id="3" name="2 Marcador de contenido"/>
          <p:cNvSpPr>
            <a:spLocks noGrp="1"/>
          </p:cNvSpPr>
          <p:nvPr>
            <p:ph idx="1"/>
          </p:nvPr>
        </p:nvSpPr>
        <p:spPr>
          <a:xfrm>
            <a:off x="822960" y="1100628"/>
            <a:ext cx="7520940" cy="5136684"/>
          </a:xfrm>
        </p:spPr>
        <p:txBody>
          <a:bodyPr>
            <a:normAutofit/>
          </a:bodyPr>
          <a:lstStyle/>
          <a:p>
            <a:pPr>
              <a:buFont typeface="Arial" panose="020B0604020202020204" pitchFamily="34" charset="0"/>
              <a:buChar char="•"/>
            </a:pPr>
            <a:r>
              <a:rPr lang="es-CO" b="0" dirty="0">
                <a:solidFill>
                  <a:srgbClr val="000000"/>
                </a:solidFill>
              </a:rPr>
              <a:t>Velocidad como función del tiempo: </a:t>
            </a:r>
            <a:endParaRPr lang="es-CO" b="0" dirty="0" smtClean="0">
              <a:solidFill>
                <a:srgbClr val="000000"/>
              </a:solidFill>
            </a:endParaRPr>
          </a:p>
          <a:p>
            <a:pPr>
              <a:buFont typeface="Arial" panose="020B0604020202020204" pitchFamily="34" charset="0"/>
              <a:buChar char="•"/>
            </a:pPr>
            <a:endParaRPr lang="es-CO" b="0" dirty="0">
              <a:solidFill>
                <a:srgbClr val="000000"/>
              </a:solidFill>
            </a:endParaRPr>
          </a:p>
          <a:p>
            <a:pPr>
              <a:buFont typeface="Arial" panose="020B0604020202020204" pitchFamily="34" charset="0"/>
              <a:buChar char="•"/>
            </a:pPr>
            <a:endParaRPr lang="es-CO" b="0" dirty="0" smtClean="0">
              <a:solidFill>
                <a:srgbClr val="000000"/>
              </a:solidFill>
            </a:endParaRPr>
          </a:p>
          <a:p>
            <a:pPr marL="0" indent="0"/>
            <a:endParaRPr lang="es-CO" b="0" dirty="0" smtClean="0">
              <a:solidFill>
                <a:srgbClr val="000000"/>
              </a:solidFill>
            </a:endParaRPr>
          </a:p>
          <a:p>
            <a:pPr marL="285750" indent="-285750">
              <a:buFont typeface="Arial" panose="020B0604020202020204" pitchFamily="34" charset="0"/>
              <a:buChar char="•"/>
            </a:pPr>
            <a:r>
              <a:rPr lang="es-CO" b="0" dirty="0" smtClean="0">
                <a:solidFill>
                  <a:srgbClr val="000000"/>
                </a:solidFill>
              </a:rPr>
              <a:t>Posición </a:t>
            </a:r>
            <a:r>
              <a:rPr lang="es-CO" b="0" dirty="0">
                <a:solidFill>
                  <a:srgbClr val="000000"/>
                </a:solidFill>
              </a:rPr>
              <a:t>como función de la velocidad y el tiempo</a:t>
            </a:r>
            <a:r>
              <a:rPr lang="es-CO" b="0" dirty="0" smtClean="0">
                <a:solidFill>
                  <a:srgbClr val="000000"/>
                </a:solidFill>
              </a:rPr>
              <a:t>:</a:t>
            </a:r>
          </a:p>
          <a:p>
            <a:pPr marL="285750" indent="-285750">
              <a:buFont typeface="Arial" panose="020B0604020202020204" pitchFamily="34" charset="0"/>
              <a:buChar char="•"/>
            </a:pPr>
            <a:endParaRPr lang="es-CO" b="0" dirty="0" smtClean="0">
              <a:solidFill>
                <a:srgbClr val="000000"/>
              </a:solidFill>
            </a:endParaRPr>
          </a:p>
          <a:p>
            <a:pPr marL="0" indent="0"/>
            <a:endParaRPr lang="es-CO" b="0" dirty="0" smtClean="0">
              <a:solidFill>
                <a:srgbClr val="000000"/>
              </a:solidFill>
            </a:endParaRPr>
          </a:p>
          <a:p>
            <a:pPr marL="0" indent="0"/>
            <a:endParaRPr lang="es-CO" b="0" dirty="0">
              <a:solidFill>
                <a:srgbClr val="000000"/>
              </a:solidFill>
            </a:endParaRPr>
          </a:p>
          <a:p>
            <a:pPr>
              <a:buFont typeface="Arial" panose="020B0604020202020204" pitchFamily="34" charset="0"/>
              <a:buChar char="•"/>
            </a:pPr>
            <a:r>
              <a:rPr lang="es-CO" b="0" dirty="0">
                <a:solidFill>
                  <a:srgbClr val="000000"/>
                </a:solidFill>
              </a:rPr>
              <a:t>Posición como función del </a:t>
            </a:r>
            <a:r>
              <a:rPr lang="es-CO" b="0" dirty="0" smtClean="0">
                <a:solidFill>
                  <a:srgbClr val="000000"/>
                </a:solidFill>
              </a:rPr>
              <a:t>tiempo:</a:t>
            </a:r>
          </a:p>
          <a:p>
            <a:pPr marL="0" indent="0"/>
            <a:endParaRPr lang="es-CO" b="0" dirty="0" smtClean="0">
              <a:solidFill>
                <a:srgbClr val="000000"/>
              </a:solidFill>
            </a:endParaRPr>
          </a:p>
          <a:p>
            <a:pPr marL="0" indent="0"/>
            <a:endParaRPr lang="es-CO" b="0" dirty="0">
              <a:solidFill>
                <a:srgbClr val="000000"/>
              </a:solidFill>
            </a:endParaRPr>
          </a:p>
          <a:p>
            <a:pPr marL="0" indent="0"/>
            <a:endParaRPr lang="es-CO" b="0" dirty="0" smtClean="0">
              <a:solidFill>
                <a:srgbClr val="000000"/>
              </a:solidFill>
            </a:endParaRPr>
          </a:p>
          <a:p>
            <a:pPr marL="0" indent="0"/>
            <a:endParaRPr lang="es-CO" b="0" dirty="0" smtClean="0">
              <a:solidFill>
                <a:srgbClr val="000000"/>
              </a:solidFill>
            </a:endParaRPr>
          </a:p>
          <a:p>
            <a:pPr>
              <a:buFont typeface="Arial" panose="020B0604020202020204" pitchFamily="34" charset="0"/>
              <a:buChar char="•"/>
            </a:pPr>
            <a:r>
              <a:rPr lang="es-CO" b="0" dirty="0" smtClean="0">
                <a:solidFill>
                  <a:srgbClr val="000000"/>
                </a:solidFill>
              </a:rPr>
              <a:t>Velocidad </a:t>
            </a:r>
            <a:r>
              <a:rPr lang="es-CO" b="0" dirty="0">
                <a:solidFill>
                  <a:srgbClr val="000000"/>
                </a:solidFill>
              </a:rPr>
              <a:t>como función de la posición: </a:t>
            </a:r>
            <a:r>
              <a:rPr lang="es-CO" dirty="0"/>
              <a:t/>
            </a:r>
            <a:br>
              <a:rPr lang="es-CO" dirty="0"/>
            </a:br>
            <a:endParaRPr lang="es-C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556792"/>
            <a:ext cx="4439741" cy="851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946121"/>
            <a:ext cx="2942174" cy="8861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1584" y="4221088"/>
            <a:ext cx="4254573" cy="1102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7533" y="5877272"/>
            <a:ext cx="3289782" cy="689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1322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002060"/>
                </a:solidFill>
              </a:rPr>
              <a:t>Movimiento rectilíneo uniforme </a:t>
            </a:r>
            <a:endParaRPr lang="es-CO" dirty="0"/>
          </a:p>
        </p:txBody>
      </p:sp>
      <p:sp>
        <p:nvSpPr>
          <p:cNvPr id="3" name="2 Marcador de contenido"/>
          <p:cNvSpPr>
            <a:spLocks noGrp="1"/>
          </p:cNvSpPr>
          <p:nvPr>
            <p:ph idx="1"/>
          </p:nvPr>
        </p:nvSpPr>
        <p:spPr/>
        <p:txBody>
          <a:bodyPr/>
          <a:lstStyle/>
          <a:p>
            <a:pPr marL="285750" indent="-285750">
              <a:buFont typeface="Arial" panose="020B0604020202020204" pitchFamily="34" charset="0"/>
              <a:buChar char="•"/>
            </a:pPr>
            <a:r>
              <a:rPr lang="es-CO" b="0" dirty="0">
                <a:solidFill>
                  <a:srgbClr val="000000"/>
                </a:solidFill>
              </a:rPr>
              <a:t>En un movimiento rectilíneo uniforme, la aceleración es cero, por lo tanto, las ecuaciones </a:t>
            </a:r>
            <a:r>
              <a:rPr lang="es-CO" b="0" dirty="0" smtClean="0">
                <a:solidFill>
                  <a:srgbClr val="000000"/>
                </a:solidFill>
              </a:rPr>
              <a:t>son:</a:t>
            </a:r>
          </a:p>
          <a:p>
            <a:r>
              <a:rPr lang="es-CO" b="0" dirty="0">
                <a:solidFill>
                  <a:srgbClr val="000000"/>
                </a:solidFill>
              </a:rPr>
              <a:t> </a:t>
            </a:r>
            <a:r>
              <a:rPr lang="es-CO" b="0" dirty="0" smtClean="0">
                <a:solidFill>
                  <a:srgbClr val="000000"/>
                </a:solidFill>
              </a:rPr>
              <a:t>   </a:t>
            </a:r>
            <a:endParaRPr lang="es-CO" b="0" dirty="0"/>
          </a:p>
          <a:p>
            <a:pPr marL="0" indent="0"/>
            <a:endParaRPr lang="es-CO" dirty="0">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598" y="2060848"/>
            <a:ext cx="3934395"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3395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903000"/>
          </a:xfrm>
        </p:spPr>
        <p:txBody>
          <a:bodyPr/>
          <a:lstStyle/>
          <a:p>
            <a:r>
              <a:rPr lang="es-CO" dirty="0" smtClean="0">
                <a:solidFill>
                  <a:srgbClr val="002060"/>
                </a:solidFill>
              </a:rPr>
              <a:t>Movimiento rectilíneo uniforme acelerado</a:t>
            </a:r>
            <a:endParaRPr lang="es-CO" dirty="0">
              <a:solidFill>
                <a:srgbClr val="002060"/>
              </a:solidFill>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784" y="2924944"/>
            <a:ext cx="3221418" cy="1532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755576" y="1844824"/>
            <a:ext cx="7560840" cy="646331"/>
          </a:xfrm>
          <a:prstGeom prst="rect">
            <a:avLst/>
          </a:prstGeom>
        </p:spPr>
        <p:txBody>
          <a:bodyPr wrap="square">
            <a:spAutoFit/>
          </a:bodyPr>
          <a:lstStyle/>
          <a:p>
            <a:r>
              <a:rPr lang="es-CO" dirty="0">
                <a:solidFill>
                  <a:srgbClr val="000000"/>
                </a:solidFill>
              </a:rPr>
              <a:t>En un movimiento rectilíneo uniforme acelerado, la aceleración es constante, por lo tanto las ecuaciones son:</a:t>
            </a:r>
          </a:p>
        </p:txBody>
      </p:sp>
    </p:spTree>
    <p:extLst>
      <p:ext uri="{BB962C8B-B14F-4D97-AF65-F5344CB8AC3E}">
        <p14:creationId xmlns:p14="http://schemas.microsoft.com/office/powerpoint/2010/main" val="1304320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002060"/>
                </a:solidFill>
              </a:rPr>
              <a:t>Análisis grafico</a:t>
            </a:r>
            <a:endParaRPr lang="es-CO" dirty="0">
              <a:solidFill>
                <a:srgbClr val="002060"/>
              </a:solidFill>
            </a:endParaRPr>
          </a:p>
        </p:txBody>
      </p:sp>
      <p:pic>
        <p:nvPicPr>
          <p:cNvPr id="4098" name="Picture 2" descr="C:\Users\MAIRA\Desktop\Mov._rectilineo.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1840" y="2132856"/>
            <a:ext cx="2848373" cy="2772162"/>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138033" y="1196752"/>
            <a:ext cx="6552728" cy="646331"/>
          </a:xfrm>
          <a:prstGeom prst="rect">
            <a:avLst/>
          </a:prstGeom>
        </p:spPr>
        <p:txBody>
          <a:bodyPr wrap="square">
            <a:spAutoFit/>
          </a:bodyPr>
          <a:lstStyle/>
          <a:p>
            <a:r>
              <a:rPr lang="es-CO" dirty="0">
                <a:solidFill>
                  <a:srgbClr val="000000"/>
                </a:solidFill>
              </a:rPr>
              <a:t>Gráficas de posición, velocidad y aceleración de una partícula en función del tiempo.</a:t>
            </a:r>
          </a:p>
        </p:txBody>
      </p:sp>
    </p:spTree>
    <p:extLst>
      <p:ext uri="{BB962C8B-B14F-4D97-AF65-F5344CB8AC3E}">
        <p14:creationId xmlns:p14="http://schemas.microsoft.com/office/powerpoint/2010/main" val="3605684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002060"/>
                </a:solidFill>
              </a:rPr>
              <a:t>Caida libre </a:t>
            </a:r>
            <a:endParaRPr lang="es-CO" dirty="0">
              <a:solidFill>
                <a:srgbClr val="002060"/>
              </a:solidFill>
            </a:endParaRPr>
          </a:p>
        </p:txBody>
      </p:sp>
      <p:sp>
        <p:nvSpPr>
          <p:cNvPr id="3" name="2 Marcador de contenido"/>
          <p:cNvSpPr>
            <a:spLocks noGrp="1"/>
          </p:cNvSpPr>
          <p:nvPr>
            <p:ph idx="1"/>
          </p:nvPr>
        </p:nvSpPr>
        <p:spPr/>
        <p:txBody>
          <a:bodyPr/>
          <a:lstStyle/>
          <a:p>
            <a:r>
              <a:rPr lang="es-CO" b="0" dirty="0">
                <a:solidFill>
                  <a:srgbClr val="000000"/>
                </a:solidFill>
              </a:rPr>
              <a:t>Un objeto en caída libre es cualquier objeto que se mueve libremente sólo bajo la influencia de la gravedad, sin importar su movimiento inicial. Los objetos que se lanzan hacia arriba o abajo y los que se liberan desde el reposo están todos en caída libre una vez que se liberan. Cualquier objeto en caída libre experimenta una aceleración dirigida hacia abajo, sin importar su movimiento inicial.</a:t>
            </a:r>
            <a:endParaRPr lang="es-CO" dirty="0">
              <a:solidFill>
                <a:srgbClr val="000000"/>
              </a:solidFill>
            </a:endParaRPr>
          </a:p>
        </p:txBody>
      </p:sp>
    </p:spTree>
    <p:extLst>
      <p:ext uri="{BB962C8B-B14F-4D97-AF65-F5344CB8AC3E}">
        <p14:creationId xmlns:p14="http://schemas.microsoft.com/office/powerpoint/2010/main" val="1800714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Personalizado 1">
      <a:dk1>
        <a:srgbClr val="FFFF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25</TotalTime>
  <Words>150</Words>
  <Application>Microsoft Office PowerPoint</Application>
  <PresentationFormat>Presentación en pantalla (4:3)</PresentationFormat>
  <Paragraphs>26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Ángulos</vt:lpstr>
      <vt:lpstr>CINEMATICA EN UNA DIMENSION</vt:lpstr>
      <vt:lpstr>ecuaciones</vt:lpstr>
      <vt:lpstr>Movimiento rectilíneo uniforme </vt:lpstr>
      <vt:lpstr>Movimiento rectilíneo uniforme acelerado</vt:lpstr>
      <vt:lpstr>Análisis grafico</vt:lpstr>
      <vt:lpstr>Caida libre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CINEMATICA EN UNA DIMENSION</dc:title>
  <dc:creator>MAIRA</dc:creator>
  <cp:lastModifiedBy>MAIRA</cp:lastModifiedBy>
  <cp:revision>3</cp:revision>
  <dcterms:created xsi:type="dcterms:W3CDTF">2018-09-14T14:02:47Z</dcterms:created>
  <dcterms:modified xsi:type="dcterms:W3CDTF">2018-09-14T14:28:47Z</dcterms:modified>
</cp:coreProperties>
</file>