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06F7A7-24C6-4D1E-B70E-C95EC855F4F7}" type="datetimeFigureOut">
              <a:rPr lang="es-CO" smtClean="0"/>
              <a:t>12/09/2018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D6A335-3DC3-4B30-9BA2-ECC088270B7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31423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D6A335-3DC3-4B30-9BA2-ECC088270B79}" type="slidenum">
              <a:rPr lang="es-CO" smtClean="0"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484118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60BE287-779C-4676-8FB7-A19B1B8F5F15}" type="datetimeFigureOut">
              <a:rPr lang="es-CO" smtClean="0"/>
              <a:t>12/09/2018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2DA9D33-1631-40CF-ABCF-F3259B619777}" type="slidenum">
              <a:rPr lang="es-CO" smtClean="0"/>
              <a:t>‹Nº›</a:t>
            </a:fld>
            <a:endParaRPr lang="es-CO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9616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BE287-779C-4676-8FB7-A19B1B8F5F15}" type="datetimeFigureOut">
              <a:rPr lang="es-CO" smtClean="0"/>
              <a:t>12/09/2018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9D33-1631-40CF-ABCF-F3259B61977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25389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BE287-779C-4676-8FB7-A19B1B8F5F15}" type="datetimeFigureOut">
              <a:rPr lang="es-CO" smtClean="0"/>
              <a:t>12/09/2018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9D33-1631-40CF-ABCF-F3259B61977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76573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BE287-779C-4676-8FB7-A19B1B8F5F15}" type="datetimeFigureOut">
              <a:rPr lang="es-CO" smtClean="0"/>
              <a:t>12/09/2018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9D33-1631-40CF-ABCF-F3259B61977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61665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BE287-779C-4676-8FB7-A19B1B8F5F15}" type="datetimeFigureOut">
              <a:rPr lang="es-CO" smtClean="0"/>
              <a:t>12/09/2018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9D33-1631-40CF-ABCF-F3259B619777}" type="slidenum">
              <a:rPr lang="es-CO" smtClean="0"/>
              <a:t>‹Nº›</a:t>
            </a:fld>
            <a:endParaRPr lang="es-CO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3524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BE287-779C-4676-8FB7-A19B1B8F5F15}" type="datetimeFigureOut">
              <a:rPr lang="es-CO" smtClean="0"/>
              <a:t>12/09/2018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9D33-1631-40CF-ABCF-F3259B61977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09145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BE287-779C-4676-8FB7-A19B1B8F5F15}" type="datetimeFigureOut">
              <a:rPr lang="es-CO" smtClean="0"/>
              <a:t>12/09/2018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9D33-1631-40CF-ABCF-F3259B61977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40748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BE287-779C-4676-8FB7-A19B1B8F5F15}" type="datetimeFigureOut">
              <a:rPr lang="es-CO" smtClean="0"/>
              <a:t>12/09/2018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9D33-1631-40CF-ABCF-F3259B61977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36078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BE287-779C-4676-8FB7-A19B1B8F5F15}" type="datetimeFigureOut">
              <a:rPr lang="es-CO" smtClean="0"/>
              <a:t>12/09/2018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9D33-1631-40CF-ABCF-F3259B61977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93045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BE287-779C-4676-8FB7-A19B1B8F5F15}" type="datetimeFigureOut">
              <a:rPr lang="es-CO" smtClean="0"/>
              <a:t>12/09/2018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9D33-1631-40CF-ABCF-F3259B61977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758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BE287-779C-4676-8FB7-A19B1B8F5F15}" type="datetimeFigureOut">
              <a:rPr lang="es-CO" smtClean="0"/>
              <a:t>12/09/2018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A9D33-1631-40CF-ABCF-F3259B61977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47785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360BE287-779C-4676-8FB7-A19B1B8F5F15}" type="datetimeFigureOut">
              <a:rPr lang="es-CO" smtClean="0"/>
              <a:t>12/09/2018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32DA9D33-1631-40CF-ABCF-F3259B61977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54595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062600" y="172621"/>
            <a:ext cx="611834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72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MOVIMIENTO</a:t>
            </a:r>
            <a:endParaRPr lang="es-ES" sz="7200" b="1" cap="none" spc="0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lecha abajo 2"/>
          <p:cNvSpPr/>
          <p:nvPr/>
        </p:nvSpPr>
        <p:spPr>
          <a:xfrm>
            <a:off x="5550794" y="1265427"/>
            <a:ext cx="283336" cy="430092"/>
          </a:xfrm>
          <a:prstGeom prst="downArrow">
            <a:avLst>
              <a:gd name="adj1" fmla="val 50000"/>
              <a:gd name="adj2" fmla="val 5526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" name="CuadroTexto 3"/>
          <p:cNvSpPr txBox="1"/>
          <p:nvPr/>
        </p:nvSpPr>
        <p:spPr>
          <a:xfrm>
            <a:off x="524830" y="1587996"/>
            <a:ext cx="6983553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2000" b="1" dirty="0" smtClean="0">
                <a:solidFill>
                  <a:srgbClr val="FF0000"/>
                </a:solidFill>
              </a:rPr>
              <a:t>Definición</a:t>
            </a:r>
            <a:r>
              <a:rPr lang="es-CO" sz="2000" b="1" dirty="0">
                <a:solidFill>
                  <a:srgbClr val="FF0000"/>
                </a:solidFill>
              </a:rPr>
              <a:t>: </a:t>
            </a:r>
            <a:r>
              <a:rPr lang="es-CO" dirty="0"/>
              <a:t>Es un fenómeno físico que se define como todo cambio de posición que experimentan los cuerpos en el espacio, con respecto al tiempo y a un punto de referencia, variando la distancia de dicho cuerpo con respecto a ese punto o sistema de referencia, describiendo una trayectoria</a:t>
            </a:r>
            <a:r>
              <a:rPr lang="es-CO" dirty="0" smtClean="0"/>
              <a:t>.</a:t>
            </a:r>
          </a:p>
          <a:p>
            <a:pPr algn="just"/>
            <a:endParaRPr lang="es-CO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O" dirty="0"/>
              <a:t>Un cuerpo se mueve cuando experimenta cambios continuos de posición con respecto a un punto de referencia en un tiempo determinado</a:t>
            </a:r>
            <a:r>
              <a:rPr lang="es-CO" dirty="0" smtClean="0"/>
              <a:t>.</a:t>
            </a:r>
          </a:p>
          <a:p>
            <a:pPr algn="just"/>
            <a:endParaRPr lang="es-CO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O" dirty="0"/>
              <a:t>Los cuerpos en movimiento reciben el nombre de móviles. Si un cuerpo no está cambiando de posición con el tiempo, con respecto a un determinado punto de referencia, decimos que dicho cuerpo esta en reposo</a:t>
            </a:r>
            <a:r>
              <a:rPr lang="es-CO" dirty="0" smtClean="0"/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CO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O" dirty="0"/>
              <a:t>Para estudiar el movimiento de un cuerpo se utilizan los marcos de referencia.</a:t>
            </a:r>
          </a:p>
          <a:p>
            <a:pPr algn="just"/>
            <a:endParaRPr lang="es-CO" sz="2000" dirty="0" smtClean="0"/>
          </a:p>
          <a:p>
            <a:pPr algn="just"/>
            <a:endParaRPr lang="es-CO" sz="2000" dirty="0"/>
          </a:p>
          <a:p>
            <a:pPr algn="just"/>
            <a:endParaRPr lang="es-CO" sz="2000" dirty="0" smtClean="0"/>
          </a:p>
          <a:p>
            <a:pPr algn="just"/>
            <a:endParaRPr lang="es-CO" dirty="0" smtClean="0"/>
          </a:p>
          <a:p>
            <a:endParaRPr lang="es-CO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9144" y="3569183"/>
            <a:ext cx="3850783" cy="2913715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59143" y="1480473"/>
            <a:ext cx="3232597" cy="173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752817"/>
      </p:ext>
    </p:extLst>
  </p:cSld>
  <p:clrMapOvr>
    <a:masterClrMapping/>
  </p:clrMapOvr>
</p:sld>
</file>

<file path=ppt/theme/theme1.xml><?xml version="1.0" encoding="utf-8"?>
<a:theme xmlns:a="http://schemas.openxmlformats.org/drawingml/2006/main" name="Base">
  <a:themeElements>
    <a:clrScheme name="Base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e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Base</Template>
  <TotalTime>135</TotalTime>
  <Words>61</Words>
  <Application>Microsoft Office PowerPoint</Application>
  <PresentationFormat>Panorámica</PresentationFormat>
  <Paragraphs>12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Corbel</vt:lpstr>
      <vt:lpstr>Base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FAMILIA</dc:creator>
  <cp:lastModifiedBy>FAMILIA</cp:lastModifiedBy>
  <cp:revision>22</cp:revision>
  <dcterms:created xsi:type="dcterms:W3CDTF">2018-09-12T22:53:45Z</dcterms:created>
  <dcterms:modified xsi:type="dcterms:W3CDTF">2018-09-13T02:41:54Z</dcterms:modified>
</cp:coreProperties>
</file>