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6F7A7-24C6-4D1E-B70E-C95EC855F4F7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6A335-3DC3-4B30-9BA2-ECC088270B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1423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6A335-3DC3-4B30-9BA2-ECC088270B7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8411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0BE287-779C-4676-8FB7-A19B1B8F5F1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DA9D33-1631-40CF-ABCF-F3259B619777}" type="slidenum">
              <a:rPr lang="es-CO" smtClean="0"/>
              <a:t>‹Nº›</a:t>
            </a:fld>
            <a:endParaRPr lang="es-CO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61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E287-779C-4676-8FB7-A19B1B8F5F1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D33-1631-40CF-ABCF-F3259B6197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538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E287-779C-4676-8FB7-A19B1B8F5F1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D33-1631-40CF-ABCF-F3259B6197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657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E287-779C-4676-8FB7-A19B1B8F5F1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D33-1631-40CF-ABCF-F3259B6197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166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E287-779C-4676-8FB7-A19B1B8F5F1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D33-1631-40CF-ABCF-F3259B619777}" type="slidenum">
              <a:rPr lang="es-CO" smtClean="0"/>
              <a:t>‹Nº›</a:t>
            </a:fld>
            <a:endParaRPr lang="es-CO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52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E287-779C-4676-8FB7-A19B1B8F5F1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D33-1631-40CF-ABCF-F3259B6197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9145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E287-779C-4676-8FB7-A19B1B8F5F1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D33-1631-40CF-ABCF-F3259B6197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074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E287-779C-4676-8FB7-A19B1B8F5F1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D33-1631-40CF-ABCF-F3259B6197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607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E287-779C-4676-8FB7-A19B1B8F5F1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D33-1631-40CF-ABCF-F3259B6197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304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E287-779C-4676-8FB7-A19B1B8F5F1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D33-1631-40CF-ABCF-F3259B6197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5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E287-779C-4676-8FB7-A19B1B8F5F1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D33-1631-40CF-ABCF-F3259B6197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778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60BE287-779C-4676-8FB7-A19B1B8F5F1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2DA9D33-1631-40CF-ABCF-F3259B6197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459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83097" y="455956"/>
            <a:ext cx="101743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MOVIMIENTO ARMONICO SIMPLE</a:t>
            </a:r>
          </a:p>
          <a:p>
            <a:pPr algn="ctr"/>
            <a:r>
              <a:rPr lang="es-E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(MAS)</a:t>
            </a:r>
            <a:endParaRPr lang="es-ES" sz="48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72941" y="2214919"/>
            <a:ext cx="761088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 smtClean="0">
                <a:solidFill>
                  <a:srgbClr val="FF0000"/>
                </a:solidFill>
              </a:rPr>
              <a:t>Definición</a:t>
            </a:r>
            <a:r>
              <a:rPr lang="es-CO" sz="2000" b="1" dirty="0" smtClean="0">
                <a:solidFill>
                  <a:srgbClr val="FF0000"/>
                </a:solidFill>
              </a:rPr>
              <a:t>: </a:t>
            </a:r>
            <a:r>
              <a:rPr lang="es-CO" sz="2000" dirty="0" smtClean="0"/>
              <a:t>El </a:t>
            </a:r>
            <a:r>
              <a:rPr lang="es-CO" sz="2000" dirty="0"/>
              <a:t>movimiento armónico simple es un movimiento periódico de vaivén, en el que un cuerpo oscila a un lado y a otro de su posición de equilibrio, en una dirección determinada, y en intervalos iguales de tiempo.</a:t>
            </a:r>
            <a:endParaRPr lang="es-CO" sz="2000" dirty="0"/>
          </a:p>
          <a:p>
            <a:pPr algn="just"/>
            <a:endParaRPr lang="es-CO" sz="2000" dirty="0" smtClean="0"/>
          </a:p>
          <a:p>
            <a:pPr algn="just"/>
            <a:r>
              <a:rPr lang="es-CO" sz="2000" dirty="0"/>
              <a:t>Para deducir las ecuaciones que rigen este movimiento (unidimensional) podemos ayudarnos de un movimiento auxiliar, bidimensional, un movimiento circular uniforme (</a:t>
            </a:r>
            <a:r>
              <a:rPr lang="es-CO" sz="2000" dirty="0" err="1"/>
              <a:t>m.c.u</a:t>
            </a:r>
            <a:r>
              <a:rPr lang="es-CO" sz="2000" dirty="0"/>
              <a:t>.). Cuando tenemos un punto que da vueltas uniformemente alrededor de una circunferencia, la proyección sobre un eje (una sola dimensión) de ese punto describe un </a:t>
            </a:r>
            <a:r>
              <a:rPr lang="es-CO" sz="2000" dirty="0" err="1"/>
              <a:t>m.a.s</a:t>
            </a:r>
            <a:r>
              <a:rPr lang="es-CO" sz="2000" dirty="0"/>
              <a:t>., lo que nos va a permitir </a:t>
            </a:r>
            <a:r>
              <a:rPr lang="es-CO" sz="2000" dirty="0" smtClean="0"/>
              <a:t>deducir sus </a:t>
            </a:r>
            <a:r>
              <a:rPr lang="es-CO" sz="2000" dirty="0"/>
              <a:t>ecuaciones a partir del movimiento circular (un movimiento auxiliar, bidimensional, que no es armónico simple). </a:t>
            </a:r>
            <a:endParaRPr lang="es-CO" sz="2000" dirty="0" smtClean="0"/>
          </a:p>
          <a:p>
            <a:endParaRPr lang="es-CO" dirty="0"/>
          </a:p>
        </p:txBody>
      </p:sp>
      <p:cxnSp>
        <p:nvCxnSpPr>
          <p:cNvPr id="8" name="Conector angular 7"/>
          <p:cNvCxnSpPr/>
          <p:nvPr/>
        </p:nvCxnSpPr>
        <p:spPr>
          <a:xfrm>
            <a:off x="8083826" y="4810539"/>
            <a:ext cx="715617" cy="371060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43" y="4068417"/>
            <a:ext cx="3115918" cy="2516929"/>
          </a:xfrm>
          <a:prstGeom prst="rect">
            <a:avLst/>
          </a:prstGeom>
        </p:spPr>
      </p:pic>
      <p:sp>
        <p:nvSpPr>
          <p:cNvPr id="10" name="Flecha derecha 9"/>
          <p:cNvSpPr/>
          <p:nvPr/>
        </p:nvSpPr>
        <p:spPr>
          <a:xfrm>
            <a:off x="8203096" y="2663687"/>
            <a:ext cx="450574" cy="66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940" y="1736035"/>
            <a:ext cx="2822712" cy="205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5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EJEMPLO ESTRUCTURA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943" y="1688742"/>
            <a:ext cx="3981450" cy="35143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9648" t="39806" r="6408" b="14537"/>
          <a:stretch/>
        </p:blipFill>
        <p:spPr>
          <a:xfrm>
            <a:off x="4571999" y="1860246"/>
            <a:ext cx="7187578" cy="419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11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196" y="0"/>
            <a:ext cx="9875520" cy="1356360"/>
          </a:xfrm>
        </p:spPr>
        <p:txBody>
          <a:bodyPr/>
          <a:lstStyle/>
          <a:p>
            <a:r>
              <a:rPr lang="es-CO" dirty="0"/>
              <a:t>Posición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17432" y="978794"/>
            <a:ext cx="10359048" cy="5117206"/>
          </a:xfrm>
        </p:spPr>
        <p:txBody>
          <a:bodyPr/>
          <a:lstStyle/>
          <a:p>
            <a:pPr algn="just"/>
            <a:r>
              <a:rPr lang="es-CO" dirty="0">
                <a:solidFill>
                  <a:schemeClr val="tx1"/>
                </a:solidFill>
              </a:rPr>
              <a:t>La posición de una partícula que sigue un movimiento armónico simple ( </a:t>
            </a:r>
            <a:r>
              <a:rPr lang="es-CO" dirty="0" err="1">
                <a:solidFill>
                  <a:schemeClr val="tx1"/>
                </a:solidFill>
              </a:rPr>
              <a:t>m.a.s</a:t>
            </a:r>
            <a:r>
              <a:rPr lang="es-CO" dirty="0">
                <a:solidFill>
                  <a:schemeClr val="tx1"/>
                </a:solidFill>
              </a:rPr>
              <a:t>.), también denominada elongación, viene determinada por la distancia x a la posición de equilibrio. Su unidad de medida en el Sistema Internacional es el metro (m). Se trata de una función sinusoidal (seno o coseno), que depende del tiempo x = f(t</a:t>
            </a:r>
            <a:r>
              <a:rPr lang="es-CO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r>
              <a:rPr lang="es-CO" dirty="0" smtClean="0">
                <a:solidFill>
                  <a:schemeClr val="tx1"/>
                </a:solidFill>
              </a:rPr>
              <a:t>Ecuación de posición:</a:t>
            </a:r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3838" t="32479" r="42746" b="25810"/>
          <a:stretch/>
        </p:blipFill>
        <p:spPr>
          <a:xfrm>
            <a:off x="888643" y="2897746"/>
            <a:ext cx="7624292" cy="340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0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6633" y="244699"/>
            <a:ext cx="9875520" cy="927279"/>
          </a:xfrm>
        </p:spPr>
        <p:txBody>
          <a:bodyPr/>
          <a:lstStyle/>
          <a:p>
            <a:r>
              <a:rPr lang="es-CO" dirty="0" smtClean="0"/>
              <a:t>Interpretación de la ecuación de posición: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91" t="22177" r="37240" b="20124"/>
          <a:stretch/>
        </p:blipFill>
        <p:spPr>
          <a:xfrm>
            <a:off x="1529365" y="1171978"/>
            <a:ext cx="8567671" cy="505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28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4211" y="210354"/>
            <a:ext cx="9875520" cy="884349"/>
          </a:xfrm>
        </p:spPr>
        <p:txBody>
          <a:bodyPr/>
          <a:lstStyle/>
          <a:p>
            <a:r>
              <a:rPr lang="es-CO" dirty="0"/>
              <a:t>Velocidad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2580" y="1094703"/>
            <a:ext cx="10333291" cy="5001297"/>
          </a:xfrm>
        </p:spPr>
        <p:txBody>
          <a:bodyPr/>
          <a:lstStyle/>
          <a:p>
            <a:pPr algn="just"/>
            <a:r>
              <a:rPr lang="es-CO" dirty="0">
                <a:solidFill>
                  <a:schemeClr val="tx1"/>
                </a:solidFill>
              </a:rPr>
              <a:t>La velocidad instantánea determina la variación de posición que tiene el cuerpo en cada instante de tiempo t. Se define como la derivada de la posición respecto al tiempo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CO" dirty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endParaRPr lang="es-CO" dirty="0" smtClean="0">
              <a:solidFill>
                <a:schemeClr val="tx1"/>
              </a:solidFill>
            </a:endParaRPr>
          </a:p>
          <a:p>
            <a:pPr algn="just"/>
            <a:r>
              <a:rPr lang="es-CO" dirty="0">
                <a:solidFill>
                  <a:schemeClr val="tx1"/>
                </a:solidFill>
              </a:rPr>
              <a:t>Para obtener la expresión de la velocidad hemos de tener en cuenta que dependerá de si expresamos la posición como seno o como coseno: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641" t="47322" r="61338" b="45162"/>
          <a:stretch/>
        </p:blipFill>
        <p:spPr>
          <a:xfrm>
            <a:off x="2588653" y="1979052"/>
            <a:ext cx="1400899" cy="9830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9718" t="50892" r="57324" b="35017"/>
          <a:stretch/>
        </p:blipFill>
        <p:spPr>
          <a:xfrm>
            <a:off x="1387698" y="4194219"/>
            <a:ext cx="7911414" cy="190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72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85612" y="656823"/>
            <a:ext cx="336181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 smtClean="0"/>
              <a:t>Ecuación de velocidad: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9507" t="29286" r="37148" b="21864"/>
          <a:stretch/>
        </p:blipFill>
        <p:spPr>
          <a:xfrm>
            <a:off x="991672" y="1455312"/>
            <a:ext cx="9002333" cy="42500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8556" t="41310" r="61761" b="55120"/>
          <a:stretch/>
        </p:blipFill>
        <p:spPr>
          <a:xfrm>
            <a:off x="785612" y="5808371"/>
            <a:ext cx="10285457" cy="69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05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0351" y="403538"/>
            <a:ext cx="9875520" cy="691166"/>
          </a:xfrm>
        </p:spPr>
        <p:txBody>
          <a:bodyPr>
            <a:normAutofit fontScale="90000"/>
          </a:bodyPr>
          <a:lstStyle/>
          <a:p>
            <a:r>
              <a:rPr lang="es-CO" dirty="0"/>
              <a:t>Aceleración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3907" y="1374820"/>
            <a:ext cx="10808594" cy="4038600"/>
          </a:xfrm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</a:rPr>
              <a:t>La aceleración instantánea determina la variación de velocidad que tiene el cuerpo en cada instante de tiempo t. Se define como la derivada de la velocidad respecto al tiempo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</a:p>
          <a:p>
            <a:endParaRPr lang="es-CO" dirty="0">
              <a:solidFill>
                <a:schemeClr val="tx1"/>
              </a:solidFill>
            </a:endParaRPr>
          </a:p>
          <a:p>
            <a:endParaRPr lang="es-CO" dirty="0" smtClean="0">
              <a:solidFill>
                <a:schemeClr val="tx1"/>
              </a:solidFill>
            </a:endParaRPr>
          </a:p>
          <a:p>
            <a:r>
              <a:rPr lang="es-CO" dirty="0">
                <a:solidFill>
                  <a:schemeClr val="tx1"/>
                </a:solidFill>
              </a:rPr>
              <a:t>Para obtener la expresión de la aceleración hemos de tener en cuenta que dependerá de si expresamos la posición como seno o como coseno</a:t>
            </a:r>
            <a:r>
              <a:rPr lang="es-CO" dirty="0" smtClean="0">
                <a:solidFill>
                  <a:schemeClr val="tx1"/>
                </a:solidFill>
              </a:rPr>
              <a:t>:</a:t>
            </a:r>
          </a:p>
          <a:p>
            <a:endParaRPr lang="es-CO" dirty="0" smtClean="0">
              <a:solidFill>
                <a:schemeClr val="tx1"/>
              </a:solidFill>
            </a:endParaRPr>
          </a:p>
          <a:p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324" t="40746" r="61233" b="50987"/>
          <a:stretch/>
        </p:blipFill>
        <p:spPr>
          <a:xfrm>
            <a:off x="4018207" y="2099256"/>
            <a:ext cx="1249837" cy="9015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0035" t="62542" r="39050" b="22428"/>
          <a:stretch/>
        </p:blipFill>
        <p:spPr>
          <a:xfrm>
            <a:off x="1429554" y="4272568"/>
            <a:ext cx="8561333" cy="142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5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05307" y="476519"/>
            <a:ext cx="429476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 smtClean="0"/>
              <a:t>Ecuación de aceleración</a:t>
            </a:r>
            <a:r>
              <a:rPr lang="es-CO" dirty="0" smtClean="0"/>
              <a:t>: </a:t>
            </a:r>
          </a:p>
          <a:p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8872" t="28722" r="37888" b="25246"/>
          <a:stretch/>
        </p:blipFill>
        <p:spPr>
          <a:xfrm>
            <a:off x="1184855" y="1276738"/>
            <a:ext cx="7656674" cy="37219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7922" t="82474" r="62817" b="14161"/>
          <a:stretch/>
        </p:blipFill>
        <p:spPr>
          <a:xfrm>
            <a:off x="965914" y="5406887"/>
            <a:ext cx="6064665" cy="3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82690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161</TotalTime>
  <Words>333</Words>
  <Application>Microsoft Office PowerPoint</Application>
  <PresentationFormat>Panorámica</PresentationFormat>
  <Paragraphs>35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Base</vt:lpstr>
      <vt:lpstr>Presentación de PowerPoint</vt:lpstr>
      <vt:lpstr>EJEMPLO ESTRUCTURA</vt:lpstr>
      <vt:lpstr>Posición</vt:lpstr>
      <vt:lpstr>Interpretación de la ecuación de posición:</vt:lpstr>
      <vt:lpstr>Velocidad</vt:lpstr>
      <vt:lpstr>Presentación de PowerPoint</vt:lpstr>
      <vt:lpstr>Aceleración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FAMILIA</dc:creator>
  <cp:lastModifiedBy>FAMILIA</cp:lastModifiedBy>
  <cp:revision>24</cp:revision>
  <dcterms:created xsi:type="dcterms:W3CDTF">2018-09-12T22:53:45Z</dcterms:created>
  <dcterms:modified xsi:type="dcterms:W3CDTF">2018-09-13T03:34:02Z</dcterms:modified>
</cp:coreProperties>
</file>