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6F7A7-24C6-4D1E-B70E-C95EC855F4F7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6A335-3DC3-4B30-9BA2-ECC088270B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1423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A335-3DC3-4B30-9BA2-ECC088270B79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8411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61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538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657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166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352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914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074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607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3045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5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778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45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5346" y="455956"/>
            <a:ext cx="1146980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7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MARCO DE REFERENCIA</a:t>
            </a:r>
          </a:p>
        </p:txBody>
      </p:sp>
      <p:sp>
        <p:nvSpPr>
          <p:cNvPr id="3" name="Flecha abajo 2"/>
          <p:cNvSpPr/>
          <p:nvPr/>
        </p:nvSpPr>
        <p:spPr>
          <a:xfrm>
            <a:off x="5452063" y="1656285"/>
            <a:ext cx="369188" cy="855095"/>
          </a:xfrm>
          <a:prstGeom prst="downArrow">
            <a:avLst>
              <a:gd name="adj1" fmla="val 50000"/>
              <a:gd name="adj2" fmla="val 552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/>
          <p:cNvSpPr txBox="1"/>
          <p:nvPr/>
        </p:nvSpPr>
        <p:spPr>
          <a:xfrm>
            <a:off x="434678" y="2856614"/>
            <a:ext cx="77949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000" b="1" dirty="0" smtClean="0">
                <a:solidFill>
                  <a:srgbClr val="FF0000"/>
                </a:solidFill>
              </a:rPr>
              <a:t>Definición: </a:t>
            </a:r>
            <a:r>
              <a:rPr lang="es-CO" sz="2000" dirty="0" smtClean="0"/>
              <a:t>El marco de referencia e</a:t>
            </a:r>
            <a:r>
              <a:rPr lang="es-CO" sz="2000" dirty="0" smtClean="0"/>
              <a:t>s </a:t>
            </a:r>
            <a:r>
              <a:rPr lang="es-CO" sz="2000" dirty="0" smtClean="0"/>
              <a:t>un </a:t>
            </a:r>
            <a:r>
              <a:rPr lang="es-CO" sz="2000" dirty="0" smtClean="0"/>
              <a:t>sistema  de coordenadas que se emplea para describir y estudiar el movimiento de un cuerpo.</a:t>
            </a:r>
          </a:p>
          <a:p>
            <a:pPr algn="just"/>
            <a:endParaRPr lang="es-CO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dirty="0" smtClean="0"/>
              <a:t>Este conjunto de coordenadas son usadas por un observador para poder medir la posición y otras magnitudes físicas de un sistema físico y de mecánica.</a:t>
            </a:r>
          </a:p>
          <a:p>
            <a:pPr algn="just"/>
            <a:endParaRPr lang="es-CO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dirty="0" smtClean="0"/>
              <a:t>Existen marcos de referencia de una dimensión (unidimensional), dos dimensiones (bidimensional) y tres dimensiones (tridimensional).</a:t>
            </a:r>
          </a:p>
          <a:p>
            <a:endParaRPr lang="es-CO" dirty="0" smtClean="0"/>
          </a:p>
          <a:p>
            <a:endParaRPr lang="es-CO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312" y="2511380"/>
            <a:ext cx="3264842" cy="323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52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52530"/>
          </a:xfrm>
        </p:spPr>
        <p:txBody>
          <a:bodyPr>
            <a:noAutofit/>
          </a:bodyPr>
          <a:lstStyle/>
          <a:p>
            <a:pPr algn="ctr"/>
            <a:r>
              <a:rPr lang="es-CO" sz="5400" b="1" dirty="0" smtClean="0"/>
              <a:t>FACTORES</a:t>
            </a:r>
            <a:endParaRPr lang="es-CO" sz="54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0914" y="1764406"/>
            <a:ext cx="6851559" cy="4640687"/>
          </a:xfrm>
        </p:spPr>
        <p:txBody>
          <a:bodyPr/>
          <a:lstStyle/>
          <a:p>
            <a:r>
              <a:rPr lang="es-CO" b="1" dirty="0" smtClean="0"/>
              <a:t>PUNTO DE REFERENCIA U OBSERVADOR: </a:t>
            </a:r>
            <a:endParaRPr lang="es-CO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s-CO" dirty="0" smtClean="0">
                <a:solidFill>
                  <a:schemeClr val="tx1"/>
                </a:solidFill>
              </a:rPr>
              <a:t>Punto a partir del cual se consideran las distancias.</a:t>
            </a:r>
          </a:p>
          <a:p>
            <a:pPr marL="45720" indent="0">
              <a:buNone/>
            </a:pPr>
            <a:endParaRPr lang="es-CO" dirty="0" smtClean="0"/>
          </a:p>
          <a:p>
            <a:r>
              <a:rPr lang="es-CO" b="1" dirty="0" smtClean="0"/>
              <a:t>SISTEMA DE EJE DE COORDENADAS:</a:t>
            </a:r>
          </a:p>
          <a:p>
            <a:pPr marL="45720" indent="0">
              <a:buNone/>
            </a:pPr>
            <a:r>
              <a:rPr lang="es-CO" dirty="0" smtClean="0">
                <a:solidFill>
                  <a:schemeClr val="tx1"/>
                </a:solidFill>
              </a:rPr>
              <a:t>Se sitúa en el punto de referencia y desde él se define la posición del objeto.</a:t>
            </a:r>
          </a:p>
          <a:p>
            <a:pPr marL="45720" indent="0">
              <a:buNone/>
            </a:pPr>
            <a:endParaRPr lang="es-CO" b="1" dirty="0" smtClean="0">
              <a:solidFill>
                <a:schemeClr val="tx1"/>
              </a:solidFill>
            </a:endParaRPr>
          </a:p>
          <a:p>
            <a:r>
              <a:rPr lang="es-CO" b="1" dirty="0" smtClean="0"/>
              <a:t>ORIGEN TEMPORAL:</a:t>
            </a:r>
          </a:p>
          <a:p>
            <a:pPr marL="45720" indent="0">
              <a:buNone/>
            </a:pPr>
            <a:r>
              <a:rPr lang="es-CO" dirty="0" smtClean="0">
                <a:solidFill>
                  <a:schemeClr val="tx1"/>
                </a:solidFill>
              </a:rPr>
              <a:t>Corresponde al instante a partir del cual se mide el tiempo.</a:t>
            </a:r>
            <a:endParaRPr lang="es-CO" dirty="0">
              <a:solidFill>
                <a:schemeClr val="tx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21889" t="61116" r="30261"/>
          <a:stretch/>
        </p:blipFill>
        <p:spPr>
          <a:xfrm>
            <a:off x="7392474" y="2073499"/>
            <a:ext cx="4185634" cy="401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467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72577" y="520348"/>
            <a:ext cx="104150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TIPOS DE MARCO DE REFERENCIA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69702" y="2125014"/>
            <a:ext cx="3245476" cy="978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MARCO DE REFERENCIA EN UNA DIMENSIÓN</a:t>
            </a:r>
          </a:p>
          <a:p>
            <a:pPr algn="ctr"/>
            <a:r>
              <a:rPr lang="es-CO" b="1" dirty="0" smtClean="0"/>
              <a:t>(UNIDIMENSIONAL)</a:t>
            </a:r>
            <a:endParaRPr lang="es-CO" b="1" dirty="0"/>
          </a:p>
        </p:txBody>
      </p:sp>
      <p:sp>
        <p:nvSpPr>
          <p:cNvPr id="8" name="Rectángulo redondeado 7"/>
          <p:cNvSpPr/>
          <p:nvPr/>
        </p:nvSpPr>
        <p:spPr>
          <a:xfrm>
            <a:off x="4539803" y="2125014"/>
            <a:ext cx="3271233" cy="978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MARCO DE REFERENCIA EN DOS DIMENSIONES</a:t>
            </a:r>
          </a:p>
          <a:p>
            <a:pPr algn="ctr"/>
            <a:r>
              <a:rPr lang="es-CO" b="1" dirty="0" smtClean="0"/>
              <a:t>(BIDIMENSIONAL)</a:t>
            </a:r>
            <a:endParaRPr lang="es-CO" b="1" dirty="0"/>
          </a:p>
        </p:txBody>
      </p:sp>
      <p:sp>
        <p:nvSpPr>
          <p:cNvPr id="9" name="Rectángulo redondeado 8"/>
          <p:cNvSpPr/>
          <p:nvPr/>
        </p:nvSpPr>
        <p:spPr>
          <a:xfrm>
            <a:off x="8435661" y="2125014"/>
            <a:ext cx="3206840" cy="978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MARCO DE REFERENCIA EN TRES DIMENSIONES</a:t>
            </a:r>
          </a:p>
          <a:p>
            <a:pPr algn="ctr"/>
            <a:r>
              <a:rPr lang="es-CO" b="1" dirty="0" smtClean="0"/>
              <a:t>(TRIDIMENSIONAL)</a:t>
            </a:r>
            <a:endParaRPr lang="es-CO" b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02" y="3476894"/>
            <a:ext cx="3409950" cy="100495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3"/>
          <a:srcRect b="56732"/>
          <a:stretch/>
        </p:blipFill>
        <p:spPr>
          <a:xfrm>
            <a:off x="669702" y="4827930"/>
            <a:ext cx="3409950" cy="838773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061" y="3399621"/>
            <a:ext cx="2877087" cy="2802249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5"/>
          <a:srcRect b="12439"/>
          <a:stretch/>
        </p:blipFill>
        <p:spPr>
          <a:xfrm>
            <a:off x="8353557" y="3341172"/>
            <a:ext cx="3288944" cy="286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955170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49</TotalTime>
  <Words>162</Words>
  <Application>Microsoft Office PowerPoint</Application>
  <PresentationFormat>Panorámica</PresentationFormat>
  <Paragraphs>23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Corbel</vt:lpstr>
      <vt:lpstr>Base</vt:lpstr>
      <vt:lpstr>Presentación de PowerPoint</vt:lpstr>
      <vt:lpstr>FACTORES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FAMILIA</dc:creator>
  <cp:lastModifiedBy>FAMILIA</cp:lastModifiedBy>
  <cp:revision>6</cp:revision>
  <dcterms:created xsi:type="dcterms:W3CDTF">2018-09-12T22:53:45Z</dcterms:created>
  <dcterms:modified xsi:type="dcterms:W3CDTF">2018-09-12T23:43:07Z</dcterms:modified>
</cp:coreProperties>
</file>