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F7A7-24C6-4D1E-B70E-C95EC855F4F7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A335-3DC3-4B30-9BA2-ECC088270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42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6A335-3DC3-4B30-9BA2-ECC088270B7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41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1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3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57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166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14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74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0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04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78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0BE287-779C-4676-8FB7-A19B1B8F5F15}" type="datetimeFigureOut">
              <a:rPr lang="es-CO" smtClean="0"/>
              <a:t>12/09/2018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2DA9D33-1631-40CF-ABCF-F3259B6197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45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5910" y="455956"/>
            <a:ext cx="11668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 RECTILÍNEO UNIFORME </a:t>
            </a:r>
          </a:p>
          <a:p>
            <a:pPr algn="ctr"/>
            <a:r>
              <a:rPr lang="es-E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m.r.u</a:t>
            </a:r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s-ES" sz="48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1358" y="2225944"/>
            <a:ext cx="48732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rgbClr val="FF0000"/>
                </a:solidFill>
              </a:rPr>
              <a:t>Definición</a:t>
            </a:r>
            <a:r>
              <a:rPr lang="es-CO" sz="2000" b="1" dirty="0" smtClean="0">
                <a:solidFill>
                  <a:srgbClr val="FF0000"/>
                </a:solidFill>
              </a:rPr>
              <a:t>: </a:t>
            </a:r>
            <a:r>
              <a:rPr lang="es-CO" sz="2000" dirty="0" smtClean="0"/>
              <a:t>El </a:t>
            </a:r>
            <a:r>
              <a:rPr lang="es-CO" sz="2000" dirty="0"/>
              <a:t>movimiento rectilíneo uniforme (</a:t>
            </a:r>
            <a:r>
              <a:rPr lang="es-CO" sz="2000" dirty="0" err="1"/>
              <a:t>m.r.u</a:t>
            </a:r>
            <a:r>
              <a:rPr lang="es-CO" sz="2000" dirty="0"/>
              <a:t>.), es aquel con velocidad constante y cuya trayectoria es una línea recta. Un ejemplo claro son las puertas correderas de un ascensor, generalmente se abren y cierran en línea recta y siempre a la misma velocidad.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b="1" dirty="0">
              <a:solidFill>
                <a:srgbClr val="FF0000"/>
              </a:solidFill>
            </a:endParaRPr>
          </a:p>
          <a:p>
            <a:pPr algn="just"/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79" y="2025616"/>
            <a:ext cx="6650037" cy="42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PARA TENER EN CUENTA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C</a:t>
            </a:r>
            <a:r>
              <a:rPr lang="es-CO" dirty="0" smtClean="0">
                <a:solidFill>
                  <a:schemeClr val="tx1"/>
                </a:solidFill>
              </a:rPr>
              <a:t>uando </a:t>
            </a:r>
            <a:r>
              <a:rPr lang="es-CO" dirty="0">
                <a:solidFill>
                  <a:schemeClr val="tx1"/>
                </a:solidFill>
              </a:rPr>
              <a:t>afirmamos que la velocidad es constante estamos afirmando que no cambia ni su valor (también </a:t>
            </a:r>
            <a:r>
              <a:rPr lang="es-CO" dirty="0" err="1">
                <a:solidFill>
                  <a:schemeClr val="tx1"/>
                </a:solidFill>
              </a:rPr>
              <a:t>conodido</a:t>
            </a:r>
            <a:r>
              <a:rPr lang="es-CO" dirty="0">
                <a:solidFill>
                  <a:schemeClr val="tx1"/>
                </a:solidFill>
              </a:rPr>
              <a:t> como </a:t>
            </a:r>
            <a:r>
              <a:rPr lang="es-CO" dirty="0" smtClean="0">
                <a:solidFill>
                  <a:schemeClr val="tx1"/>
                </a:solidFill>
              </a:rPr>
              <a:t>módulo o rapidez) </a:t>
            </a:r>
            <a:r>
              <a:rPr lang="es-CO" dirty="0">
                <a:solidFill>
                  <a:schemeClr val="tx1"/>
                </a:solidFill>
              </a:rPr>
              <a:t>ni la dirección del movimiento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O" dirty="0" smtClean="0">
              <a:solidFill>
                <a:schemeClr val="tx1"/>
              </a:solidFill>
            </a:endParaRPr>
          </a:p>
          <a:p>
            <a:pPr algn="just"/>
            <a:r>
              <a:rPr lang="es-CO" dirty="0">
                <a:solidFill>
                  <a:schemeClr val="tx1"/>
                </a:solidFill>
              </a:rPr>
              <a:t>Un movimiento rectilíneo uniforme (</a:t>
            </a:r>
            <a:r>
              <a:rPr lang="es-CO" dirty="0" err="1">
                <a:solidFill>
                  <a:schemeClr val="tx1"/>
                </a:solidFill>
              </a:rPr>
              <a:t>m.r.u</a:t>
            </a:r>
            <a:r>
              <a:rPr lang="es-CO" dirty="0">
                <a:solidFill>
                  <a:schemeClr val="tx1"/>
                </a:solidFill>
              </a:rPr>
              <a:t>.) es aquel que tiene su velocidad constante y su trayectoria es una línea recta. Esto implica que</a:t>
            </a:r>
            <a:r>
              <a:rPr lang="es-CO" dirty="0" smtClean="0">
                <a:solidFill>
                  <a:schemeClr val="tx1"/>
                </a:solidFill>
              </a:rPr>
              <a:t>:</a:t>
            </a:r>
          </a:p>
          <a:p>
            <a:pPr marL="502920" indent="-457200" algn="just">
              <a:buFont typeface="+mj-lt"/>
              <a:buAutoNum type="alphaLcParenR"/>
            </a:pPr>
            <a:r>
              <a:rPr lang="es-CO" dirty="0">
                <a:solidFill>
                  <a:schemeClr val="tx1"/>
                </a:solidFill>
              </a:rPr>
              <a:t>El espacio recorrido es igual que el desplazamiento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502920" indent="-457200" algn="just">
              <a:buFont typeface="+mj-lt"/>
              <a:buAutoNum type="alphaLcParenR"/>
            </a:pPr>
            <a:r>
              <a:rPr lang="es-CO" dirty="0">
                <a:solidFill>
                  <a:schemeClr val="tx1"/>
                </a:solidFill>
              </a:rPr>
              <a:t>En tiempos iguales se recorren distancias iguales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502920" indent="-457200" algn="just">
              <a:buFont typeface="+mj-lt"/>
              <a:buAutoNum type="alphaLcParenR"/>
            </a:pPr>
            <a:r>
              <a:rPr lang="es-CO" dirty="0">
                <a:solidFill>
                  <a:schemeClr val="tx1"/>
                </a:solidFill>
              </a:rPr>
              <a:t>La rapidez </a:t>
            </a:r>
            <a:r>
              <a:rPr lang="es-CO" dirty="0" smtClean="0">
                <a:solidFill>
                  <a:schemeClr val="tx1"/>
                </a:solidFill>
              </a:rPr>
              <a:t>es </a:t>
            </a:r>
            <a:r>
              <a:rPr lang="es-CO" dirty="0">
                <a:solidFill>
                  <a:schemeClr val="tx1"/>
                </a:solidFill>
              </a:rPr>
              <a:t>siempre constante y coincide con el módulo de la velocidad.</a:t>
            </a:r>
          </a:p>
        </p:txBody>
      </p:sp>
    </p:spTree>
    <p:extLst>
      <p:ext uri="{BB962C8B-B14F-4D97-AF65-F5344CB8AC3E}">
        <p14:creationId xmlns:p14="http://schemas.microsoft.com/office/powerpoint/2010/main" val="230492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06552" y="1962783"/>
            <a:ext cx="1074774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ECUACIONES Y GRÁFICAS</a:t>
            </a:r>
          </a:p>
          <a:p>
            <a:pPr algn="ctr"/>
            <a:r>
              <a:rPr lang="es-CO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DEL M.R.U.</a:t>
            </a:r>
            <a:endParaRPr lang="es-CO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756856" y="4752304"/>
            <a:ext cx="785612" cy="1171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36620"/>
          </a:xfrm>
        </p:spPr>
        <p:txBody>
          <a:bodyPr>
            <a:normAutofit fontScale="90000"/>
          </a:bodyPr>
          <a:lstStyle/>
          <a:p>
            <a:r>
              <a:rPr lang="es-CO" dirty="0"/>
              <a:t>Velocidad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6178" y="1278873"/>
            <a:ext cx="11014656" cy="40386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En los </a:t>
            </a:r>
            <a:r>
              <a:rPr lang="es-CO" dirty="0" err="1">
                <a:solidFill>
                  <a:schemeClr val="tx1"/>
                </a:solidFill>
              </a:rPr>
              <a:t>m.r.u</a:t>
            </a:r>
            <a:r>
              <a:rPr lang="es-CO" dirty="0">
                <a:solidFill>
                  <a:schemeClr val="tx1"/>
                </a:solidFill>
              </a:rPr>
              <a:t>. la velocidad del cuerpo es constante y por tanto igual a la velocidad inicial. Su unidad en el Sistema Internacional (S.I.) es el metro por segundo (m/s</a:t>
            </a:r>
            <a:r>
              <a:rPr lang="es-CO" dirty="0" smtClean="0">
                <a:solidFill>
                  <a:schemeClr val="tx1"/>
                </a:solidFill>
              </a:rPr>
              <a:t>).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s-CO" dirty="0" smtClean="0">
                <a:solidFill>
                  <a:schemeClr val="tx1"/>
                </a:solidFill>
              </a:rPr>
              <a:t>donde</a:t>
            </a:r>
            <a:r>
              <a:rPr lang="es-CO" dirty="0">
                <a:solidFill>
                  <a:schemeClr val="tx1"/>
                </a:solidFill>
              </a:rPr>
              <a:t>: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v </a:t>
            </a:r>
            <a:r>
              <a:rPr lang="es-CO" dirty="0">
                <a:solidFill>
                  <a:schemeClr val="tx1"/>
                </a:solidFill>
              </a:rPr>
              <a:t>es la velocidad.</a:t>
            </a:r>
          </a:p>
          <a:p>
            <a:r>
              <a:rPr lang="es-CO" dirty="0">
                <a:solidFill>
                  <a:schemeClr val="tx1"/>
                </a:solidFill>
              </a:rPr>
              <a:t>v0 es la velocidad inicial.</a:t>
            </a:r>
            <a:endParaRPr lang="es-CO" dirty="0" smtClean="0">
              <a:solidFill>
                <a:schemeClr val="tx1"/>
              </a:solidFill>
            </a:endParaRPr>
          </a:p>
          <a:p>
            <a:endParaRPr lang="es-CO" dirty="0" smtClean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62" t="58972" r="60704" b="36707"/>
          <a:stretch/>
        </p:blipFill>
        <p:spPr>
          <a:xfrm>
            <a:off x="486178" y="2176529"/>
            <a:ext cx="2371393" cy="708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311" t="37366" r="43802" b="22427"/>
          <a:stretch/>
        </p:blipFill>
        <p:spPr>
          <a:xfrm>
            <a:off x="4391696" y="2704562"/>
            <a:ext cx="7263684" cy="382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75256"/>
          </a:xfrm>
        </p:spPr>
        <p:txBody>
          <a:bodyPr>
            <a:normAutofit fontScale="90000"/>
          </a:bodyPr>
          <a:lstStyle/>
          <a:p>
            <a:r>
              <a:rPr lang="es-CO" dirty="0"/>
              <a:t>Posición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944" y="1300766"/>
            <a:ext cx="5628067" cy="4795234"/>
          </a:xfrm>
        </p:spPr>
        <p:txBody>
          <a:bodyPr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Su unidad en el Sistema Internacional (S.I.) es el metro (m) y se obtiene por medio de la siguiente expresión:</a:t>
            </a:r>
          </a:p>
          <a:p>
            <a:endParaRPr lang="es-CO" dirty="0"/>
          </a:p>
          <a:p>
            <a:pPr marL="45720" indent="0">
              <a:buNone/>
            </a:pPr>
            <a:endParaRPr lang="es-CO" dirty="0"/>
          </a:p>
          <a:p>
            <a:pPr marL="45720" indent="0">
              <a:buNone/>
            </a:pPr>
            <a:r>
              <a:rPr lang="es-CO" dirty="0" smtClean="0">
                <a:solidFill>
                  <a:schemeClr val="tx1"/>
                </a:solidFill>
              </a:rPr>
              <a:t>donde: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x0 es la posición inicial.</a:t>
            </a:r>
          </a:p>
          <a:p>
            <a:r>
              <a:rPr lang="es-CO" dirty="0">
                <a:solidFill>
                  <a:schemeClr val="tx1"/>
                </a:solidFill>
              </a:rPr>
              <a:t>v es la velocidad que tiene el cuerpo a lo largo del movimiento.</a:t>
            </a:r>
          </a:p>
          <a:p>
            <a:r>
              <a:rPr lang="es-CO" dirty="0">
                <a:solidFill>
                  <a:schemeClr val="tx1"/>
                </a:solidFill>
              </a:rPr>
              <a:t>t es el intervalo de tiempo durante el cual se mueve el cuerpo.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528" t="61414" r="59543" b="33513"/>
          <a:stretch/>
        </p:blipFill>
        <p:spPr>
          <a:xfrm>
            <a:off x="743755" y="2421228"/>
            <a:ext cx="2555742" cy="7340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887" t="38116" r="64855" b="23051"/>
          <a:stretch/>
        </p:blipFill>
        <p:spPr>
          <a:xfrm>
            <a:off x="6993227" y="455053"/>
            <a:ext cx="4327301" cy="31203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7183" t="44693" r="41690" b="22427"/>
          <a:stretch/>
        </p:blipFill>
        <p:spPr>
          <a:xfrm>
            <a:off x="7366713" y="3575418"/>
            <a:ext cx="3773511" cy="29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39651"/>
          </a:xfrm>
        </p:spPr>
        <p:txBody>
          <a:bodyPr>
            <a:normAutofit fontScale="90000"/>
          </a:bodyPr>
          <a:lstStyle/>
          <a:p>
            <a:r>
              <a:rPr lang="es-CO" dirty="0"/>
              <a:t>Aceleración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9361" y="1452093"/>
            <a:ext cx="9872871" cy="40386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Su unidad en el Sistema Internacional (S.I.) es el metro por segundo al cuadrado (m/s2). Su valor a lo largo del movimiento siempre es cero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677" t="30601" r="44225" b="30507"/>
          <a:stretch/>
        </p:blipFill>
        <p:spPr>
          <a:xfrm>
            <a:off x="679361" y="2744273"/>
            <a:ext cx="6004774" cy="31810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08381" y="2693831"/>
            <a:ext cx="4056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En aquellos casos en los que la posición inicial es cero ( x0 = 0 ), la distancia recorrida y la posición coinciden, y su valor es:</a:t>
            </a: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796" t="40959" r="60810" b="52841"/>
          <a:stretch/>
        </p:blipFill>
        <p:spPr>
          <a:xfrm>
            <a:off x="8167421" y="4171159"/>
            <a:ext cx="2109919" cy="9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86162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254</TotalTime>
  <Words>324</Words>
  <Application>Microsoft Office PowerPoint</Application>
  <PresentationFormat>Panorámica</PresentationFormat>
  <Paragraphs>31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Base</vt:lpstr>
      <vt:lpstr>Presentación de PowerPoint</vt:lpstr>
      <vt:lpstr>PARA TENER EN CUENTA</vt:lpstr>
      <vt:lpstr>Presentación de PowerPoint</vt:lpstr>
      <vt:lpstr>Velocidad</vt:lpstr>
      <vt:lpstr>Posición</vt:lpstr>
      <vt:lpstr>Aceleración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32</cp:revision>
  <dcterms:created xsi:type="dcterms:W3CDTF">2018-09-12T22:53:45Z</dcterms:created>
  <dcterms:modified xsi:type="dcterms:W3CDTF">2018-09-13T05:10:05Z</dcterms:modified>
</cp:coreProperties>
</file>