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6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09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26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3256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48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69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697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93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5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5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78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46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9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7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03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6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97735" y="502639"/>
            <a:ext cx="7315200" cy="952674"/>
          </a:xfrm>
        </p:spPr>
        <p:txBody>
          <a:bodyPr>
            <a:normAutofit/>
          </a:bodyPr>
          <a:lstStyle/>
          <a:p>
            <a:r>
              <a:rPr lang="es-P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Contrato definido</a:t>
            </a:r>
            <a:endParaRPr lang="es-P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s://s3-sa-east-1.amazonaws.com/assets.abc.com.py/2016/04/25/_626_573_13569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29" y="1481070"/>
            <a:ext cx="3709116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456090" y="1781911"/>
            <a:ext cx="405684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contrato indefinido es aquel contrato laboral que no tiene un límite de tiempo determinado para la prestación de servicio, se trata de una estabilidad laboral para el contratado y un compromiso para el contratante.</a:t>
            </a:r>
            <a:endParaRPr lang="es-P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34501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34</TotalTime>
  <Words>39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Estela de condensación</vt:lpstr>
      <vt:lpstr>Contrato definido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 definido</dc:title>
  <dc:creator>Claudia A. de Gaitán</dc:creator>
  <cp:lastModifiedBy>Claudia A. de Gaitán</cp:lastModifiedBy>
  <cp:revision>2</cp:revision>
  <dcterms:created xsi:type="dcterms:W3CDTF">2018-09-29T14:36:51Z</dcterms:created>
  <dcterms:modified xsi:type="dcterms:W3CDTF">2018-09-29T15:11:23Z</dcterms:modified>
</cp:coreProperties>
</file>