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0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6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2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A18C-4E50-47CC-9F3C-3707E76ECD0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3E3C-13B7-4080-A844-29865BF80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08"/>
            <a:ext cx="12270376" cy="6847092"/>
          </a:xfrm>
          <a:prstGeom prst="rect">
            <a:avLst/>
          </a:prstGeom>
        </p:spPr>
      </p:pic>
      <p:sp>
        <p:nvSpPr>
          <p:cNvPr id="6" name="Forma en L 5"/>
          <p:cNvSpPr/>
          <p:nvPr/>
        </p:nvSpPr>
        <p:spPr>
          <a:xfrm rot="10800000">
            <a:off x="8630194" y="226422"/>
            <a:ext cx="3265714" cy="1132114"/>
          </a:xfrm>
          <a:prstGeom prst="corner">
            <a:avLst>
              <a:gd name="adj1" fmla="val 50000"/>
              <a:gd name="adj2" fmla="val 638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rma en L 3"/>
          <p:cNvSpPr/>
          <p:nvPr/>
        </p:nvSpPr>
        <p:spPr>
          <a:xfrm rot="10800000">
            <a:off x="8630194" y="226422"/>
            <a:ext cx="3265714" cy="1132114"/>
          </a:xfrm>
          <a:prstGeom prst="corner">
            <a:avLst>
              <a:gd name="adj1" fmla="val 50000"/>
              <a:gd name="adj2" fmla="val 638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2"/>
            <a:ext cx="12191999" cy="6861372"/>
          </a:xfrm>
          <a:prstGeom prst="rect">
            <a:avLst/>
          </a:prstGeom>
        </p:spPr>
      </p:pic>
      <p:sp>
        <p:nvSpPr>
          <p:cNvPr id="3" name="Forma en L 2"/>
          <p:cNvSpPr/>
          <p:nvPr/>
        </p:nvSpPr>
        <p:spPr>
          <a:xfrm rot="10800000">
            <a:off x="8630194" y="226422"/>
            <a:ext cx="3265714" cy="1132114"/>
          </a:xfrm>
          <a:prstGeom prst="corner">
            <a:avLst>
              <a:gd name="adj1" fmla="val 50000"/>
              <a:gd name="adj2" fmla="val 638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2"/>
            <a:ext cx="12191999" cy="6861372"/>
          </a:xfrm>
          <a:prstGeom prst="rect">
            <a:avLst/>
          </a:prstGeom>
        </p:spPr>
      </p:pic>
      <p:sp>
        <p:nvSpPr>
          <p:cNvPr id="3" name="Forma en L 2"/>
          <p:cNvSpPr/>
          <p:nvPr/>
        </p:nvSpPr>
        <p:spPr>
          <a:xfrm rot="10800000">
            <a:off x="8630194" y="226422"/>
            <a:ext cx="3265714" cy="1132114"/>
          </a:xfrm>
          <a:prstGeom prst="corner">
            <a:avLst>
              <a:gd name="adj1" fmla="val 50000"/>
              <a:gd name="adj2" fmla="val 638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992777" y="566057"/>
            <a:ext cx="10249988" cy="57389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3" y="1135849"/>
            <a:ext cx="4290203" cy="192086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85" y="3503238"/>
            <a:ext cx="4226247" cy="242966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1085213"/>
            <a:ext cx="4014498" cy="215664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66" y="3761015"/>
            <a:ext cx="3635055" cy="217188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7651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83252"/>
          </a:xfrm>
          <a:prstGeom prst="rect">
            <a:avLst/>
          </a:prstGeom>
        </p:spPr>
      </p:pic>
      <p:sp>
        <p:nvSpPr>
          <p:cNvPr id="3" name="Forma en L 2"/>
          <p:cNvSpPr/>
          <p:nvPr/>
        </p:nvSpPr>
        <p:spPr>
          <a:xfrm rot="10800000">
            <a:off x="8630194" y="226422"/>
            <a:ext cx="3265714" cy="1132114"/>
          </a:xfrm>
          <a:prstGeom prst="corner">
            <a:avLst>
              <a:gd name="adj1" fmla="val 50000"/>
              <a:gd name="adj2" fmla="val 638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rma en L 2"/>
          <p:cNvSpPr/>
          <p:nvPr/>
        </p:nvSpPr>
        <p:spPr>
          <a:xfrm rot="10800000">
            <a:off x="8630194" y="226422"/>
            <a:ext cx="3265714" cy="1132114"/>
          </a:xfrm>
          <a:prstGeom prst="corner">
            <a:avLst>
              <a:gd name="adj1" fmla="val 50000"/>
              <a:gd name="adj2" fmla="val 638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3</cp:revision>
  <dcterms:created xsi:type="dcterms:W3CDTF">2018-11-04T14:44:09Z</dcterms:created>
  <dcterms:modified xsi:type="dcterms:W3CDTF">2018-11-04T15:23:04Z</dcterms:modified>
</cp:coreProperties>
</file>