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</p:sldMasterIdLst>
  <p:notesMasterIdLst>
    <p:notesMasterId r:id="rId6"/>
  </p:notesMasterIdLst>
  <p:sldIdLst>
    <p:sldId id="256" r:id="rId3"/>
    <p:sldId id="259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412C1-0FE8-40F7-B9EF-6682AD5E11E6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93976-AC10-46F2-B868-836A11481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38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3703300" y="-7013575"/>
            <a:ext cx="27408188" cy="15417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PE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2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13703300" y="-7013575"/>
            <a:ext cx="27408188" cy="15417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PE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08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46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84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58806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73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11828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693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248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898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132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90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85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8228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231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24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66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09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8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6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34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19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08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FD82A1C-D19C-4F7D-A1B9-478BEC1C2B9D}" type="datetimeFigureOut">
              <a:rPr lang="es-ES" smtClean="0"/>
              <a:t>17/11/2018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C1AC42C-B190-4839-AEB8-0E4BA9918D1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389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Separación 	Convencional y Divorcio Ulterior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88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224338" y="115888"/>
            <a:ext cx="3409950" cy="3683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LEY N° 29227 (16-05-2008</a:t>
            </a:r>
            <a:r>
              <a:rPr lang="en-GB" altLang="es-PE" sz="1800" b="1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3429001" y="609600"/>
            <a:ext cx="5421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(Separación Convencional y Divorcio Ulterior)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2133600" y="2406650"/>
            <a:ext cx="32781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 dirty="0" err="1">
                <a:latin typeface="Tahoma" panose="020B0604030504040204" pitchFamily="34" charset="0"/>
              </a:rPr>
              <a:t>Matrimonio</a:t>
            </a:r>
            <a:r>
              <a:rPr lang="en-GB" altLang="es-PE" sz="1800" b="1" dirty="0">
                <a:latin typeface="Tahoma" panose="020B0604030504040204" pitchFamily="34" charset="0"/>
              </a:rPr>
              <a:t>: Mas de 2 </a:t>
            </a:r>
            <a:r>
              <a:rPr lang="en-GB" altLang="es-PE" sz="1800" b="1" dirty="0" err="1">
                <a:latin typeface="Tahoma" panose="020B0604030504040204" pitchFamily="34" charset="0"/>
              </a:rPr>
              <a:t>años</a:t>
            </a:r>
            <a:endParaRPr lang="en-GB" altLang="es-PE" sz="1800" b="1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endParaRPr lang="en-GB" altLang="es-PE" sz="1800" b="1" dirty="0">
              <a:latin typeface="Tahoma" panose="020B0604030504040204" pitchFamily="34" charset="0"/>
            </a:endParaRP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2117725" y="1479550"/>
            <a:ext cx="5914096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 dirty="0" err="1">
                <a:latin typeface="Tahoma" panose="020B0604030504040204" pitchFamily="34" charset="0"/>
              </a:rPr>
              <a:t>Competencia</a:t>
            </a:r>
            <a:r>
              <a:rPr lang="en-GB" altLang="es-PE" sz="1800" b="1" dirty="0">
                <a:latin typeface="Tahoma" panose="020B0604030504040204" pitchFamily="34" charset="0"/>
              </a:rPr>
              <a:t>: 	Ultimo </a:t>
            </a:r>
            <a:r>
              <a:rPr lang="en-GB" altLang="es-PE" sz="1800" b="1" dirty="0" err="1">
                <a:latin typeface="Tahoma" panose="020B0604030504040204" pitchFamily="34" charset="0"/>
              </a:rPr>
              <a:t>Domicilio</a:t>
            </a:r>
            <a:r>
              <a:rPr lang="en-GB" altLang="es-PE" sz="1800" b="1" dirty="0">
                <a:latin typeface="Tahoma" panose="020B0604030504040204" pitchFamily="34" charset="0"/>
              </a:rPr>
              <a:t> </a:t>
            </a:r>
            <a:r>
              <a:rPr lang="en-GB" altLang="es-PE" sz="1800" b="1" dirty="0" err="1">
                <a:latin typeface="Tahoma" panose="020B0604030504040204" pitchFamily="34" charset="0"/>
              </a:rPr>
              <a:t>Conyugal</a:t>
            </a:r>
            <a:endParaRPr lang="en-GB" altLang="es-PE" sz="1800" b="1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 dirty="0">
                <a:latin typeface="Tahoma" panose="020B0604030504040204" pitchFamily="34" charset="0"/>
              </a:rPr>
              <a:t>		</a:t>
            </a:r>
            <a:r>
              <a:rPr lang="en-GB" altLang="es-PE" sz="1800" b="1" dirty="0" err="1">
                <a:latin typeface="Tahoma" panose="020B0604030504040204" pitchFamily="34" charset="0"/>
              </a:rPr>
              <a:t>Provincia</a:t>
            </a:r>
            <a:r>
              <a:rPr lang="en-GB" altLang="es-PE" sz="1800" b="1" dirty="0">
                <a:latin typeface="Tahoma" panose="020B0604030504040204" pitchFamily="34" charset="0"/>
              </a:rPr>
              <a:t> </a:t>
            </a:r>
            <a:r>
              <a:rPr lang="en-GB" altLang="es-PE" sz="1800" b="1" dirty="0" err="1">
                <a:latin typeface="Tahoma" panose="020B0604030504040204" pitchFamily="34" charset="0"/>
              </a:rPr>
              <a:t>donde</a:t>
            </a:r>
            <a:r>
              <a:rPr lang="en-GB" altLang="es-PE" sz="1800" b="1" dirty="0">
                <a:latin typeface="Tahoma" panose="020B0604030504040204" pitchFamily="34" charset="0"/>
              </a:rPr>
              <a:t> se </a:t>
            </a:r>
            <a:r>
              <a:rPr lang="en-GB" altLang="es-PE" sz="1800" b="1" dirty="0" err="1">
                <a:latin typeface="Tahoma" panose="020B0604030504040204" pitchFamily="34" charset="0"/>
              </a:rPr>
              <a:t>Celebró</a:t>
            </a:r>
            <a:r>
              <a:rPr lang="en-GB" altLang="es-PE" sz="1800" b="1" dirty="0">
                <a:latin typeface="Tahoma" panose="020B0604030504040204" pitchFamily="34" charset="0"/>
              </a:rPr>
              <a:t> el </a:t>
            </a:r>
            <a:r>
              <a:rPr lang="en-GB" altLang="es-PE" sz="1800" b="1" dirty="0" err="1">
                <a:latin typeface="Tahoma" panose="020B0604030504040204" pitchFamily="34" charset="0"/>
              </a:rPr>
              <a:t>Matrimonio</a:t>
            </a:r>
            <a:endParaRPr lang="en-GB" altLang="es-PE" sz="1800" b="1" dirty="0">
              <a:latin typeface="Tahoma" panose="020B0604030504040204" pitchFamily="34" charset="0"/>
            </a:endParaRP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1752601" y="3276601"/>
            <a:ext cx="8507413" cy="283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Sin hijos menores de edad		Con hijos mayores incapacitados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(Declar. Jurada)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 u="sng">
                <a:latin typeface="Tahoma" panose="020B0604030504040204" pitchFamily="34" charset="0"/>
              </a:rPr>
              <a:t>Sentencia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 u="sng">
                <a:latin typeface="Tahoma" panose="020B0604030504040204" pitchFamily="34" charset="0"/>
              </a:rPr>
              <a:t>Acta Conciliación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Patria Potestad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Alimentos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Tenencia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Régimen de Visitas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endParaRPr lang="en-GB" altLang="es-PE" sz="1800" b="1">
              <a:latin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endParaRPr lang="en-GB" altLang="es-PE" sz="1800" b="1">
              <a:latin typeface="Tahoma" panose="020B0604030504040204" pitchFamily="34" charset="0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1752600" y="5867400"/>
            <a:ext cx="1866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Reg. Ganciales</a:t>
            </a:r>
          </a:p>
        </p:txBody>
      </p:sp>
      <p:sp>
        <p:nvSpPr>
          <p:cNvPr id="44040" name="Text Box 7"/>
          <p:cNvSpPr txBox="1">
            <a:spLocks noChangeArrowheads="1"/>
          </p:cNvSpPr>
          <p:nvPr/>
        </p:nvSpPr>
        <p:spPr bwMode="auto">
          <a:xfrm>
            <a:off x="7640638" y="5835650"/>
            <a:ext cx="2821904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Reg. Bienes Separados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(Esc. Públ. Inscrita)</a:t>
            </a:r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3616326" y="5865814"/>
            <a:ext cx="42322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(Esc. Públ. Sustitucion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de Regimen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y Liquidac. Gananciales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>
            <a:off x="3810000" y="6096000"/>
            <a:ext cx="457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7162800" y="6019800"/>
            <a:ext cx="381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1981201" y="6415088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Sin Bienes</a:t>
            </a:r>
          </a:p>
        </p:txBody>
      </p:sp>
      <p:sp>
        <p:nvSpPr>
          <p:cNvPr id="44045" name="Line 12"/>
          <p:cNvSpPr>
            <a:spLocks noChangeShapeType="1"/>
          </p:cNvSpPr>
          <p:nvPr/>
        </p:nvSpPr>
        <p:spPr bwMode="auto">
          <a:xfrm>
            <a:off x="2590800" y="6248400"/>
            <a:ext cx="1588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 flipV="1">
            <a:off x="3352800" y="6246814"/>
            <a:ext cx="1447800" cy="307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892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495800" y="228600"/>
            <a:ext cx="2865438" cy="3683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Solicitud de Separación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3351213" y="1708151"/>
            <a:ext cx="5167312" cy="9175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Audiencia Unica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(Ratificación)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Declaracion de de Separación Convencional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4800600" y="946150"/>
            <a:ext cx="221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Dentro de 15 días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5867400" y="12954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5867400" y="6858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1660525" y="1873250"/>
            <a:ext cx="11049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Acta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Notarial</a:t>
            </a:r>
          </a:p>
        </p:txBody>
      </p:sp>
      <p:sp>
        <p:nvSpPr>
          <p:cNvPr id="45064" name="Line 7"/>
          <p:cNvSpPr>
            <a:spLocks noChangeShapeType="1"/>
          </p:cNvSpPr>
          <p:nvPr/>
        </p:nvSpPr>
        <p:spPr bwMode="auto">
          <a:xfrm>
            <a:off x="2514600" y="21336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8763001" y="1674814"/>
            <a:ext cx="18700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2da. Audiencia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(Dentro de los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15 dias)</a:t>
            </a: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8763000" y="2940050"/>
            <a:ext cx="1863308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Concluido el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Procedimiento</a:t>
            </a:r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>
            <a:off x="9525000" y="25908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68" name="Text Box 11"/>
          <p:cNvSpPr txBox="1">
            <a:spLocks noChangeArrowheads="1"/>
          </p:cNvSpPr>
          <p:nvPr/>
        </p:nvSpPr>
        <p:spPr bwMode="auto">
          <a:xfrm>
            <a:off x="4800600" y="3214689"/>
            <a:ext cx="2252838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Luego de 2 meses</a:t>
            </a:r>
          </a:p>
        </p:txBody>
      </p:sp>
      <p:sp>
        <p:nvSpPr>
          <p:cNvPr id="45069" name="Text Box 12"/>
          <p:cNvSpPr txBox="1">
            <a:spLocks noChangeArrowheads="1"/>
          </p:cNvSpPr>
          <p:nvPr/>
        </p:nvSpPr>
        <p:spPr bwMode="auto">
          <a:xfrm>
            <a:off x="3048000" y="3886200"/>
            <a:ext cx="5562600" cy="3683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Solicitud de Disolución del Vínculo Matrimonial</a:t>
            </a:r>
          </a:p>
        </p:txBody>
      </p:sp>
      <p:sp>
        <p:nvSpPr>
          <p:cNvPr id="45070" name="Line 13"/>
          <p:cNvSpPr>
            <a:spLocks noChangeShapeType="1"/>
          </p:cNvSpPr>
          <p:nvPr/>
        </p:nvSpPr>
        <p:spPr bwMode="auto">
          <a:xfrm>
            <a:off x="5867400" y="26670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71" name="Line 14"/>
          <p:cNvSpPr>
            <a:spLocks noChangeShapeType="1"/>
          </p:cNvSpPr>
          <p:nvPr/>
        </p:nvSpPr>
        <p:spPr bwMode="auto">
          <a:xfrm>
            <a:off x="5867400" y="35052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72" name="Text Box 15"/>
          <p:cNvSpPr txBox="1">
            <a:spLocks noChangeArrowheads="1"/>
          </p:cNvSpPr>
          <p:nvPr/>
        </p:nvSpPr>
        <p:spPr bwMode="auto">
          <a:xfrm>
            <a:off x="4876801" y="4510088"/>
            <a:ext cx="1865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Dentro 15 días</a:t>
            </a:r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>
            <a:off x="5867400" y="4267200"/>
            <a:ext cx="1588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>
            <a:off x="5867400" y="48768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5075" name="Text Box 18"/>
          <p:cNvSpPr txBox="1">
            <a:spLocks noChangeArrowheads="1"/>
          </p:cNvSpPr>
          <p:nvPr/>
        </p:nvSpPr>
        <p:spPr bwMode="auto">
          <a:xfrm>
            <a:off x="3516314" y="5256214"/>
            <a:ext cx="4941887" cy="9175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Declaración del Vínculo Matrimonial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8080"/>
              </a:buClr>
              <a:buFont typeface="Tahoma" panose="020B0604030504040204" pitchFamily="34" charset="0"/>
              <a:buNone/>
            </a:pPr>
            <a:r>
              <a:rPr lang="en-GB" altLang="es-PE" sz="1800" b="1">
                <a:solidFill>
                  <a:srgbClr val="808080"/>
                </a:solidFill>
                <a:latin typeface="Tahoma" panose="020B0604030504040204" pitchFamily="34" charset="0"/>
              </a:rPr>
              <a:t>Dispone la Inscripción en el Registro Civil</a:t>
            </a:r>
          </a:p>
        </p:txBody>
      </p:sp>
      <p:sp>
        <p:nvSpPr>
          <p:cNvPr id="45076" name="Text Box 19"/>
          <p:cNvSpPr txBox="1">
            <a:spLocks noChangeArrowheads="1"/>
          </p:cNvSpPr>
          <p:nvPr/>
        </p:nvSpPr>
        <p:spPr bwMode="auto">
          <a:xfrm>
            <a:off x="1660526" y="5576888"/>
            <a:ext cx="1535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r>
              <a:rPr lang="en-GB" altLang="es-PE" sz="1800" b="1">
                <a:latin typeface="Tahoma" panose="020B0604030504040204" pitchFamily="34" charset="0"/>
              </a:rPr>
              <a:t>Esc. Publica</a:t>
            </a:r>
          </a:p>
        </p:txBody>
      </p:sp>
      <p:sp>
        <p:nvSpPr>
          <p:cNvPr id="45077" name="Line 20"/>
          <p:cNvSpPr>
            <a:spLocks noChangeShapeType="1"/>
          </p:cNvSpPr>
          <p:nvPr/>
        </p:nvSpPr>
        <p:spPr bwMode="auto">
          <a:xfrm>
            <a:off x="3200400" y="5791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839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TM02900743[[fn=Orgánico]]</Template>
  <TotalTime>16</TotalTime>
  <Words>116</Words>
  <Application>Microsoft Office PowerPoint</Application>
  <PresentationFormat>Panorámica</PresentationFormat>
  <Paragraphs>40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Calibri</vt:lpstr>
      <vt:lpstr>Calibri Light</vt:lpstr>
      <vt:lpstr>Franklin Gothic Book</vt:lpstr>
      <vt:lpstr>Lucida Sans Unicode</vt:lpstr>
      <vt:lpstr>Tahoma</vt:lpstr>
      <vt:lpstr>Times New Roman</vt:lpstr>
      <vt:lpstr>Wingdings 2</vt:lpstr>
      <vt:lpstr>HDOfficeLightV0</vt:lpstr>
      <vt:lpstr>Crop</vt:lpstr>
      <vt:lpstr>Separación  Convencional y Divorcio Ulterior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saul</dc:creator>
  <cp:lastModifiedBy>saul</cp:lastModifiedBy>
  <cp:revision>2</cp:revision>
  <dcterms:created xsi:type="dcterms:W3CDTF">2018-11-17T23:53:19Z</dcterms:created>
  <dcterms:modified xsi:type="dcterms:W3CDTF">2018-11-18T00:09:21Z</dcterms:modified>
</cp:coreProperties>
</file>