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DF5F-A726-47C1-9C2A-A6140F5B738F}" type="datetimeFigureOut">
              <a:rPr lang="es-ES" smtClean="0"/>
              <a:t>19/11/2018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33C1-A47D-44AD-9F26-B94594D15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099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DF5F-A726-47C1-9C2A-A6140F5B738F}" type="datetimeFigureOut">
              <a:rPr lang="es-ES" smtClean="0"/>
              <a:t>19/11/2018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33C1-A47D-44AD-9F26-B94594D15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46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DF5F-A726-47C1-9C2A-A6140F5B738F}" type="datetimeFigureOut">
              <a:rPr lang="es-ES" smtClean="0"/>
              <a:t>19/11/2018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33C1-A47D-44AD-9F26-B94594D15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786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DF5F-A726-47C1-9C2A-A6140F5B738F}" type="datetimeFigureOut">
              <a:rPr lang="es-ES" smtClean="0"/>
              <a:t>19/11/2018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33C1-A47D-44AD-9F26-B94594D15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964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DF5F-A726-47C1-9C2A-A6140F5B738F}" type="datetimeFigureOut">
              <a:rPr lang="es-ES" smtClean="0"/>
              <a:t>19/11/2018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33C1-A47D-44AD-9F26-B94594D15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719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DF5F-A726-47C1-9C2A-A6140F5B738F}" type="datetimeFigureOut">
              <a:rPr lang="es-ES" smtClean="0"/>
              <a:t>19/11/2018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33C1-A47D-44AD-9F26-B94594D15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4323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DF5F-A726-47C1-9C2A-A6140F5B738F}" type="datetimeFigureOut">
              <a:rPr lang="es-ES" smtClean="0"/>
              <a:t>19/11/2018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33C1-A47D-44AD-9F26-B94594D15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2045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DF5F-A726-47C1-9C2A-A6140F5B738F}" type="datetimeFigureOut">
              <a:rPr lang="es-ES" smtClean="0"/>
              <a:t>19/11/2018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33C1-A47D-44AD-9F26-B94594D15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754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DF5F-A726-47C1-9C2A-A6140F5B738F}" type="datetimeFigureOut">
              <a:rPr lang="es-ES" smtClean="0"/>
              <a:t>19/11/2018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33C1-A47D-44AD-9F26-B94594D15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406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DF5F-A726-47C1-9C2A-A6140F5B738F}" type="datetimeFigureOut">
              <a:rPr lang="es-ES" smtClean="0"/>
              <a:t>19/11/2018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33C1-A47D-44AD-9F26-B94594D15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222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DDF5F-A726-47C1-9C2A-A6140F5B738F}" type="datetimeFigureOut">
              <a:rPr lang="es-ES" smtClean="0"/>
              <a:t>19/11/2018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33C1-A47D-44AD-9F26-B94594D15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69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DDF5F-A726-47C1-9C2A-A6140F5B738F}" type="datetimeFigureOut">
              <a:rPr lang="es-ES" smtClean="0"/>
              <a:t>19/11/2018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D33C1-A47D-44AD-9F26-B94594D15B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141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84780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19" cy="6858000"/>
          </a:xfrm>
        </p:spPr>
      </p:pic>
    </p:spTree>
    <p:extLst>
      <p:ext uri="{BB962C8B-B14F-4D97-AF65-F5344CB8AC3E}">
        <p14:creationId xmlns:p14="http://schemas.microsoft.com/office/powerpoint/2010/main" val="83530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42347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6654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57906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57660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22176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50133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87294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70661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1880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48895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9800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377008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73108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5472607" cy="6858000"/>
          </a:xfrm>
        </p:spPr>
      </p:pic>
    </p:spTree>
    <p:extLst>
      <p:ext uri="{BB962C8B-B14F-4D97-AF65-F5344CB8AC3E}">
        <p14:creationId xmlns:p14="http://schemas.microsoft.com/office/powerpoint/2010/main" val="190763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5040561" cy="6858000"/>
          </a:xfrm>
        </p:spPr>
      </p:pic>
    </p:spTree>
    <p:extLst>
      <p:ext uri="{BB962C8B-B14F-4D97-AF65-F5344CB8AC3E}">
        <p14:creationId xmlns:p14="http://schemas.microsoft.com/office/powerpoint/2010/main" val="31694648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Presentación en pantalla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Luffi</cp:lastModifiedBy>
  <cp:revision>5</cp:revision>
  <dcterms:created xsi:type="dcterms:W3CDTF">2018-11-07T13:33:04Z</dcterms:created>
  <dcterms:modified xsi:type="dcterms:W3CDTF">2018-11-19T21:39:24Z</dcterms:modified>
</cp:coreProperties>
</file>