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56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082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95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488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48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100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761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165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123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31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724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8B7E834-B1A1-47E1-AF78-59AFA5BE5F25}" type="datetimeFigureOut">
              <a:rPr lang="es-CO" smtClean="0"/>
              <a:t>23/11/2018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79F15FC-156E-410F-9037-21D7B14477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208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273" y="0"/>
            <a:ext cx="9875520" cy="1356360"/>
          </a:xfrm>
        </p:spPr>
        <p:txBody>
          <a:bodyPr/>
          <a:lstStyle/>
          <a:p>
            <a:pPr algn="ctr"/>
            <a:r>
              <a:rPr lang="es-CO" dirty="0"/>
              <a:t>Principio del trabajo y la energía cinética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5055" y="1146220"/>
            <a:ext cx="10869768" cy="57117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Este principio establece que el trabajo mecánico realizado sobre un cuerpo es igual al cambio en la energía cinética del </a:t>
            </a:r>
            <a:r>
              <a:rPr lang="es-CO" dirty="0" smtClean="0">
                <a:solidFill>
                  <a:schemeClr val="tx1"/>
                </a:solidFill>
              </a:rPr>
              <a:t>cuerpo. Esto </a:t>
            </a:r>
            <a:r>
              <a:rPr lang="es-CO" dirty="0">
                <a:solidFill>
                  <a:schemeClr val="tx1"/>
                </a:solidFill>
              </a:rPr>
              <a:t>significa, que el trabajo mecánico es igual a la energía cinética final menos la energía cinética inicial del cuerpo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 smtClean="0">
                <a:solidFill>
                  <a:schemeClr val="tx1"/>
                </a:solidFill>
              </a:rPr>
              <a:t>La </a:t>
            </a:r>
            <a:r>
              <a:rPr lang="es-CO" dirty="0">
                <a:solidFill>
                  <a:schemeClr val="tx1"/>
                </a:solidFill>
              </a:rPr>
              <a:t>fórmula que relaciona el trabajo mecánico con el cambio de energía cinética</a:t>
            </a:r>
            <a:r>
              <a:rPr lang="es-CO" dirty="0" smtClean="0">
                <a:solidFill>
                  <a:schemeClr val="tx1"/>
                </a:solidFill>
              </a:rPr>
              <a:t>:</a:t>
            </a:r>
          </a:p>
          <a:p>
            <a:pPr marL="45720" indent="0" algn="just">
              <a:buNone/>
            </a:pPr>
            <a:endParaRPr lang="es-CO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es-CO" dirty="0" smtClean="0">
                <a:solidFill>
                  <a:schemeClr val="tx1"/>
                </a:solidFill>
              </a:rPr>
              <a:t>Es decir:</a:t>
            </a:r>
          </a:p>
          <a:p>
            <a:pPr algn="just"/>
            <a:endParaRPr lang="es-CO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Donde</a:t>
            </a:r>
            <a:r>
              <a:rPr lang="es-CO" dirty="0" smtClean="0">
                <a:solidFill>
                  <a:schemeClr val="tx1"/>
                </a:solidFill>
              </a:rPr>
              <a:t>:</a:t>
            </a:r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 W = trabajo mecánico medido en J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>
                <a:solidFill>
                  <a:schemeClr val="tx1"/>
                </a:solidFill>
              </a:rPr>
              <a:t>m = masa medida en kg.</a:t>
            </a:r>
          </a:p>
          <a:p>
            <a:pPr algn="just"/>
            <a:r>
              <a:rPr lang="es-CO" dirty="0">
                <a:solidFill>
                  <a:schemeClr val="tx1"/>
                </a:solidFill>
              </a:rPr>
              <a:t>vf2 = velocidad final al cuadrado medida en m2 / s2</a:t>
            </a:r>
          </a:p>
          <a:p>
            <a:pPr algn="just"/>
            <a:r>
              <a:rPr lang="es-CO" dirty="0">
                <a:solidFill>
                  <a:schemeClr val="tx1"/>
                </a:solidFill>
              </a:rPr>
              <a:t>vi2 = velocidad inicial al cuadrado medida en m2 / </a:t>
            </a:r>
            <a:r>
              <a:rPr lang="es-CO" dirty="0" smtClean="0">
                <a:solidFill>
                  <a:schemeClr val="tx1"/>
                </a:solidFill>
              </a:rPr>
              <a:t>s2</a:t>
            </a:r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 </a:t>
            </a:r>
            <a:r>
              <a:rPr lang="es-CO" dirty="0" err="1">
                <a:solidFill>
                  <a:schemeClr val="tx1"/>
                </a:solidFill>
              </a:rPr>
              <a:t>Ecf</a:t>
            </a:r>
            <a:r>
              <a:rPr lang="es-CO" dirty="0">
                <a:solidFill>
                  <a:schemeClr val="tx1"/>
                </a:solidFill>
              </a:rPr>
              <a:t> = energía cinética final medida en J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 </a:t>
            </a:r>
            <a:r>
              <a:rPr lang="es-CO" dirty="0" err="1">
                <a:solidFill>
                  <a:schemeClr val="tx1"/>
                </a:solidFill>
              </a:rPr>
              <a:t>Eci</a:t>
            </a:r>
            <a:r>
              <a:rPr lang="es-CO" dirty="0">
                <a:solidFill>
                  <a:schemeClr val="tx1"/>
                </a:solidFill>
              </a:rPr>
              <a:t> = energía cinética inicial medida en J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algn="just"/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1030" name="Picture 6" descr="http://contenidosdigitales.ulp.edu.ar/exe/fisica/trab_y_ec_(2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19" y="2521334"/>
            <a:ext cx="1698982" cy="25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ontenidosdigitales.ulp.edu.ar/exe/fisica/trab_y_ec_(1)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19" y="3109122"/>
            <a:ext cx="3193356" cy="57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66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5104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Ejemplo: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210614"/>
            <a:ext cx="9872871" cy="4885386"/>
          </a:xfrm>
        </p:spPr>
        <p:txBody>
          <a:bodyPr>
            <a:normAutofit fontScale="92500" lnSpcReduction="10000"/>
          </a:bodyPr>
          <a:lstStyle/>
          <a:p>
            <a:r>
              <a:rPr lang="es-CO" dirty="0">
                <a:solidFill>
                  <a:schemeClr val="tx1"/>
                </a:solidFill>
              </a:rPr>
              <a:t>Calcula cuanto trabajo mecánico realiza una persona al empujar una silla de ruedas, que posee una masa de 50 kg,  para variar su  velocidad de 0 </a:t>
            </a:r>
            <a:r>
              <a:rPr lang="es-CO" dirty="0" smtClean="0">
                <a:solidFill>
                  <a:schemeClr val="tx1"/>
                </a:solidFill>
              </a:rPr>
              <a:t>m/s a </a:t>
            </a:r>
            <a:r>
              <a:rPr lang="es-CO" dirty="0">
                <a:solidFill>
                  <a:schemeClr val="tx1"/>
                </a:solidFill>
              </a:rPr>
              <a:t>2 m/s. </a:t>
            </a:r>
          </a:p>
          <a:p>
            <a:pPr marL="45720" indent="0">
              <a:buNone/>
            </a:pPr>
            <a:r>
              <a:rPr lang="es-CO" dirty="0" smtClean="0"/>
              <a:t>DATOS:</a:t>
            </a: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W </a:t>
            </a:r>
            <a:r>
              <a:rPr lang="es-CO" dirty="0">
                <a:solidFill>
                  <a:schemeClr val="tx1"/>
                </a:solidFill>
              </a:rPr>
              <a:t>= </a:t>
            </a:r>
            <a:r>
              <a:rPr lang="es-CO" dirty="0" smtClean="0">
                <a:solidFill>
                  <a:schemeClr val="tx1"/>
                </a:solidFill>
              </a:rPr>
              <a:t>?.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>
                <a:solidFill>
                  <a:schemeClr val="tx1"/>
                </a:solidFill>
              </a:rPr>
              <a:t>m = 50 kg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>
                <a:solidFill>
                  <a:schemeClr val="tx1"/>
                </a:solidFill>
              </a:rPr>
              <a:t>vi = 0 m/s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 err="1">
                <a:solidFill>
                  <a:schemeClr val="tx1"/>
                </a:solidFill>
              </a:rPr>
              <a:t>vf</a:t>
            </a:r>
            <a:r>
              <a:rPr lang="es-CO" dirty="0">
                <a:solidFill>
                  <a:schemeClr val="tx1"/>
                </a:solidFill>
              </a:rPr>
              <a:t> = 2 m/s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 smtClean="0"/>
              <a:t>SOLUCIÓN:</a:t>
            </a: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W </a:t>
            </a:r>
            <a:r>
              <a:rPr lang="es-CO" dirty="0">
                <a:solidFill>
                  <a:schemeClr val="tx1"/>
                </a:solidFill>
              </a:rPr>
              <a:t>= 1/2 . 50 kg . (2 m/s)2  - 1/2 . 50 kg . (0 </a:t>
            </a:r>
            <a:r>
              <a:rPr lang="es-CO" dirty="0" smtClean="0">
                <a:solidFill>
                  <a:schemeClr val="tx1"/>
                </a:solidFill>
              </a:rPr>
              <a:t>m/s)2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>
                <a:solidFill>
                  <a:schemeClr val="tx1"/>
                </a:solidFill>
              </a:rPr>
              <a:t>W = 1/2 . 50 kg . 4 </a:t>
            </a:r>
            <a:r>
              <a:rPr lang="es-CO" dirty="0" smtClean="0">
                <a:solidFill>
                  <a:schemeClr val="tx1"/>
                </a:solidFill>
              </a:rPr>
              <a:t>m2/s2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W </a:t>
            </a:r>
            <a:r>
              <a:rPr lang="es-CO" dirty="0">
                <a:solidFill>
                  <a:schemeClr val="tx1"/>
                </a:solidFill>
              </a:rPr>
              <a:t>= 100 J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r>
              <a:rPr lang="es-CO" dirty="0">
                <a:solidFill>
                  <a:schemeClr val="tx1"/>
                </a:solidFill>
              </a:rPr>
              <a:t>El trabajo mecánico que realiza  la persona es de 100 J.</a:t>
            </a:r>
          </a:p>
        </p:txBody>
      </p:sp>
    </p:spTree>
    <p:extLst>
      <p:ext uri="{BB962C8B-B14F-4D97-AF65-F5344CB8AC3E}">
        <p14:creationId xmlns:p14="http://schemas.microsoft.com/office/powerpoint/2010/main" val="285575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Conclusión: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88" t="17970" r="50904" b="22397"/>
          <a:stretch/>
        </p:blipFill>
        <p:spPr>
          <a:xfrm>
            <a:off x="1558343" y="1841679"/>
            <a:ext cx="8126570" cy="429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53302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22</TotalTime>
  <Words>234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Corbel</vt:lpstr>
      <vt:lpstr>Base</vt:lpstr>
      <vt:lpstr>Principio del trabajo y la energía cinética</vt:lpstr>
      <vt:lpstr>Ejemplo: </vt:lpstr>
      <vt:lpstr>Conclusión: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 del trabajo y la energía cinética</dc:title>
  <dc:creator>FAMILIA</dc:creator>
  <cp:lastModifiedBy>FAMILIA</cp:lastModifiedBy>
  <cp:revision>2</cp:revision>
  <dcterms:created xsi:type="dcterms:W3CDTF">2018-11-23T20:50:28Z</dcterms:created>
  <dcterms:modified xsi:type="dcterms:W3CDTF">2018-11-23T21:12:40Z</dcterms:modified>
</cp:coreProperties>
</file>