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ENERGÍA CINÉTICA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5271" y="1838459"/>
            <a:ext cx="9872871" cy="4038600"/>
          </a:xfrm>
        </p:spPr>
        <p:txBody>
          <a:bodyPr/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La Energía cinética es la energía asociada a los cuerpos que se encuentran en movimiento, depende de la masa y de la velocidad del cuerpo. Ej.: El viento al mover las </a:t>
            </a:r>
            <a:r>
              <a:rPr lang="es-CO" dirty="0" smtClean="0">
                <a:solidFill>
                  <a:schemeClr val="tx1"/>
                </a:solidFill>
              </a:rPr>
              <a:t>aspas </a:t>
            </a:r>
            <a:r>
              <a:rPr lang="es-CO" dirty="0">
                <a:solidFill>
                  <a:schemeClr val="tx1"/>
                </a:solidFill>
              </a:rPr>
              <a:t>de un molino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endParaRPr lang="es-CO" dirty="0" smtClean="0">
              <a:solidFill>
                <a:schemeClr val="tx1"/>
              </a:solidFill>
            </a:endParaRP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 smtClean="0">
                <a:solidFill>
                  <a:schemeClr val="tx1"/>
                </a:solidFill>
              </a:rPr>
              <a:t>Donde: </a:t>
            </a:r>
            <a:r>
              <a:rPr lang="es-CO" dirty="0">
                <a:solidFill>
                  <a:schemeClr val="tx1"/>
                </a:solidFill>
              </a:rPr>
              <a:t>La energía cinética, </a:t>
            </a:r>
            <a:r>
              <a:rPr lang="es-CO" dirty="0" err="1">
                <a:solidFill>
                  <a:schemeClr val="tx1"/>
                </a:solidFill>
              </a:rPr>
              <a:t>Ec</a:t>
            </a:r>
            <a:r>
              <a:rPr lang="es-CO" dirty="0">
                <a:solidFill>
                  <a:schemeClr val="tx1"/>
                </a:solidFill>
              </a:rPr>
              <a:t>, se mide en julios (J), la masa, m se mide en kilogramos (kg) y la velocidad, v, en metros/segundo (m/s).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newton.cnice.mec.es/materiales_didacticos/energia/images/ecineti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62837"/>
            <a:ext cx="2123986" cy="12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1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420" y="569119"/>
            <a:ext cx="10349383" cy="583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Ejemplo: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Calcula </a:t>
            </a:r>
            <a:r>
              <a:rPr lang="es-CO" dirty="0">
                <a:solidFill>
                  <a:schemeClr val="tx1"/>
                </a:solidFill>
              </a:rPr>
              <a:t>la energía cinética de un coche de 860 kg que se mueve a 50 km/h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Primero pasaremos los 50Km/h a m/s  ===&gt; 13,9m/s. 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Ahora solo </a:t>
            </a:r>
            <a:r>
              <a:rPr lang="es-CO" dirty="0">
                <a:solidFill>
                  <a:schemeClr val="tx1"/>
                </a:solidFill>
              </a:rPr>
              <a:t>hay que aplicar la fórmula:</a:t>
            </a:r>
            <a:r>
              <a:rPr lang="es-CO" dirty="0">
                <a:solidFill>
                  <a:schemeClr val="tx1"/>
                </a:solidFill>
              </a:rPr>
              <a:t/>
            </a:r>
            <a:br>
              <a:rPr lang="es-CO" dirty="0">
                <a:solidFill>
                  <a:schemeClr val="tx1"/>
                </a:solidFill>
              </a:rPr>
            </a:br>
            <a:endParaRPr lang="es-CO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chemeClr val="tx1"/>
                </a:solidFill>
              </a:rPr>
              <a:t> </a:t>
            </a:r>
            <a:r>
              <a:rPr lang="es-CO" dirty="0" err="1">
                <a:solidFill>
                  <a:schemeClr val="tx1"/>
                </a:solidFill>
              </a:rPr>
              <a:t>Ec</a:t>
            </a:r>
            <a:r>
              <a:rPr lang="es-CO" dirty="0">
                <a:solidFill>
                  <a:schemeClr val="tx1"/>
                </a:solidFill>
              </a:rPr>
              <a:t> = 1/2 </a:t>
            </a:r>
            <a:r>
              <a:rPr lang="es-CO" dirty="0" smtClean="0">
                <a:solidFill>
                  <a:schemeClr val="tx1"/>
                </a:solidFill>
              </a:rPr>
              <a:t>860Kg </a:t>
            </a:r>
            <a:r>
              <a:rPr lang="es-CO" dirty="0">
                <a:solidFill>
                  <a:schemeClr val="tx1"/>
                </a:solidFill>
              </a:rPr>
              <a:t>x 13,9</a:t>
            </a:r>
            <a:r>
              <a:rPr lang="es-CO" baseline="30000" dirty="0">
                <a:solidFill>
                  <a:schemeClr val="tx1"/>
                </a:solidFill>
              </a:rPr>
              <a:t>2</a:t>
            </a:r>
            <a:r>
              <a:rPr lang="es-CO" dirty="0">
                <a:solidFill>
                  <a:schemeClr val="tx1"/>
                </a:solidFill>
              </a:rPr>
              <a:t>m/s </a:t>
            </a:r>
            <a:endParaRPr lang="es-CO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 err="1" smtClean="0">
                <a:solidFill>
                  <a:schemeClr val="tx1"/>
                </a:solidFill>
              </a:rPr>
              <a:t>Ec</a:t>
            </a:r>
            <a:r>
              <a:rPr lang="es-CO" dirty="0" smtClean="0">
                <a:solidFill>
                  <a:schemeClr val="tx1"/>
                </a:solidFill>
              </a:rPr>
              <a:t>= </a:t>
            </a:r>
            <a:r>
              <a:rPr lang="es-CO" dirty="0">
                <a:solidFill>
                  <a:schemeClr val="tx1"/>
                </a:solidFill>
              </a:rPr>
              <a:t>83.000Julios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89" y="3772406"/>
            <a:ext cx="212159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0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nergia cine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492" y="696196"/>
            <a:ext cx="7842205" cy="569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06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969" y="1118450"/>
            <a:ext cx="7620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35517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9</TotalTime>
  <Words>70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Corbel</vt:lpstr>
      <vt:lpstr>Base</vt:lpstr>
      <vt:lpstr>ENERGÍA CINÉTICA</vt:lpstr>
      <vt:lpstr>Presentación de PowerPoint</vt:lpstr>
      <vt:lpstr>Ejemplo: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ENERGÍA CINÉTICA</dc:title>
  <dc:creator>FAMILIA</dc:creator>
  <cp:lastModifiedBy>FAMILIA</cp:lastModifiedBy>
  <cp:revision>2</cp:revision>
  <dcterms:created xsi:type="dcterms:W3CDTF">2018-11-23T21:14:21Z</dcterms:created>
  <dcterms:modified xsi:type="dcterms:W3CDTF">2018-11-23T21:24:09Z</dcterms:modified>
</cp:coreProperties>
</file>