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7" r:id="rId2"/>
    <p:sldId id="26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3756" y="235361"/>
            <a:ext cx="9875520" cy="1356360"/>
          </a:xfrm>
        </p:spPr>
        <p:txBody>
          <a:bodyPr/>
          <a:lstStyle/>
          <a:p>
            <a:r>
              <a:rPr lang="es-CO" dirty="0" smtClean="0"/>
              <a:t>ENERGÍA </a:t>
            </a:r>
            <a:r>
              <a:rPr lang="es-CO" dirty="0" smtClean="0"/>
              <a:t>MECANICA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570" y="1480997"/>
            <a:ext cx="9872871" cy="5022761"/>
          </a:xfrm>
        </p:spPr>
        <p:txBody>
          <a:bodyPr/>
          <a:lstStyle/>
          <a:p>
            <a:pPr algn="just"/>
            <a:endParaRPr lang="es-CO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s-CO" dirty="0"/>
          </a:p>
          <a:p>
            <a:pPr algn="just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43756" y="1591721"/>
            <a:ext cx="1003264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Definición: </a:t>
            </a:r>
            <a:r>
              <a:rPr lang="es-CO" dirty="0" smtClean="0"/>
              <a:t>es </a:t>
            </a:r>
            <a:r>
              <a:rPr lang="es-CO" dirty="0"/>
              <a:t>la suma de la cinética y la potencial. En cualquier sistema para calcular la energía mecánica solo tendríamos que calcularlas por separado y al final sumarlas. Fíjate en la imagen siguiente.</a:t>
            </a:r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r>
              <a:rPr lang="es-CO" dirty="0"/>
              <a:t> Cuando está arriba parado solo tiene energía potencial gravitatoria. Cuando empieza ha descender, como en la imagen, empieza a ganar velocidad y por tanto energía cinética y a perder potencial porque pierde altura. En un punto como en el que está en la figura, ya empezó a descender, tendrá una energía cinética y una potencial, es decir tiene una energía mecánica, que será la suma de las dos como ya vimos:</a:t>
            </a:r>
          </a:p>
          <a:p>
            <a:endParaRPr lang="es-CO" dirty="0"/>
          </a:p>
          <a:p>
            <a:r>
              <a:rPr lang="es-CO" dirty="0"/>
              <a:t> </a:t>
            </a:r>
            <a:r>
              <a:rPr lang="es-CO" sz="2800" dirty="0" err="1"/>
              <a:t>Em</a:t>
            </a:r>
            <a:r>
              <a:rPr lang="es-CO" sz="2800" dirty="0"/>
              <a:t> = </a:t>
            </a:r>
            <a:r>
              <a:rPr lang="es-CO" sz="2800" dirty="0" err="1"/>
              <a:t>Ep</a:t>
            </a:r>
            <a:r>
              <a:rPr lang="es-CO" sz="2800" dirty="0"/>
              <a:t> + </a:t>
            </a:r>
            <a:r>
              <a:rPr lang="es-CO" sz="2800" dirty="0" err="1"/>
              <a:t>Ec</a:t>
            </a:r>
            <a:endParaRPr lang="es-CO" sz="28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852" y="2513728"/>
            <a:ext cx="26384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51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424" y="503617"/>
            <a:ext cx="9588858" cy="55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8456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35</TotalTime>
  <Words>126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Corbel</vt:lpstr>
      <vt:lpstr>Base</vt:lpstr>
      <vt:lpstr>ENERGÍA MECANICA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ENERGÍA CINÉTICA</dc:title>
  <dc:creator>FAMILIA</dc:creator>
  <cp:lastModifiedBy>FAMILIA</cp:lastModifiedBy>
  <cp:revision>5</cp:revision>
  <dcterms:created xsi:type="dcterms:W3CDTF">2018-11-23T21:14:21Z</dcterms:created>
  <dcterms:modified xsi:type="dcterms:W3CDTF">2018-11-23T21:51:57Z</dcterms:modified>
</cp:coreProperties>
</file>