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7" r:id="rId2"/>
    <p:sldId id="258" r:id="rId3"/>
    <p:sldId id="259" r:id="rId4"/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326265"/>
            <a:ext cx="9875520" cy="1356360"/>
          </a:xfrm>
        </p:spPr>
        <p:txBody>
          <a:bodyPr/>
          <a:lstStyle/>
          <a:p>
            <a:pPr algn="ctr"/>
            <a:r>
              <a:rPr lang="es-CO" dirty="0" smtClean="0"/>
              <a:t>PRINCIPIO DE CONSERVACIÓN DE LA ENERGÍA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0762" y="1682625"/>
            <a:ext cx="6146442" cy="4413375"/>
          </a:xfrm>
        </p:spPr>
        <p:txBody>
          <a:bodyPr>
            <a:normAutofit lnSpcReduction="10000"/>
          </a:bodyPr>
          <a:lstStyle/>
          <a:p>
            <a:pPr algn="just"/>
            <a:r>
              <a:rPr lang="es-CO" dirty="0">
                <a:solidFill>
                  <a:schemeClr val="tx1"/>
                </a:solidFill>
              </a:rPr>
              <a:t>El Principio de conservación de la energía indica que la energía no se crea ni se destruye; sólo se transforma de unas formas en otras. En estas transformaciones, la energía total permanece constante; es decir, la energía total es la misma antes y después de cada transformación</a:t>
            </a:r>
            <a:r>
              <a:rPr lang="es-CO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es-CO" dirty="0">
              <a:solidFill>
                <a:schemeClr val="tx1"/>
              </a:solidFill>
            </a:endParaRPr>
          </a:p>
          <a:p>
            <a:pPr algn="just"/>
            <a:r>
              <a:rPr lang="es-CO" dirty="0">
                <a:solidFill>
                  <a:schemeClr val="tx1"/>
                </a:solidFill>
              </a:rPr>
              <a:t>En el caso de la energía mecánica se puede concluir que, en ausencia de rozamientos y sin intervención de ningún trabajo externo, la suma de las energías cinética y potencial permanece constante. Este fenómeno se conoce con el nombre de Principio de conservación de la energía mecánica.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4439" y="1539762"/>
            <a:ext cx="4846319" cy="444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782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6786" y="287628"/>
            <a:ext cx="9875520" cy="1356360"/>
          </a:xfrm>
        </p:spPr>
        <p:txBody>
          <a:bodyPr>
            <a:normAutofit fontScale="90000"/>
          </a:bodyPr>
          <a:lstStyle/>
          <a:p>
            <a:pPr algn="just"/>
            <a:r>
              <a:rPr lang="es-CO" dirty="0"/>
              <a:t> </a:t>
            </a:r>
            <a:br>
              <a:rPr lang="es-CO" dirty="0"/>
            </a:br>
            <a:r>
              <a:rPr lang="es-CO" dirty="0"/>
              <a:t/>
            </a:r>
            <a:br>
              <a:rPr lang="es-CO" dirty="0"/>
            </a:br>
            <a:r>
              <a:rPr lang="es-CO" dirty="0"/>
              <a:t>La siguiente imagen representa cómo varían las energías cinética y potencial y cómo se mantiene constante la Energía total.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5951" t="49765" r="53626" b="14349"/>
          <a:stretch/>
        </p:blipFill>
        <p:spPr>
          <a:xfrm>
            <a:off x="846786" y="2833351"/>
            <a:ext cx="4855335" cy="327123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l="15778" t="49561" r="53786" b="14217"/>
          <a:stretch/>
        </p:blipFill>
        <p:spPr>
          <a:xfrm>
            <a:off x="5784546" y="2833350"/>
            <a:ext cx="4937760" cy="330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0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O" dirty="0"/>
              <a:t>Los 3 Postulados de la Conservación de la Energía</a:t>
            </a:r>
            <a:br>
              <a:rPr lang="es-CO" dirty="0"/>
            </a:b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CO" dirty="0"/>
          </a:p>
          <a:p>
            <a:pPr algn="just"/>
            <a:r>
              <a:rPr lang="es-CO" dirty="0">
                <a:solidFill>
                  <a:schemeClr val="tx1"/>
                </a:solidFill>
              </a:rPr>
              <a:t> </a:t>
            </a:r>
            <a:r>
              <a:rPr lang="es-CO" dirty="0" smtClean="0">
                <a:solidFill>
                  <a:schemeClr val="tx1"/>
                </a:solidFill>
              </a:rPr>
              <a:t>Ni </a:t>
            </a:r>
            <a:r>
              <a:rPr lang="es-CO" dirty="0">
                <a:solidFill>
                  <a:schemeClr val="tx1"/>
                </a:solidFill>
              </a:rPr>
              <a:t>existe ni puede existir nada capaz de generar energía. (Un generador eléctrico no genera energía eléctrica, una energía de movimiento en el generador la transforma en eléctrica).</a:t>
            </a:r>
          </a:p>
          <a:p>
            <a:pPr algn="just"/>
            <a:endParaRPr lang="es-CO" dirty="0">
              <a:solidFill>
                <a:schemeClr val="tx1"/>
              </a:solidFill>
            </a:endParaRPr>
          </a:p>
          <a:p>
            <a:pPr algn="just"/>
            <a:r>
              <a:rPr lang="es-CO" dirty="0">
                <a:solidFill>
                  <a:schemeClr val="tx1"/>
                </a:solidFill>
              </a:rPr>
              <a:t> </a:t>
            </a:r>
            <a:r>
              <a:rPr lang="es-CO" dirty="0" smtClean="0">
                <a:solidFill>
                  <a:schemeClr val="tx1"/>
                </a:solidFill>
              </a:rPr>
              <a:t>Ni </a:t>
            </a:r>
            <a:r>
              <a:rPr lang="es-CO" dirty="0">
                <a:solidFill>
                  <a:schemeClr val="tx1"/>
                </a:solidFill>
              </a:rPr>
              <a:t>existe ni puede existir nada capaz de hacer desaparecer la energía.</a:t>
            </a:r>
          </a:p>
          <a:p>
            <a:pPr algn="just"/>
            <a:endParaRPr lang="es-CO" dirty="0">
              <a:solidFill>
                <a:schemeClr val="tx1"/>
              </a:solidFill>
            </a:endParaRPr>
          </a:p>
          <a:p>
            <a:pPr algn="just"/>
            <a:r>
              <a:rPr lang="es-CO" dirty="0" smtClean="0">
                <a:solidFill>
                  <a:schemeClr val="tx1"/>
                </a:solidFill>
              </a:rPr>
              <a:t> </a:t>
            </a:r>
            <a:r>
              <a:rPr lang="es-CO" dirty="0">
                <a:solidFill>
                  <a:schemeClr val="tx1"/>
                </a:solidFill>
              </a:rPr>
              <a:t>Si se observa que la cantidad de energía varía, siempre será posible atribuir esta variación a un intercambio de energía con algún otro cuerpo o con el medio circundante (por no ser un sistema aislado).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8547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7226" y="403671"/>
            <a:ext cx="8124959" cy="6093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656290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50</TotalTime>
  <Words>206</Words>
  <Application>Microsoft Office PowerPoint</Application>
  <PresentationFormat>Panorámica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Corbel</vt:lpstr>
      <vt:lpstr>Base</vt:lpstr>
      <vt:lpstr>PRINCIPIO DE CONSERVACIÓN DE LA ENERGÍA</vt:lpstr>
      <vt:lpstr>   La siguiente imagen representa cómo varían las energías cinética y potencial y cómo se mantiene constante la Energía total.</vt:lpstr>
      <vt:lpstr>Los 3 Postulados de la Conservación de la Energía 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ENERGÍA CINÉTICA</dc:title>
  <dc:creator>FAMILIA</dc:creator>
  <cp:lastModifiedBy>FAMILIA</cp:lastModifiedBy>
  <cp:revision>7</cp:revision>
  <dcterms:created xsi:type="dcterms:W3CDTF">2018-11-23T21:14:21Z</dcterms:created>
  <dcterms:modified xsi:type="dcterms:W3CDTF">2018-11-23T22:07:13Z</dcterms:modified>
</cp:coreProperties>
</file>