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0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6F7A7-24C6-4D1E-B70E-C95EC855F4F7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6A335-3DC3-4B30-9BA2-ECC088270B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142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6A335-3DC3-4B30-9BA2-ECC088270B79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841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61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538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57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166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52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914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074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07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304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5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778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60BE287-779C-4676-8FB7-A19B1B8F5F15}" type="datetimeFigureOut">
              <a:rPr lang="es-CO" smtClean="0"/>
              <a:t>20/10/2018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2DA9D33-1631-40CF-ABCF-F3259B61977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459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16600" dirty="0" smtClean="0"/>
              <a:t>FUERZA</a:t>
            </a:r>
            <a:endParaRPr lang="es-CO" sz="16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4692" y="3808456"/>
            <a:ext cx="4051747" cy="270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7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35520" y="202955"/>
            <a:ext cx="573109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FUERZA</a:t>
            </a:r>
            <a:endParaRPr lang="es-ES" sz="60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lecha abajo 2"/>
          <p:cNvSpPr/>
          <p:nvPr/>
        </p:nvSpPr>
        <p:spPr>
          <a:xfrm>
            <a:off x="5516476" y="1187592"/>
            <a:ext cx="369188" cy="279441"/>
          </a:xfrm>
          <a:prstGeom prst="downArrow">
            <a:avLst>
              <a:gd name="adj1" fmla="val 50000"/>
              <a:gd name="adj2" fmla="val 552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CuadroTexto 3"/>
          <p:cNvSpPr txBox="1"/>
          <p:nvPr/>
        </p:nvSpPr>
        <p:spPr>
          <a:xfrm>
            <a:off x="373488" y="1249645"/>
            <a:ext cx="113720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es-CO" sz="2000" b="1" dirty="0" smtClean="0">
                <a:solidFill>
                  <a:srgbClr val="FF0000"/>
                </a:solidFill>
              </a:rPr>
              <a:t>Definición:  </a:t>
            </a:r>
            <a:r>
              <a:rPr lang="es-CO" sz="2000" dirty="0" smtClean="0"/>
              <a:t>Se </a:t>
            </a:r>
            <a:r>
              <a:rPr lang="es-CO" sz="2000" dirty="0"/>
              <a:t>define por fuerza a la causa del movimiento de los cuerpos y de las variaciones del movimiento (aceleraciones, retardaciones o cambios de dirección); es también la causa de las deformaciones y ruptura de los cuerpos. La fuerza se mide con un aparato de medida llamado dinamómetro.</a:t>
            </a:r>
          </a:p>
          <a:p>
            <a:pPr algn="just"/>
            <a:endParaRPr lang="es-CO" sz="2000" dirty="0"/>
          </a:p>
          <a:p>
            <a:pPr algn="just"/>
            <a:r>
              <a:rPr lang="es-CO" sz="2000" dirty="0"/>
              <a:t>→ Las fuerzas surgen siempre que dos cuerpos interaccionan (es decir, se ejercen una acción mutua</a:t>
            </a:r>
            <a:r>
              <a:rPr lang="es-CO" sz="2000" dirty="0" smtClean="0"/>
              <a:t>); así </a:t>
            </a:r>
            <a:r>
              <a:rPr lang="es-CO" sz="2000" dirty="0"/>
              <a:t>pues, para que exista una fuerza deberá haber, como mínimo, dos cuerpos: el que ejerce la </a:t>
            </a:r>
            <a:r>
              <a:rPr lang="es-CO" sz="2000" dirty="0" smtClean="0"/>
              <a:t>fuerza y </a:t>
            </a:r>
            <a:r>
              <a:rPr lang="es-CO" sz="2000" dirty="0"/>
              <a:t>el que la recibe.</a:t>
            </a:r>
          </a:p>
          <a:p>
            <a:pPr algn="just"/>
            <a:r>
              <a:rPr lang="es-CO" sz="2000" dirty="0"/>
              <a:t> </a:t>
            </a:r>
          </a:p>
          <a:p>
            <a:pPr algn="just"/>
            <a:r>
              <a:rPr lang="es-CO" sz="2000" dirty="0"/>
              <a:t>→ La fuerza es una magnitud vectorial, lo cual significa que para describir completamente una fuerza debemos conocer su valor numérico o módulo, su dirección y su sentido. Por tanto, las fuerzas se representarán gráficamente mediante vectores.</a:t>
            </a:r>
          </a:p>
          <a:p>
            <a:pPr algn="just"/>
            <a:r>
              <a:rPr lang="es-CO" sz="2000" dirty="0"/>
              <a:t> </a:t>
            </a:r>
          </a:p>
          <a:p>
            <a:pPr algn="just"/>
            <a:r>
              <a:rPr lang="es-CO" sz="2000" dirty="0"/>
              <a:t>→ </a:t>
            </a:r>
            <a:r>
              <a:rPr lang="es-CO" sz="2000" dirty="0" smtClean="0"/>
              <a:t>La </a:t>
            </a:r>
            <a:r>
              <a:rPr lang="es-CO" sz="2000" dirty="0"/>
              <a:t>unidad de fuerza en el S.I. es el newton (N), que se define como la fuerza necesaria que, aplicada sobre un cuerpo de 1 kg de masa, da lugar a que éste se mueva con una aceleración de 1 </a:t>
            </a:r>
            <a:r>
              <a:rPr lang="es-CO" sz="2000" dirty="0" smtClean="0"/>
              <a:t>m/s2.Existen </a:t>
            </a:r>
            <a:r>
              <a:rPr lang="es-CO" sz="2000" dirty="0"/>
              <a:t>otras unidades de fuerza, como la dina (1 N = 105 </a:t>
            </a:r>
            <a:r>
              <a:rPr lang="es-CO" sz="2000" dirty="0" err="1"/>
              <a:t>din</a:t>
            </a:r>
            <a:r>
              <a:rPr lang="es-CO" sz="2000" dirty="0"/>
              <a:t>), que son muy antiguas y no suelen utilizarse</a:t>
            </a:r>
            <a:r>
              <a:rPr lang="es-CO" sz="2000" dirty="0" smtClean="0"/>
              <a:t>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97775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40983" y="359502"/>
            <a:ext cx="8056379" cy="678287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Clasificación de las fuerzas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18829" y="1748633"/>
            <a:ext cx="5318332" cy="777240"/>
          </a:xfrm>
        </p:spPr>
        <p:txBody>
          <a:bodyPr/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Fuerzas instantáneas o de contacto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8829" y="2368248"/>
            <a:ext cx="5499279" cy="2201688"/>
          </a:xfrm>
        </p:spPr>
        <p:txBody>
          <a:bodyPr>
            <a:normAutofit/>
          </a:bodyPr>
          <a:lstStyle/>
          <a:p>
            <a:pPr algn="just"/>
            <a:r>
              <a:rPr lang="es-CO" sz="2000" dirty="0">
                <a:solidFill>
                  <a:schemeClr val="tx1"/>
                </a:solidFill>
              </a:rPr>
              <a:t>Las fuerzas de contacto requieren, como su nombre lo indica, de un contacto entre los cuerpos. Son las que actúan un tiempo muy breve. Dan origen a movimientos uniformes y rectilíneos. </a:t>
            </a:r>
          </a:p>
          <a:p>
            <a:pPr algn="just"/>
            <a:r>
              <a:rPr lang="es-CO" sz="2000" dirty="0" smtClean="0">
                <a:solidFill>
                  <a:schemeClr val="tx1"/>
                </a:solidFill>
              </a:rPr>
              <a:t>Ej. </a:t>
            </a:r>
            <a:r>
              <a:rPr lang="es-CO" sz="2000" dirty="0">
                <a:solidFill>
                  <a:schemeClr val="tx1"/>
                </a:solidFill>
              </a:rPr>
              <a:t>el puntapié dado a una pelota, un choque, una explosión, una bofetada, un martillazo, etc.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269172" y="1748633"/>
            <a:ext cx="4754880" cy="777240"/>
          </a:xfrm>
        </p:spPr>
        <p:txBody>
          <a:bodyPr/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Fuerzas a distancia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532280" y="2368248"/>
            <a:ext cx="5167266" cy="3383280"/>
          </a:xfrm>
        </p:spPr>
        <p:txBody>
          <a:bodyPr>
            <a:normAutofit/>
          </a:bodyPr>
          <a:lstStyle/>
          <a:p>
            <a:pPr algn="just"/>
            <a:r>
              <a:rPr lang="es-CO" sz="2000" dirty="0">
                <a:solidFill>
                  <a:schemeClr val="tx1"/>
                </a:solidFill>
              </a:rPr>
              <a:t>Son aquellas que se ejercen entre dos cuerpos que están separados una cierta distancia; suele decirse que estas fuerzas se “propagan” por el espacio.</a:t>
            </a:r>
          </a:p>
          <a:p>
            <a:pPr algn="just"/>
            <a:r>
              <a:rPr lang="es-CO" sz="2000" dirty="0">
                <a:solidFill>
                  <a:schemeClr val="tx1"/>
                </a:solidFill>
              </a:rPr>
              <a:t>Ejemplos son la fuerza gravitatoria o peso (ver figura a la izquierda), la fuerza eléctrica, la fuerza magnética, etc.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37882" y="982680"/>
            <a:ext cx="111144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/>
              <a:t>Las fuerzas pueden clasificarse bajo diversos aspectos: tamaño, naturaleza, etc., pero atendiendo al tiempo que actúan se clasifican en: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409" y="4659453"/>
            <a:ext cx="3773718" cy="16090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9862" y="4734961"/>
            <a:ext cx="2857500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5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2281" y="390659"/>
            <a:ext cx="9125326" cy="768439"/>
          </a:xfrm>
        </p:spPr>
        <p:txBody>
          <a:bodyPr/>
          <a:lstStyle/>
          <a:p>
            <a:pPr algn="ctr"/>
            <a:r>
              <a:rPr lang="es-CO" dirty="0">
                <a:solidFill>
                  <a:srgbClr val="FF0000"/>
                </a:solidFill>
              </a:rPr>
              <a:t>Elementos de una fuerza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4851" y="2137893"/>
            <a:ext cx="7199290" cy="404396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dirty="0"/>
              <a:t> </a:t>
            </a:r>
            <a:r>
              <a:rPr lang="es-CO" dirty="0" smtClean="0"/>
              <a:t> </a:t>
            </a:r>
            <a:r>
              <a:rPr lang="es-CO" dirty="0">
                <a:solidFill>
                  <a:srgbClr val="FF0000"/>
                </a:solidFill>
              </a:rPr>
              <a:t>Punto de aplicación: </a:t>
            </a:r>
            <a:r>
              <a:rPr lang="es-CO" dirty="0">
                <a:solidFill>
                  <a:schemeClr val="tx1"/>
                </a:solidFill>
              </a:rPr>
              <a:t>es el punto donde se aplica o actúa la fuerza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/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Dirección </a:t>
            </a:r>
            <a:r>
              <a:rPr lang="es-CO" dirty="0">
                <a:solidFill>
                  <a:srgbClr val="FF0000"/>
                </a:solidFill>
              </a:rPr>
              <a:t>o recta de acción: </a:t>
            </a:r>
            <a:r>
              <a:rPr lang="es-CO" dirty="0">
                <a:solidFill>
                  <a:schemeClr val="tx1"/>
                </a:solidFill>
              </a:rPr>
              <a:t>es la recta que tiende a seguir el punto de aplicación al trasladarse la fuerza (también la dirección puede indicarse por medio de un ángulo</a:t>
            </a:r>
            <a:r>
              <a:rPr lang="es-CO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Sentido</a:t>
            </a:r>
            <a:r>
              <a:rPr lang="es-CO" dirty="0">
                <a:solidFill>
                  <a:srgbClr val="FF0000"/>
                </a:solidFill>
              </a:rPr>
              <a:t>: </a:t>
            </a:r>
            <a:r>
              <a:rPr lang="es-CO" dirty="0">
                <a:solidFill>
                  <a:schemeClr val="tx1"/>
                </a:solidFill>
              </a:rPr>
              <a:t>es hacia donde va dirigida la fuerza; se indica por medio de una "punta de flecha". Generalmente se confunde la dirección con el sentido. Por ejemplo: la horizontal es una dirección con infinitos sentidos: hacia el norte, hacia la </a:t>
            </a:r>
            <a:r>
              <a:rPr lang="es-CO" dirty="0" smtClean="0">
                <a:solidFill>
                  <a:schemeClr val="tx1"/>
                </a:solidFill>
              </a:rPr>
              <a:t>derecha, </a:t>
            </a:r>
            <a:r>
              <a:rPr lang="es-CO" dirty="0">
                <a:solidFill>
                  <a:schemeClr val="tx1"/>
                </a:solidFill>
              </a:rPr>
              <a:t>hacia una esquina, etc</a:t>
            </a:r>
            <a:r>
              <a:rPr lang="es-CO" dirty="0" smtClean="0">
                <a:solidFill>
                  <a:schemeClr val="tx1"/>
                </a:solidFill>
              </a:rPr>
              <a:t>. La </a:t>
            </a:r>
            <a:r>
              <a:rPr lang="es-CO" dirty="0">
                <a:solidFill>
                  <a:schemeClr val="tx1"/>
                </a:solidFill>
              </a:rPr>
              <a:t>vertical también es una dirección pero con sólo dos sentidos: hacia arriba o hacia abajo</a:t>
            </a:r>
            <a:r>
              <a:rPr lang="es-CO" dirty="0" smtClean="0">
                <a:solidFill>
                  <a:schemeClr val="tx1"/>
                </a:solidFill>
              </a:rPr>
              <a:t>.</a:t>
            </a:r>
            <a:endParaRPr lang="es-CO" dirty="0">
              <a:solidFill>
                <a:schemeClr val="tx1"/>
              </a:solidFill>
            </a:endParaRPr>
          </a:p>
          <a:p>
            <a:pPr algn="just"/>
            <a:r>
              <a:rPr lang="es-CO" dirty="0" smtClean="0">
                <a:solidFill>
                  <a:srgbClr val="FF0000"/>
                </a:solidFill>
              </a:rPr>
              <a:t>Intensidad </a:t>
            </a:r>
            <a:r>
              <a:rPr lang="es-CO" dirty="0">
                <a:solidFill>
                  <a:srgbClr val="FF0000"/>
                </a:solidFill>
              </a:rPr>
              <a:t>o magnitud: </a:t>
            </a:r>
            <a:r>
              <a:rPr lang="es-CO" dirty="0">
                <a:solidFill>
                  <a:schemeClr val="tx1"/>
                </a:solidFill>
              </a:rPr>
              <a:t>se refiere al tamaño de la fuerza (módulo). Se le indica por medio de un segmento tomado como unidad de fuerza y aplicado sobre el vector.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96066" y="1163666"/>
            <a:ext cx="10766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/>
              <a:t>Como la fuerza es una magnitud</a:t>
            </a:r>
            <a:r>
              <a:rPr lang="es-CO" sz="1600" dirty="0"/>
              <a:t> </a:t>
            </a:r>
            <a:r>
              <a:rPr lang="es-CO" sz="2000" dirty="0"/>
              <a:t>vectorial se le representa gráficamente por un vector, y en él debemos distinguir: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879" y="2137893"/>
            <a:ext cx="4050442" cy="389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524711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204</TotalTime>
  <Words>547</Words>
  <Application>Microsoft Office PowerPoint</Application>
  <PresentationFormat>Panorámica</PresentationFormat>
  <Paragraphs>25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Corbel</vt:lpstr>
      <vt:lpstr>Base</vt:lpstr>
      <vt:lpstr>FUERZA</vt:lpstr>
      <vt:lpstr>Presentación de PowerPoint</vt:lpstr>
      <vt:lpstr>Clasificación de las fuerzas</vt:lpstr>
      <vt:lpstr>Elementos de una fuerza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</dc:creator>
  <cp:lastModifiedBy>FAMILIA</cp:lastModifiedBy>
  <cp:revision>31</cp:revision>
  <dcterms:created xsi:type="dcterms:W3CDTF">2018-09-12T22:53:45Z</dcterms:created>
  <dcterms:modified xsi:type="dcterms:W3CDTF">2018-10-20T22:06:12Z</dcterms:modified>
</cp:coreProperties>
</file>