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7" r:id="rId2"/>
    <p:sldId id="262" r:id="rId3"/>
    <p:sldId id="263"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900"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11/23/2018</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‹Nº›</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6DFF08F-DC6B-4601-B491-B0F83F6DD2DA}" type="datetimeFigureOut">
              <a:rPr lang="en-US" dirty="0"/>
              <a:t>11/23/2018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11/23/2018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11/23/2018</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14211" y="638628"/>
            <a:ext cx="9875520" cy="1356360"/>
          </a:xfrm>
        </p:spPr>
        <p:txBody>
          <a:bodyPr>
            <a:normAutofit/>
          </a:bodyPr>
          <a:lstStyle/>
          <a:p>
            <a:pPr algn="ctr"/>
            <a:r>
              <a:rPr lang="es-CO" sz="6000" dirty="0" smtClean="0">
                <a:latin typeface="Arial" panose="020B0604020202020204" pitchFamily="34" charset="0"/>
                <a:cs typeface="Arial" panose="020B0604020202020204" pitchFamily="34" charset="0"/>
              </a:rPr>
              <a:t>ENERGÍA</a:t>
            </a:r>
            <a:endParaRPr lang="es-CO" sz="60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414773" y="1994988"/>
            <a:ext cx="10474958" cy="4739640"/>
          </a:xfrm>
        </p:spPr>
        <p:txBody>
          <a:bodyPr>
            <a:normAutofit/>
          </a:bodyPr>
          <a:lstStyle/>
          <a:p>
            <a:pPr algn="just"/>
            <a:r>
              <a:rPr lang="es-CO" dirty="0" smtClean="0">
                <a:solidFill>
                  <a:srgbClr val="FF0000"/>
                </a:solidFill>
              </a:rPr>
              <a:t>Definición:</a:t>
            </a:r>
            <a:r>
              <a:rPr lang="es-CO" dirty="0"/>
              <a:t> </a:t>
            </a:r>
            <a:r>
              <a:rPr lang="es-CO" dirty="0">
                <a:solidFill>
                  <a:schemeClr val="tx1"/>
                </a:solidFill>
              </a:rPr>
              <a:t>La energía es entendida como la capacidad que tiene un cuerpo o masa para llevar a cabo un trabajo luego de haber sido sometido a una fuerza. Se entiende que sin energía no es posible realizar un trabajo</a:t>
            </a:r>
            <a:r>
              <a:rPr lang="es-CO" dirty="0" smtClean="0">
                <a:solidFill>
                  <a:schemeClr val="tx1"/>
                </a:solidFill>
              </a:rPr>
              <a:t>.</a:t>
            </a:r>
          </a:p>
          <a:p>
            <a:pPr algn="just"/>
            <a:r>
              <a:rPr lang="es-CO" dirty="0">
                <a:solidFill>
                  <a:schemeClr val="tx1"/>
                </a:solidFill>
              </a:rPr>
              <a:t>La energía de un cuerpo se da por la velocidad o por la posición del mismo. Por eso es que se diferencia la energía potencial que es la que posee un cuerpo cuando se encuentra inmóvil de la energía cinética cuando el cuerpo se pone en movimiento, es decir, se desplaza a una determinada velocidad</a:t>
            </a:r>
            <a:r>
              <a:rPr lang="es-CO" dirty="0" smtClean="0">
                <a:solidFill>
                  <a:schemeClr val="tx1"/>
                </a:solidFill>
              </a:rPr>
              <a:t>.</a:t>
            </a:r>
            <a:endParaRPr lang="es-CO" dirty="0">
              <a:solidFill>
                <a:schemeClr val="tx1"/>
              </a:solidFill>
            </a:endParaRPr>
          </a:p>
          <a:p>
            <a:pPr algn="just"/>
            <a:r>
              <a:rPr lang="es-CO" dirty="0">
                <a:solidFill>
                  <a:schemeClr val="tx1"/>
                </a:solidFill>
              </a:rPr>
              <a:t>La unidad con la que se mide la energía (la misma que el trabajo) es el Joule (o Julio) que representa la cantidad de energía que se necesita para levantar un kilogramo de masa a 10 cm de la superficie terrestre. También es posible medir la energía mediante calorías (un Joule es lo mismo que 0,24 calorías).</a:t>
            </a:r>
          </a:p>
          <a:p>
            <a:pPr algn="just"/>
            <a:endParaRPr lang="es-CO" dirty="0">
              <a:solidFill>
                <a:schemeClr val="tx1"/>
              </a:solidFill>
            </a:endParaRPr>
          </a:p>
          <a:p>
            <a:pPr algn="just"/>
            <a:endParaRPr lang="es-CO" dirty="0">
              <a:solidFill>
                <a:schemeClr val="tx1"/>
              </a:solidFill>
            </a:endParaRPr>
          </a:p>
        </p:txBody>
      </p:sp>
    </p:spTree>
    <p:extLst>
      <p:ext uri="{BB962C8B-B14F-4D97-AF65-F5344CB8AC3E}">
        <p14:creationId xmlns:p14="http://schemas.microsoft.com/office/powerpoint/2010/main" val="3541694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ECUACIONES DE ENERGIA"/>
          <p:cNvPicPr>
            <a:picLocks noChangeAspect="1" noChangeArrowheads="1"/>
          </p:cNvPicPr>
          <p:nvPr/>
        </p:nvPicPr>
        <p:blipFill rotWithShape="1">
          <a:blip r:embed="rId2">
            <a:extLst>
              <a:ext uri="{28A0092B-C50C-407E-A947-70E740481C1C}">
                <a14:useLocalDpi xmlns:a14="http://schemas.microsoft.com/office/drawing/2010/main" val="0"/>
              </a:ext>
            </a:extLst>
          </a:blip>
          <a:srcRect l="3386" t="23613" r="8565" b="12476"/>
          <a:stretch/>
        </p:blipFill>
        <p:spPr bwMode="auto">
          <a:xfrm>
            <a:off x="1291771" y="986970"/>
            <a:ext cx="8940800" cy="49217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6334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7242" y="326265"/>
            <a:ext cx="9875520" cy="1356360"/>
          </a:xfrm>
        </p:spPr>
        <p:txBody>
          <a:bodyPr/>
          <a:lstStyle/>
          <a:p>
            <a:r>
              <a:rPr lang="es-CO" dirty="0" smtClean="0"/>
              <a:t>CONCLUSIÓN</a:t>
            </a:r>
            <a:endParaRPr lang="es-CO" dirty="0"/>
          </a:p>
        </p:txBody>
      </p:sp>
      <p:pic>
        <p:nvPicPr>
          <p:cNvPr id="6" name="Marcador de contenido 5"/>
          <p:cNvPicPr>
            <a:picLocks noGrp="1" noChangeAspect="1"/>
          </p:cNvPicPr>
          <p:nvPr>
            <p:ph idx="1"/>
          </p:nvPr>
        </p:nvPicPr>
        <p:blipFill rotWithShape="1">
          <a:blip r:embed="rId2"/>
          <a:srcRect l="930" t="15903" r="62955" b="36298"/>
          <a:stretch/>
        </p:blipFill>
        <p:spPr>
          <a:xfrm>
            <a:off x="870499" y="1248228"/>
            <a:ext cx="10639330" cy="4961943"/>
          </a:xfrm>
          <a:prstGeom prst="rect">
            <a:avLst/>
          </a:prstGeom>
        </p:spPr>
      </p:pic>
    </p:spTree>
    <p:extLst>
      <p:ext uri="{BB962C8B-B14F-4D97-AF65-F5344CB8AC3E}">
        <p14:creationId xmlns:p14="http://schemas.microsoft.com/office/powerpoint/2010/main" val="1031224716"/>
      </p:ext>
    </p:extLst>
  </p:cSld>
  <p:clrMapOvr>
    <a:masterClrMapping/>
  </p:clrMapOvr>
</p:sld>
</file>

<file path=ppt/theme/theme1.xml><?xml version="1.0" encoding="utf-8"?>
<a:theme xmlns:a="http://schemas.openxmlformats.org/drawingml/2006/main" name="Bas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Base</Template>
  <TotalTime>56</TotalTime>
  <Words>4</Words>
  <Application>Microsoft Office PowerPoint</Application>
  <PresentationFormat>Panorámica</PresentationFormat>
  <Paragraphs>5</Paragraphs>
  <Slides>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vt:i4>
      </vt:variant>
    </vt:vector>
  </HeadingPairs>
  <TitlesOfParts>
    <vt:vector size="6" baseType="lpstr">
      <vt:lpstr>Arial</vt:lpstr>
      <vt:lpstr>Corbel</vt:lpstr>
      <vt:lpstr>Base</vt:lpstr>
      <vt:lpstr>ENERGÍA</vt:lpstr>
      <vt:lpstr>Presentación de PowerPoint</vt:lpstr>
      <vt:lpstr>CONCLUSIÓN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TRABAJO</dc:title>
  <dc:creator>FAMILIA</dc:creator>
  <cp:lastModifiedBy>FAMILIA</cp:lastModifiedBy>
  <cp:revision>7</cp:revision>
  <dcterms:created xsi:type="dcterms:W3CDTF">2018-11-23T19:50:18Z</dcterms:created>
  <dcterms:modified xsi:type="dcterms:W3CDTF">2018-11-23T20:46:50Z</dcterms:modified>
</cp:coreProperties>
</file>