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0" r:id="rId2"/>
    <p:sldId id="256" r:id="rId3"/>
    <p:sldId id="258" r:id="rId4"/>
    <p:sldId id="257" r:id="rId5"/>
    <p:sldId id="260" r:id="rId6"/>
    <p:sldId id="259" r:id="rId7"/>
    <p:sldId id="261" r:id="rId8"/>
    <p:sldId id="262" r:id="rId9"/>
    <p:sldId id="263" r:id="rId10"/>
    <p:sldId id="264" r:id="rId11"/>
    <p:sldId id="265" r:id="rId12"/>
    <p:sldId id="266" r:id="rId13"/>
    <p:sldId id="267" r:id="rId14"/>
    <p:sldId id="268" r:id="rId15"/>
    <p:sldId id="271" r:id="rId16"/>
    <p:sldId id="269" r:id="rId1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99CC00"/>
    <a:srgbClr val="CCFF33"/>
    <a:srgbClr val="FF9900"/>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1" d="100"/>
          <a:sy n="131" d="100"/>
        </p:scale>
        <p:origin x="-105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3CF7697-78A2-4DA9-9D71-2DA877444FC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s-ES" altLang="en-US"/>
          </a:p>
        </p:txBody>
      </p:sp>
      <p:sp>
        <p:nvSpPr>
          <p:cNvPr id="3075" name="Rectangle 3">
            <a:extLst>
              <a:ext uri="{FF2B5EF4-FFF2-40B4-BE49-F238E27FC236}">
                <a16:creationId xmlns:a16="http://schemas.microsoft.com/office/drawing/2014/main" id="{70D1DF8D-F5ED-4650-A697-78DDCCCF23F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s-ES" altLang="en-US"/>
          </a:p>
        </p:txBody>
      </p:sp>
      <p:sp>
        <p:nvSpPr>
          <p:cNvPr id="3076" name="Rectangle 4">
            <a:extLst>
              <a:ext uri="{FF2B5EF4-FFF2-40B4-BE49-F238E27FC236}">
                <a16:creationId xmlns:a16="http://schemas.microsoft.com/office/drawing/2014/main" id="{6D81361B-B19B-4883-B4A6-520EC2367EF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013894AE-1183-43DA-8599-5A243D6E369E}"/>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3078" name="Rectangle 6">
            <a:extLst>
              <a:ext uri="{FF2B5EF4-FFF2-40B4-BE49-F238E27FC236}">
                <a16:creationId xmlns:a16="http://schemas.microsoft.com/office/drawing/2014/main" id="{BB91FC14-3691-4045-91FB-3D1BCFA8C60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s-ES" altLang="en-US"/>
          </a:p>
        </p:txBody>
      </p:sp>
      <p:sp>
        <p:nvSpPr>
          <p:cNvPr id="3079" name="Rectangle 7">
            <a:extLst>
              <a:ext uri="{FF2B5EF4-FFF2-40B4-BE49-F238E27FC236}">
                <a16:creationId xmlns:a16="http://schemas.microsoft.com/office/drawing/2014/main" id="{14C37395-FC8A-4D4C-B3D5-E8F864FE653E}"/>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1E06845-20D0-42BA-845D-B71B50D9E8EA}" type="slidenum">
              <a:rPr lang="es-ES" altLang="en-US"/>
              <a:pPr/>
              <a:t>‹Nº›</a:t>
            </a:fld>
            <a:endParaRPr lang="es-E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203E526-C3C3-49DD-8397-A3B6F5382148}"/>
              </a:ext>
            </a:extLst>
          </p:cNvPr>
          <p:cNvSpPr>
            <a:spLocks noGrp="1" noChangeArrowheads="1"/>
          </p:cNvSpPr>
          <p:nvPr>
            <p:ph type="sldNum" sz="quarter" idx="5"/>
          </p:nvPr>
        </p:nvSpPr>
        <p:spPr>
          <a:ln/>
        </p:spPr>
        <p:txBody>
          <a:bodyPr/>
          <a:lstStyle/>
          <a:p>
            <a:fld id="{C4E09B9C-5413-477D-9B67-E7692BC505F7}" type="slidenum">
              <a:rPr lang="es-ES" altLang="en-US"/>
              <a:pPr/>
              <a:t>1</a:t>
            </a:fld>
            <a:endParaRPr lang="es-ES" altLang="en-US"/>
          </a:p>
        </p:txBody>
      </p:sp>
      <p:sp>
        <p:nvSpPr>
          <p:cNvPr id="39938" name="Rectangle 2">
            <a:extLst>
              <a:ext uri="{FF2B5EF4-FFF2-40B4-BE49-F238E27FC236}">
                <a16:creationId xmlns:a16="http://schemas.microsoft.com/office/drawing/2014/main" id="{C2E1D991-29D7-4E14-96FD-8FE4E2DE9555}"/>
              </a:ext>
            </a:extLst>
          </p:cNvPr>
          <p:cNvSpPr>
            <a:spLocks noGrp="1" noRot="1" noChangeAspect="1" noChangeArrowheads="1" noTextEdit="1"/>
          </p:cNvSpPr>
          <p:nvPr>
            <p:ph type="sldImg"/>
          </p:nvPr>
        </p:nvSpPr>
        <p:spPr>
          <a:ln/>
        </p:spPr>
      </p:sp>
      <p:sp>
        <p:nvSpPr>
          <p:cNvPr id="39939" name="Rectangle 3">
            <a:extLst>
              <a:ext uri="{FF2B5EF4-FFF2-40B4-BE49-F238E27FC236}">
                <a16:creationId xmlns:a16="http://schemas.microsoft.com/office/drawing/2014/main" id="{DDCF0BE6-6090-4802-AF4A-8976981D03C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EF28452-5D06-4CA5-99CD-8EB1136F83BF}"/>
              </a:ext>
            </a:extLst>
          </p:cNvPr>
          <p:cNvSpPr>
            <a:spLocks noGrp="1" noChangeArrowheads="1"/>
          </p:cNvSpPr>
          <p:nvPr>
            <p:ph type="sldNum" sz="quarter" idx="5"/>
          </p:nvPr>
        </p:nvSpPr>
        <p:spPr>
          <a:ln/>
        </p:spPr>
        <p:txBody>
          <a:bodyPr/>
          <a:lstStyle/>
          <a:p>
            <a:fld id="{FF027A93-0C16-4732-B318-B10796930838}" type="slidenum">
              <a:rPr lang="es-ES" altLang="en-US"/>
              <a:pPr/>
              <a:t>10</a:t>
            </a:fld>
            <a:endParaRPr lang="es-ES" altLang="en-US"/>
          </a:p>
        </p:txBody>
      </p:sp>
      <p:sp>
        <p:nvSpPr>
          <p:cNvPr id="27650" name="Rectangle 2">
            <a:extLst>
              <a:ext uri="{FF2B5EF4-FFF2-40B4-BE49-F238E27FC236}">
                <a16:creationId xmlns:a16="http://schemas.microsoft.com/office/drawing/2014/main" id="{CB3813CA-C6D2-44D9-B786-A25AD60A8D74}"/>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A255527B-55C0-4A1B-AC39-B2A525F048A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5D2ED3A-6583-4EE6-80E5-E0545037FB92}"/>
              </a:ext>
            </a:extLst>
          </p:cNvPr>
          <p:cNvSpPr>
            <a:spLocks noGrp="1" noChangeArrowheads="1"/>
          </p:cNvSpPr>
          <p:nvPr>
            <p:ph type="sldNum" sz="quarter" idx="5"/>
          </p:nvPr>
        </p:nvSpPr>
        <p:spPr>
          <a:ln/>
        </p:spPr>
        <p:txBody>
          <a:bodyPr/>
          <a:lstStyle/>
          <a:p>
            <a:fld id="{0B8851DF-BF8E-42E4-872D-83279F64420F}" type="slidenum">
              <a:rPr lang="es-ES" altLang="en-US"/>
              <a:pPr/>
              <a:t>11</a:t>
            </a:fld>
            <a:endParaRPr lang="es-ES" altLang="en-US"/>
          </a:p>
        </p:txBody>
      </p:sp>
      <p:sp>
        <p:nvSpPr>
          <p:cNvPr id="29698" name="Rectangle 2">
            <a:extLst>
              <a:ext uri="{FF2B5EF4-FFF2-40B4-BE49-F238E27FC236}">
                <a16:creationId xmlns:a16="http://schemas.microsoft.com/office/drawing/2014/main" id="{E57BE566-0BF3-4587-B176-A40B98494C1E}"/>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88A68C6D-A855-45CF-8E63-593D6EED2E3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D01E585-6D86-4F7C-A8EE-4954FE122BB5}"/>
              </a:ext>
            </a:extLst>
          </p:cNvPr>
          <p:cNvSpPr>
            <a:spLocks noGrp="1" noChangeArrowheads="1"/>
          </p:cNvSpPr>
          <p:nvPr>
            <p:ph type="sldNum" sz="quarter" idx="5"/>
          </p:nvPr>
        </p:nvSpPr>
        <p:spPr>
          <a:ln/>
        </p:spPr>
        <p:txBody>
          <a:bodyPr/>
          <a:lstStyle/>
          <a:p>
            <a:fld id="{910737FE-AE36-4BC4-B87A-9DDA4A4DB56F}" type="slidenum">
              <a:rPr lang="es-ES" altLang="en-US"/>
              <a:pPr/>
              <a:t>12</a:t>
            </a:fld>
            <a:endParaRPr lang="es-ES" altLang="en-US"/>
          </a:p>
        </p:txBody>
      </p:sp>
      <p:sp>
        <p:nvSpPr>
          <p:cNvPr id="31746" name="Rectangle 2">
            <a:extLst>
              <a:ext uri="{FF2B5EF4-FFF2-40B4-BE49-F238E27FC236}">
                <a16:creationId xmlns:a16="http://schemas.microsoft.com/office/drawing/2014/main" id="{F3C319E2-FF18-4DCD-9070-D3D3472B320B}"/>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A87D94F2-3E16-4965-989A-116547F0C76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8DA1B5A-2258-449B-BBE5-90364926BFEA}"/>
              </a:ext>
            </a:extLst>
          </p:cNvPr>
          <p:cNvSpPr>
            <a:spLocks noGrp="1" noChangeArrowheads="1"/>
          </p:cNvSpPr>
          <p:nvPr>
            <p:ph type="sldNum" sz="quarter" idx="5"/>
          </p:nvPr>
        </p:nvSpPr>
        <p:spPr>
          <a:ln/>
        </p:spPr>
        <p:txBody>
          <a:bodyPr/>
          <a:lstStyle/>
          <a:p>
            <a:fld id="{A6922632-EC17-4C47-A5D8-A0F3A8F6F082}" type="slidenum">
              <a:rPr lang="es-ES" altLang="en-US"/>
              <a:pPr/>
              <a:t>13</a:t>
            </a:fld>
            <a:endParaRPr lang="es-ES" altLang="en-US"/>
          </a:p>
        </p:txBody>
      </p:sp>
      <p:sp>
        <p:nvSpPr>
          <p:cNvPr id="33794" name="Rectangle 2">
            <a:extLst>
              <a:ext uri="{FF2B5EF4-FFF2-40B4-BE49-F238E27FC236}">
                <a16:creationId xmlns:a16="http://schemas.microsoft.com/office/drawing/2014/main" id="{5B93A832-8F8D-46BF-9DEA-DB3FB0EE0643}"/>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E8292D9C-190A-4FA3-92B8-FDE2EAD02CD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DA18851-8C13-4BE0-B47C-18BA74719C61}"/>
              </a:ext>
            </a:extLst>
          </p:cNvPr>
          <p:cNvSpPr>
            <a:spLocks noGrp="1" noChangeArrowheads="1"/>
          </p:cNvSpPr>
          <p:nvPr>
            <p:ph type="sldNum" sz="quarter" idx="5"/>
          </p:nvPr>
        </p:nvSpPr>
        <p:spPr>
          <a:ln/>
        </p:spPr>
        <p:txBody>
          <a:bodyPr/>
          <a:lstStyle/>
          <a:p>
            <a:fld id="{68DC165C-C69F-4096-A74D-E4E1F8CCF2F4}" type="slidenum">
              <a:rPr lang="es-ES" altLang="en-US"/>
              <a:pPr/>
              <a:t>14</a:t>
            </a:fld>
            <a:endParaRPr lang="es-ES" altLang="en-US"/>
          </a:p>
        </p:txBody>
      </p:sp>
      <p:sp>
        <p:nvSpPr>
          <p:cNvPr id="35842" name="Rectangle 2">
            <a:extLst>
              <a:ext uri="{FF2B5EF4-FFF2-40B4-BE49-F238E27FC236}">
                <a16:creationId xmlns:a16="http://schemas.microsoft.com/office/drawing/2014/main" id="{8B863B1C-5DAC-4BB9-8855-B5984DE36103}"/>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08A96002-0EF4-4E11-92D3-F9317264A1D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F568E20-7B94-4A52-B1E8-6925EE3EAB5F}"/>
              </a:ext>
            </a:extLst>
          </p:cNvPr>
          <p:cNvSpPr>
            <a:spLocks noGrp="1" noChangeArrowheads="1"/>
          </p:cNvSpPr>
          <p:nvPr>
            <p:ph type="sldNum" sz="quarter" idx="5"/>
          </p:nvPr>
        </p:nvSpPr>
        <p:spPr>
          <a:ln/>
        </p:spPr>
        <p:txBody>
          <a:bodyPr/>
          <a:lstStyle/>
          <a:p>
            <a:fld id="{F9B39DB7-54D7-4754-A90B-F49F8B4E6D73}" type="slidenum">
              <a:rPr lang="es-ES" altLang="en-US"/>
              <a:pPr/>
              <a:t>15</a:t>
            </a:fld>
            <a:endParaRPr lang="es-ES" altLang="en-US"/>
          </a:p>
        </p:txBody>
      </p:sp>
      <p:sp>
        <p:nvSpPr>
          <p:cNvPr id="41986" name="Rectangle 2">
            <a:extLst>
              <a:ext uri="{FF2B5EF4-FFF2-40B4-BE49-F238E27FC236}">
                <a16:creationId xmlns:a16="http://schemas.microsoft.com/office/drawing/2014/main" id="{AE42E62C-EA1B-489C-96CB-00EE7F8097F3}"/>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4DA62DCE-2E65-4FBF-8BFD-E5A8B044C54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8B4E58E-D84B-462C-B4F9-7E2314B398A8}"/>
              </a:ext>
            </a:extLst>
          </p:cNvPr>
          <p:cNvSpPr>
            <a:spLocks noGrp="1" noChangeArrowheads="1"/>
          </p:cNvSpPr>
          <p:nvPr>
            <p:ph type="sldNum" sz="quarter" idx="5"/>
          </p:nvPr>
        </p:nvSpPr>
        <p:spPr>
          <a:ln/>
        </p:spPr>
        <p:txBody>
          <a:bodyPr/>
          <a:lstStyle/>
          <a:p>
            <a:fld id="{82EA836F-C67A-4100-AFA5-2ECDDA38972D}" type="slidenum">
              <a:rPr lang="es-ES" altLang="en-US"/>
              <a:pPr/>
              <a:t>16</a:t>
            </a:fld>
            <a:endParaRPr lang="es-ES" altLang="en-US"/>
          </a:p>
        </p:txBody>
      </p:sp>
      <p:sp>
        <p:nvSpPr>
          <p:cNvPr id="37890" name="Rectangle 2">
            <a:extLst>
              <a:ext uri="{FF2B5EF4-FFF2-40B4-BE49-F238E27FC236}">
                <a16:creationId xmlns:a16="http://schemas.microsoft.com/office/drawing/2014/main" id="{0B8E5C2D-F7B9-46CC-AF7A-B8EBCC0BAA13}"/>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A571EB1C-70CB-49DF-B888-0CB31EBB413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B948593-DC1E-42F0-BF9A-E08B2F22F8D9}"/>
              </a:ext>
            </a:extLst>
          </p:cNvPr>
          <p:cNvSpPr>
            <a:spLocks noGrp="1" noChangeArrowheads="1"/>
          </p:cNvSpPr>
          <p:nvPr>
            <p:ph type="sldNum" sz="quarter" idx="5"/>
          </p:nvPr>
        </p:nvSpPr>
        <p:spPr>
          <a:ln/>
        </p:spPr>
        <p:txBody>
          <a:bodyPr/>
          <a:lstStyle/>
          <a:p>
            <a:fld id="{8A549623-00F3-4E93-8E34-99B437CEDF37}" type="slidenum">
              <a:rPr lang="es-ES" altLang="en-US"/>
              <a:pPr/>
              <a:t>2</a:t>
            </a:fld>
            <a:endParaRPr lang="es-ES" altLang="en-US"/>
          </a:p>
        </p:txBody>
      </p:sp>
      <p:sp>
        <p:nvSpPr>
          <p:cNvPr id="4098" name="Rectangle 2">
            <a:extLst>
              <a:ext uri="{FF2B5EF4-FFF2-40B4-BE49-F238E27FC236}">
                <a16:creationId xmlns:a16="http://schemas.microsoft.com/office/drawing/2014/main" id="{E562B4DE-8B32-4138-BC7D-E42DDB68338B}"/>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F286BD7E-1718-494F-BEA2-6111D3A3739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B4E3911-8477-4A26-BC73-BF565E6F2290}"/>
              </a:ext>
            </a:extLst>
          </p:cNvPr>
          <p:cNvSpPr>
            <a:spLocks noGrp="1" noChangeArrowheads="1"/>
          </p:cNvSpPr>
          <p:nvPr>
            <p:ph type="sldNum" sz="quarter" idx="5"/>
          </p:nvPr>
        </p:nvSpPr>
        <p:spPr>
          <a:ln/>
        </p:spPr>
        <p:txBody>
          <a:bodyPr/>
          <a:lstStyle/>
          <a:p>
            <a:fld id="{8762F745-DC70-4465-9FD2-7A621DDA6193}" type="slidenum">
              <a:rPr lang="es-ES" altLang="en-US"/>
              <a:pPr/>
              <a:t>3</a:t>
            </a:fld>
            <a:endParaRPr lang="es-ES" altLang="en-US"/>
          </a:p>
        </p:txBody>
      </p:sp>
      <p:sp>
        <p:nvSpPr>
          <p:cNvPr id="15362" name="Rectangle 2">
            <a:extLst>
              <a:ext uri="{FF2B5EF4-FFF2-40B4-BE49-F238E27FC236}">
                <a16:creationId xmlns:a16="http://schemas.microsoft.com/office/drawing/2014/main" id="{BE975ADF-9C99-4385-9D5E-A519275CC481}"/>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5AF88A4D-C890-4513-BE12-20738BD5948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1D95BBE-AAAF-4C3F-B19D-A477D8F9164E}"/>
              </a:ext>
            </a:extLst>
          </p:cNvPr>
          <p:cNvSpPr>
            <a:spLocks noGrp="1" noChangeArrowheads="1"/>
          </p:cNvSpPr>
          <p:nvPr>
            <p:ph type="sldNum" sz="quarter" idx="5"/>
          </p:nvPr>
        </p:nvSpPr>
        <p:spPr>
          <a:ln/>
        </p:spPr>
        <p:txBody>
          <a:bodyPr/>
          <a:lstStyle/>
          <a:p>
            <a:fld id="{533C293A-6994-46B2-B31D-604F4297BDFB}" type="slidenum">
              <a:rPr lang="es-ES" altLang="en-US"/>
              <a:pPr/>
              <a:t>4</a:t>
            </a:fld>
            <a:endParaRPr lang="es-ES" altLang="en-US"/>
          </a:p>
        </p:txBody>
      </p:sp>
      <p:sp>
        <p:nvSpPr>
          <p:cNvPr id="13314" name="Rectangle 2">
            <a:extLst>
              <a:ext uri="{FF2B5EF4-FFF2-40B4-BE49-F238E27FC236}">
                <a16:creationId xmlns:a16="http://schemas.microsoft.com/office/drawing/2014/main" id="{23F55B70-2FE7-4BED-AD40-8F14284B1FE3}"/>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9B87A896-A9A9-4F5B-8F53-FA47CCD4301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6E93FC9-F1DB-4A8F-B7AA-E36623F421FA}"/>
              </a:ext>
            </a:extLst>
          </p:cNvPr>
          <p:cNvSpPr>
            <a:spLocks noGrp="1" noChangeArrowheads="1"/>
          </p:cNvSpPr>
          <p:nvPr>
            <p:ph type="sldNum" sz="quarter" idx="5"/>
          </p:nvPr>
        </p:nvSpPr>
        <p:spPr>
          <a:ln/>
        </p:spPr>
        <p:txBody>
          <a:bodyPr/>
          <a:lstStyle/>
          <a:p>
            <a:fld id="{48270A46-B5AA-41B9-BDA8-42B98BA8963B}" type="slidenum">
              <a:rPr lang="es-ES" altLang="en-US"/>
              <a:pPr/>
              <a:t>5</a:t>
            </a:fld>
            <a:endParaRPr lang="es-ES" altLang="en-US"/>
          </a:p>
        </p:txBody>
      </p:sp>
      <p:sp>
        <p:nvSpPr>
          <p:cNvPr id="19458" name="Rectangle 2">
            <a:extLst>
              <a:ext uri="{FF2B5EF4-FFF2-40B4-BE49-F238E27FC236}">
                <a16:creationId xmlns:a16="http://schemas.microsoft.com/office/drawing/2014/main" id="{0CD96BE5-9FF0-4AE8-A164-3B7027EFEF9D}"/>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806D03E3-C994-4BE3-8672-E2BCD31A06E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12EE87A-2731-4D9F-858E-B54F28415899}"/>
              </a:ext>
            </a:extLst>
          </p:cNvPr>
          <p:cNvSpPr>
            <a:spLocks noGrp="1" noChangeArrowheads="1"/>
          </p:cNvSpPr>
          <p:nvPr>
            <p:ph type="sldNum" sz="quarter" idx="5"/>
          </p:nvPr>
        </p:nvSpPr>
        <p:spPr>
          <a:ln/>
        </p:spPr>
        <p:txBody>
          <a:bodyPr/>
          <a:lstStyle/>
          <a:p>
            <a:fld id="{ABF6BF7D-A34E-4DAE-A6EF-937E5910AE2E}" type="slidenum">
              <a:rPr lang="es-ES" altLang="en-US"/>
              <a:pPr/>
              <a:t>6</a:t>
            </a:fld>
            <a:endParaRPr lang="es-ES" altLang="en-US"/>
          </a:p>
        </p:txBody>
      </p:sp>
      <p:sp>
        <p:nvSpPr>
          <p:cNvPr id="17410" name="Rectangle 2">
            <a:extLst>
              <a:ext uri="{FF2B5EF4-FFF2-40B4-BE49-F238E27FC236}">
                <a16:creationId xmlns:a16="http://schemas.microsoft.com/office/drawing/2014/main" id="{C21DF624-44D2-42FC-9082-ADB7147BDA33}"/>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A64838F0-953F-4509-A794-46A50B20A8C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DC6B7E4-6A59-4BAF-8683-65958A7D0E1A}"/>
              </a:ext>
            </a:extLst>
          </p:cNvPr>
          <p:cNvSpPr>
            <a:spLocks noGrp="1" noChangeArrowheads="1"/>
          </p:cNvSpPr>
          <p:nvPr>
            <p:ph type="sldNum" sz="quarter" idx="5"/>
          </p:nvPr>
        </p:nvSpPr>
        <p:spPr>
          <a:ln/>
        </p:spPr>
        <p:txBody>
          <a:bodyPr/>
          <a:lstStyle/>
          <a:p>
            <a:fld id="{D1E45E4C-7DED-4DFE-856B-A8F61D797B82}" type="slidenum">
              <a:rPr lang="es-ES" altLang="en-US"/>
              <a:pPr/>
              <a:t>7</a:t>
            </a:fld>
            <a:endParaRPr lang="es-ES" altLang="en-US"/>
          </a:p>
        </p:txBody>
      </p:sp>
      <p:sp>
        <p:nvSpPr>
          <p:cNvPr id="21506" name="Rectangle 2">
            <a:extLst>
              <a:ext uri="{FF2B5EF4-FFF2-40B4-BE49-F238E27FC236}">
                <a16:creationId xmlns:a16="http://schemas.microsoft.com/office/drawing/2014/main" id="{B402321E-F21A-4B0D-9623-2A8A59866700}"/>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7FBE15B5-DACF-45CC-A98B-9FC2C115655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5425A6D-589C-4D15-8899-39DF01CDBC00}"/>
              </a:ext>
            </a:extLst>
          </p:cNvPr>
          <p:cNvSpPr>
            <a:spLocks noGrp="1" noChangeArrowheads="1"/>
          </p:cNvSpPr>
          <p:nvPr>
            <p:ph type="sldNum" sz="quarter" idx="5"/>
          </p:nvPr>
        </p:nvSpPr>
        <p:spPr>
          <a:ln/>
        </p:spPr>
        <p:txBody>
          <a:bodyPr/>
          <a:lstStyle/>
          <a:p>
            <a:fld id="{5B0F19D6-13C6-421A-BC05-496D647DBEFD}" type="slidenum">
              <a:rPr lang="es-ES" altLang="en-US"/>
              <a:pPr/>
              <a:t>8</a:t>
            </a:fld>
            <a:endParaRPr lang="es-ES" altLang="en-US"/>
          </a:p>
        </p:txBody>
      </p:sp>
      <p:sp>
        <p:nvSpPr>
          <p:cNvPr id="23554" name="Rectangle 2">
            <a:extLst>
              <a:ext uri="{FF2B5EF4-FFF2-40B4-BE49-F238E27FC236}">
                <a16:creationId xmlns:a16="http://schemas.microsoft.com/office/drawing/2014/main" id="{A886EDBF-E3AF-4F16-9B70-850EF13619C0}"/>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E9657824-591B-4A8B-8F21-9A6921C83AF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CB6CFE8-5527-4CDB-96B6-FE5BE2312264}"/>
              </a:ext>
            </a:extLst>
          </p:cNvPr>
          <p:cNvSpPr>
            <a:spLocks noGrp="1" noChangeArrowheads="1"/>
          </p:cNvSpPr>
          <p:nvPr>
            <p:ph type="sldNum" sz="quarter" idx="5"/>
          </p:nvPr>
        </p:nvSpPr>
        <p:spPr>
          <a:ln/>
        </p:spPr>
        <p:txBody>
          <a:bodyPr/>
          <a:lstStyle/>
          <a:p>
            <a:fld id="{E9D454EC-8809-4E7B-8378-ED92C7354376}" type="slidenum">
              <a:rPr lang="es-ES" altLang="en-US"/>
              <a:pPr/>
              <a:t>9</a:t>
            </a:fld>
            <a:endParaRPr lang="es-ES" altLang="en-US"/>
          </a:p>
        </p:txBody>
      </p:sp>
      <p:sp>
        <p:nvSpPr>
          <p:cNvPr id="25602" name="Rectangle 2">
            <a:extLst>
              <a:ext uri="{FF2B5EF4-FFF2-40B4-BE49-F238E27FC236}">
                <a16:creationId xmlns:a16="http://schemas.microsoft.com/office/drawing/2014/main" id="{A5ABEBD1-9FBA-45F4-A45B-B2AE0D5318CF}"/>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7B926684-D646-4203-A78E-EE1490192940}"/>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18F75-147C-4C3E-B7D5-17CEAD63217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CFFA70-BB3F-4CDD-BC24-C5828A45C25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Footer Placeholder 3">
            <a:extLst>
              <a:ext uri="{FF2B5EF4-FFF2-40B4-BE49-F238E27FC236}">
                <a16:creationId xmlns:a16="http://schemas.microsoft.com/office/drawing/2014/main" id="{52D459C6-DE0A-427E-84E3-90A3700C54D7}"/>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5" name="Slide Number Placeholder 4">
            <a:extLst>
              <a:ext uri="{FF2B5EF4-FFF2-40B4-BE49-F238E27FC236}">
                <a16:creationId xmlns:a16="http://schemas.microsoft.com/office/drawing/2014/main" id="{D276BD72-40B8-4FA3-9F30-05147475BA72}"/>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1041590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E3E0D-B4EE-4670-954B-D6DCD45A25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B957E7-16D3-4939-9F10-80EED47C20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45BA1931-97F8-4FC4-9E27-966ED750D6BE}"/>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5" name="Slide Number Placeholder 4">
            <a:extLst>
              <a:ext uri="{FF2B5EF4-FFF2-40B4-BE49-F238E27FC236}">
                <a16:creationId xmlns:a16="http://schemas.microsoft.com/office/drawing/2014/main" id="{1BE0DA8A-A772-48B9-976E-E73DAC7D5565}"/>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307245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85048B-7476-47C9-8A62-567D3253EC7C}"/>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92BBD57-4FAD-4B16-A104-9CABB61C42C2}"/>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C06F7E48-12AD-4B00-BCBB-1B7C70047743}"/>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5" name="Slide Number Placeholder 4">
            <a:extLst>
              <a:ext uri="{FF2B5EF4-FFF2-40B4-BE49-F238E27FC236}">
                <a16:creationId xmlns:a16="http://schemas.microsoft.com/office/drawing/2014/main" id="{4AD9172A-558D-4A77-BB83-87FB91217D84}"/>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1869880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34C91-653E-4B29-84F8-9C0FA4782C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EEAA3C-381C-4673-B4A0-265032115A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322AD35A-AE0F-4BB6-ADB0-2FC29B155DE7}"/>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5" name="Slide Number Placeholder 4">
            <a:extLst>
              <a:ext uri="{FF2B5EF4-FFF2-40B4-BE49-F238E27FC236}">
                <a16:creationId xmlns:a16="http://schemas.microsoft.com/office/drawing/2014/main" id="{B1608AA6-A4EF-430D-A8D8-2AE965B0BA56}"/>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3947106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A8971-389A-455D-A6BF-11AD1FDD3F5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A0A6E5-8BD6-44DB-AD5B-0B8824EAF29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id="{A2C9FDD5-17F3-4A0E-B23C-D32B3B835DC1}"/>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5" name="Slide Number Placeholder 4">
            <a:extLst>
              <a:ext uri="{FF2B5EF4-FFF2-40B4-BE49-F238E27FC236}">
                <a16:creationId xmlns:a16="http://schemas.microsoft.com/office/drawing/2014/main" id="{522AE60F-A5B8-4FB3-BAF3-50E4F7685A81}"/>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2287383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BBBA8-79C1-4A34-8077-B4BB4B1C12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CB13B0-0E3A-49C7-8751-DBD9895F7C75}"/>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C4795E-6E33-4731-804A-68215922184C}"/>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F6DDC9E-1AB3-4C5C-A0E2-913F3E569AE6}"/>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6" name="Slide Number Placeholder 5">
            <a:extLst>
              <a:ext uri="{FF2B5EF4-FFF2-40B4-BE49-F238E27FC236}">
                <a16:creationId xmlns:a16="http://schemas.microsoft.com/office/drawing/2014/main" id="{DDE72C40-EDC7-4777-BE52-B5619D73B938}"/>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52895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C3E74-B90F-4196-B8E5-C3F6A2991B8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0FA7C5-0809-49D0-9701-D5D4253AA14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EBAF68-0C1D-47C7-8181-984CED47B32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3B9C1A-81B5-4E87-8BAA-61345F7602B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882C5C-90B7-410F-A6F5-465CFC9A2B2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5C40B627-7277-42C6-B982-7E65D2E00E04}"/>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8" name="Slide Number Placeholder 7">
            <a:extLst>
              <a:ext uri="{FF2B5EF4-FFF2-40B4-BE49-F238E27FC236}">
                <a16:creationId xmlns:a16="http://schemas.microsoft.com/office/drawing/2014/main" id="{6DE384EF-BCF1-476B-8D7C-5708DBF21154}"/>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290611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7BF52-3B28-461A-A1A6-7F871AAA9F78}"/>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FD8D006D-C5C5-47E1-B937-52A8CA96C012}"/>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4" name="Slide Number Placeholder 3">
            <a:extLst>
              <a:ext uri="{FF2B5EF4-FFF2-40B4-BE49-F238E27FC236}">
                <a16:creationId xmlns:a16="http://schemas.microsoft.com/office/drawing/2014/main" id="{0224FF29-0F7F-4214-8715-6E13E8F07CFC}"/>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327408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5586D3C-D89A-4137-8CE0-0A8BF295DFB0}"/>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3" name="Slide Number Placeholder 2">
            <a:extLst>
              <a:ext uri="{FF2B5EF4-FFF2-40B4-BE49-F238E27FC236}">
                <a16:creationId xmlns:a16="http://schemas.microsoft.com/office/drawing/2014/main" id="{BB2A74E8-F5DA-4976-8D46-F5A8E499FC52}"/>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2895664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9536F-18F6-4E34-B2E0-E182E169BC4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C4AD1C-FC1B-4AC8-9736-808E25CFFA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4668DC-2330-4682-AA10-7625268CFC7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08262779-6CF2-4EEC-9EAE-4C53998855A1}"/>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6" name="Slide Number Placeholder 5">
            <a:extLst>
              <a:ext uri="{FF2B5EF4-FFF2-40B4-BE49-F238E27FC236}">
                <a16:creationId xmlns:a16="http://schemas.microsoft.com/office/drawing/2014/main" id="{02697D43-4FA7-47AD-94D0-0B7CF283230C}"/>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2668390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8CC9C-56D7-4271-A47D-255117E8243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DB67D6-1EED-4D52-BD9B-6DD4F2CFBC8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4F678E-8862-4449-B4B4-D36858EF2A8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1BFBFEB9-5955-4EC1-B520-667A6A627E2A}"/>
              </a:ext>
            </a:extLst>
          </p:cNvPr>
          <p:cNvSpPr>
            <a:spLocks noGrp="1"/>
          </p:cNvSpPr>
          <p:nvPr>
            <p:ph type="ftr" sz="quarter" idx="10"/>
          </p:nvPr>
        </p:nvSpPr>
        <p:spPr/>
        <p:txBody>
          <a:bodyPr/>
          <a:lstStyle>
            <a:lvl1pPr>
              <a:defRPr sz="1200"/>
            </a:lvl1pPr>
          </a:lstStyle>
          <a:p>
            <a:r>
              <a:rPr lang="es-ES" altLang="en-US"/>
              <a:t>Trigonometría Básica</a:t>
            </a:r>
          </a:p>
          <a:p>
            <a:r>
              <a:rPr lang="es-MX" altLang="en-US" sz="800"/>
              <a:t>Ing. Gonzalo Carranza E.</a:t>
            </a:r>
            <a:endParaRPr lang="es-ES" altLang="en-US" sz="800"/>
          </a:p>
        </p:txBody>
      </p:sp>
      <p:sp>
        <p:nvSpPr>
          <p:cNvPr id="6" name="Slide Number Placeholder 5">
            <a:extLst>
              <a:ext uri="{FF2B5EF4-FFF2-40B4-BE49-F238E27FC236}">
                <a16:creationId xmlns:a16="http://schemas.microsoft.com/office/drawing/2014/main" id="{7F718892-BCF6-4877-A602-E7B0481D2412}"/>
              </a:ext>
            </a:extLst>
          </p:cNvPr>
          <p:cNvSpPr>
            <a:spLocks noGrp="1"/>
          </p:cNvSpPr>
          <p:nvPr>
            <p:ph type="sldNum" sz="quarter" idx="11"/>
          </p:nvPr>
        </p:nvSpPr>
        <p:spPr/>
        <p:txBody>
          <a:bodyPr/>
          <a:lstStyle>
            <a:lvl1pPr>
              <a:defRPr/>
            </a:lvl1pPr>
          </a:lstStyle>
          <a:p>
            <a:r>
              <a:rPr lang="es-ES" altLang="en-US"/>
              <a:t>1</a:t>
            </a:r>
          </a:p>
        </p:txBody>
      </p:sp>
    </p:spTree>
    <p:extLst>
      <p:ext uri="{BB962C8B-B14F-4D97-AF65-F5344CB8AC3E}">
        <p14:creationId xmlns:p14="http://schemas.microsoft.com/office/powerpoint/2010/main" val="323313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tx1"/>
            </a:gs>
            <a:gs pos="100000">
              <a:schemeClr val="tx1">
                <a:gamma/>
                <a:tint val="58039"/>
                <a:invGamma/>
              </a:schemeClr>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091F06E-2E5D-4159-9F37-130D619E5F79}"/>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79412CFF-5415-4A8C-8D94-BC7919BCE28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p:txBody>
      </p:sp>
      <p:sp>
        <p:nvSpPr>
          <p:cNvPr id="1029" name="Rectangle 5">
            <a:extLst>
              <a:ext uri="{FF2B5EF4-FFF2-40B4-BE49-F238E27FC236}">
                <a16:creationId xmlns:a16="http://schemas.microsoft.com/office/drawing/2014/main" id="{D0A1732D-C293-4EEF-B093-214F07546DED}"/>
              </a:ext>
            </a:extLst>
          </p:cNvPr>
          <p:cNvSpPr>
            <a:spLocks noGrp="1" noChangeArrowheads="1"/>
          </p:cNvSpPr>
          <p:nvPr>
            <p:ph type="ftr" sz="quarter" idx="3"/>
          </p:nvPr>
        </p:nvSpPr>
        <p:spPr bwMode="auto">
          <a:xfrm>
            <a:off x="468313" y="6237288"/>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800"/>
            </a:lvl1pPr>
          </a:lstStyle>
          <a:p>
            <a:r>
              <a:rPr lang="es-ES" altLang="en-US" sz="1200"/>
              <a:t>Trigonometría Básica</a:t>
            </a:r>
          </a:p>
          <a:p>
            <a:r>
              <a:rPr lang="es-MX" altLang="en-US"/>
              <a:t>Ing. Gonzalo Carranza E.</a:t>
            </a:r>
            <a:endParaRPr lang="es-ES" altLang="en-US"/>
          </a:p>
        </p:txBody>
      </p:sp>
      <p:sp>
        <p:nvSpPr>
          <p:cNvPr id="1030" name="Rectangle 6">
            <a:extLst>
              <a:ext uri="{FF2B5EF4-FFF2-40B4-BE49-F238E27FC236}">
                <a16:creationId xmlns:a16="http://schemas.microsoft.com/office/drawing/2014/main" id="{FE4C77C1-C57B-4AB3-952D-C5967E321F14}"/>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r>
              <a:rPr lang="es-ES" altLang="en-US"/>
              <a:t>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fontAlgn="base">
        <a:spcBef>
          <a:spcPct val="0"/>
        </a:spcBef>
        <a:spcAft>
          <a:spcPct val="0"/>
        </a:spcAft>
        <a:defRPr sz="3600" b="1" kern="1200">
          <a:solidFill>
            <a:srgbClr val="FF9900"/>
          </a:solidFill>
          <a:latin typeface="+mj-lt"/>
          <a:ea typeface="+mj-ea"/>
          <a:cs typeface="+mj-cs"/>
        </a:defRPr>
      </a:lvl1pPr>
      <a:lvl2pPr algn="l" rtl="0" fontAlgn="base">
        <a:spcBef>
          <a:spcPct val="0"/>
        </a:spcBef>
        <a:spcAft>
          <a:spcPct val="0"/>
        </a:spcAft>
        <a:defRPr sz="3600" b="1">
          <a:solidFill>
            <a:srgbClr val="FF9900"/>
          </a:solidFill>
          <a:latin typeface="Corbel" panose="020B0503020204020204" pitchFamily="34" charset="0"/>
        </a:defRPr>
      </a:lvl2pPr>
      <a:lvl3pPr algn="l" rtl="0" fontAlgn="base">
        <a:spcBef>
          <a:spcPct val="0"/>
        </a:spcBef>
        <a:spcAft>
          <a:spcPct val="0"/>
        </a:spcAft>
        <a:defRPr sz="3600" b="1">
          <a:solidFill>
            <a:srgbClr val="FF9900"/>
          </a:solidFill>
          <a:latin typeface="Corbel" panose="020B0503020204020204" pitchFamily="34" charset="0"/>
        </a:defRPr>
      </a:lvl3pPr>
      <a:lvl4pPr algn="l" rtl="0" fontAlgn="base">
        <a:spcBef>
          <a:spcPct val="0"/>
        </a:spcBef>
        <a:spcAft>
          <a:spcPct val="0"/>
        </a:spcAft>
        <a:defRPr sz="3600" b="1">
          <a:solidFill>
            <a:srgbClr val="FF9900"/>
          </a:solidFill>
          <a:latin typeface="Corbel" panose="020B0503020204020204" pitchFamily="34" charset="0"/>
        </a:defRPr>
      </a:lvl4pPr>
      <a:lvl5pPr algn="l" rtl="0" fontAlgn="base">
        <a:spcBef>
          <a:spcPct val="0"/>
        </a:spcBef>
        <a:spcAft>
          <a:spcPct val="0"/>
        </a:spcAft>
        <a:defRPr sz="3600" b="1">
          <a:solidFill>
            <a:srgbClr val="FF9900"/>
          </a:solidFill>
          <a:latin typeface="Corbel" panose="020B0503020204020204" pitchFamily="34" charset="0"/>
        </a:defRPr>
      </a:lvl5pPr>
      <a:lvl6pPr marL="457200" algn="l" rtl="0" fontAlgn="base">
        <a:spcBef>
          <a:spcPct val="0"/>
        </a:spcBef>
        <a:spcAft>
          <a:spcPct val="0"/>
        </a:spcAft>
        <a:defRPr sz="3600" b="1">
          <a:solidFill>
            <a:srgbClr val="FF9900"/>
          </a:solidFill>
          <a:latin typeface="Corbel" panose="020B0503020204020204" pitchFamily="34" charset="0"/>
        </a:defRPr>
      </a:lvl6pPr>
      <a:lvl7pPr marL="914400" algn="l" rtl="0" fontAlgn="base">
        <a:spcBef>
          <a:spcPct val="0"/>
        </a:spcBef>
        <a:spcAft>
          <a:spcPct val="0"/>
        </a:spcAft>
        <a:defRPr sz="3600" b="1">
          <a:solidFill>
            <a:srgbClr val="FF9900"/>
          </a:solidFill>
          <a:latin typeface="Corbel" panose="020B0503020204020204" pitchFamily="34" charset="0"/>
        </a:defRPr>
      </a:lvl7pPr>
      <a:lvl8pPr marL="1371600" algn="l" rtl="0" fontAlgn="base">
        <a:spcBef>
          <a:spcPct val="0"/>
        </a:spcBef>
        <a:spcAft>
          <a:spcPct val="0"/>
        </a:spcAft>
        <a:defRPr sz="3600" b="1">
          <a:solidFill>
            <a:srgbClr val="FF9900"/>
          </a:solidFill>
          <a:latin typeface="Corbel" panose="020B0503020204020204" pitchFamily="34" charset="0"/>
        </a:defRPr>
      </a:lvl8pPr>
      <a:lvl9pPr marL="1828800" algn="l" rtl="0" fontAlgn="base">
        <a:spcBef>
          <a:spcPct val="0"/>
        </a:spcBef>
        <a:spcAft>
          <a:spcPct val="0"/>
        </a:spcAft>
        <a:defRPr sz="3600" b="1">
          <a:solidFill>
            <a:srgbClr val="FF9900"/>
          </a:solidFill>
          <a:latin typeface="Corbel" panose="020B0503020204020204" pitchFamily="34" charset="0"/>
        </a:defRPr>
      </a:lvl9pPr>
    </p:titleStyle>
    <p:bodyStyle>
      <a:lvl1pPr marL="342900" indent="-342900" algn="l" rtl="0" fontAlgn="base">
        <a:spcBef>
          <a:spcPct val="0"/>
        </a:spcBef>
        <a:spcAft>
          <a:spcPct val="50000"/>
        </a:spcAft>
        <a:buClr>
          <a:srgbClr val="9933FF"/>
        </a:buClr>
        <a:buChar char="•"/>
        <a:defRPr sz="3200" kern="1200">
          <a:solidFill>
            <a:srgbClr val="CCFF33"/>
          </a:solidFill>
          <a:latin typeface="+mn-lt"/>
          <a:ea typeface="+mn-ea"/>
          <a:cs typeface="+mn-cs"/>
        </a:defRPr>
      </a:lvl1pPr>
      <a:lvl2pPr marL="742950" indent="-285750" algn="l" rtl="0" fontAlgn="base">
        <a:spcBef>
          <a:spcPct val="0"/>
        </a:spcBef>
        <a:spcAft>
          <a:spcPct val="50000"/>
        </a:spcAft>
        <a:buClr>
          <a:srgbClr val="9933FF"/>
        </a:buClr>
        <a:buChar char="–"/>
        <a:defRPr sz="2800" kern="1200">
          <a:solidFill>
            <a:srgbClr val="CCFF33"/>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9.jpeg" /><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hyperlink" Target="http://trigonometriaeducativa2punto0.wordpress.com/" TargetMode="External" /><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9A9D260-D62E-4459-82A3-11C8B9B767E8}"/>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38914" name="Rectangle 2">
            <a:extLst>
              <a:ext uri="{FF2B5EF4-FFF2-40B4-BE49-F238E27FC236}">
                <a16:creationId xmlns:a16="http://schemas.microsoft.com/office/drawing/2014/main" id="{8482F588-558F-49A6-9B4F-B16C74D42F3B}"/>
              </a:ext>
            </a:extLst>
          </p:cNvPr>
          <p:cNvSpPr>
            <a:spLocks noGrp="1" noChangeArrowheads="1"/>
          </p:cNvSpPr>
          <p:nvPr>
            <p:ph type="title"/>
          </p:nvPr>
        </p:nvSpPr>
        <p:spPr/>
        <p:txBody>
          <a:bodyPr/>
          <a:lstStyle/>
          <a:p>
            <a:r>
              <a:rPr lang="es-MX" altLang="en-US"/>
              <a:t>Instrucciones:</a:t>
            </a:r>
            <a:endParaRPr lang="es-ES" altLang="en-US"/>
          </a:p>
        </p:txBody>
      </p:sp>
      <p:sp>
        <p:nvSpPr>
          <p:cNvPr id="38915" name="Rectangle 3">
            <a:extLst>
              <a:ext uri="{FF2B5EF4-FFF2-40B4-BE49-F238E27FC236}">
                <a16:creationId xmlns:a16="http://schemas.microsoft.com/office/drawing/2014/main" id="{5B1F5949-F2B6-4699-B8CB-D802FE7BBA8F}"/>
              </a:ext>
            </a:extLst>
          </p:cNvPr>
          <p:cNvSpPr>
            <a:spLocks noGrp="1" noChangeArrowheads="1"/>
          </p:cNvSpPr>
          <p:nvPr>
            <p:ph type="body" idx="1"/>
          </p:nvPr>
        </p:nvSpPr>
        <p:spPr/>
        <p:txBody>
          <a:bodyPr/>
          <a:lstStyle/>
          <a:p>
            <a:r>
              <a:rPr lang="es-MX" altLang="en-US"/>
              <a:t>Dar click para avanzar.</a:t>
            </a:r>
          </a:p>
          <a:p>
            <a:r>
              <a:rPr lang="es-MX" altLang="en-US"/>
              <a:t>Lee bien cada diapositiva.</a:t>
            </a:r>
          </a:p>
          <a:p>
            <a:r>
              <a:rPr lang="es-MX" altLang="en-US"/>
              <a:t>Cualquier duda se analizará en clase.</a:t>
            </a:r>
          </a:p>
          <a:p>
            <a:r>
              <a:rPr lang="es-MX" altLang="en-US"/>
              <a:t>Puedes dar tu opinión acerca del material presentado, es decir, si fue agradable la tipografía, imágenes y el material expuesto.  ¡¡¡¡ Adelante ¡¡¡¡</a:t>
            </a:r>
          </a:p>
          <a:p>
            <a:endParaRPr lang="es-E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DB47F730-FE8A-4E3A-884D-E28F146E6D4C}"/>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26626" name="Rectangle 2">
            <a:extLst>
              <a:ext uri="{FF2B5EF4-FFF2-40B4-BE49-F238E27FC236}">
                <a16:creationId xmlns:a16="http://schemas.microsoft.com/office/drawing/2014/main" id="{0BB1CFB7-6403-4C25-8B23-7272DC337E20}"/>
              </a:ext>
            </a:extLst>
          </p:cNvPr>
          <p:cNvSpPr>
            <a:spLocks noGrp="1" noChangeArrowheads="1"/>
          </p:cNvSpPr>
          <p:nvPr>
            <p:ph type="title"/>
          </p:nvPr>
        </p:nvSpPr>
        <p:spPr/>
        <p:txBody>
          <a:bodyPr/>
          <a:lstStyle/>
          <a:p>
            <a:r>
              <a:rPr lang="es-MX" altLang="en-US"/>
              <a:t>Según sus ángulos.-</a:t>
            </a:r>
            <a:endParaRPr lang="es-ES" altLang="en-US"/>
          </a:p>
        </p:txBody>
      </p:sp>
      <p:sp>
        <p:nvSpPr>
          <p:cNvPr id="26627" name="Rectangle 3">
            <a:extLst>
              <a:ext uri="{FF2B5EF4-FFF2-40B4-BE49-F238E27FC236}">
                <a16:creationId xmlns:a16="http://schemas.microsoft.com/office/drawing/2014/main" id="{0F0B9B9E-E80E-4D23-ADC9-101B5AC91F22}"/>
              </a:ext>
            </a:extLst>
          </p:cNvPr>
          <p:cNvSpPr>
            <a:spLocks noGrp="1" noChangeArrowheads="1"/>
          </p:cNvSpPr>
          <p:nvPr>
            <p:ph type="body" idx="1"/>
          </p:nvPr>
        </p:nvSpPr>
        <p:spPr>
          <a:xfrm>
            <a:off x="457200" y="1600200"/>
            <a:ext cx="8229600" cy="604838"/>
          </a:xfrm>
        </p:spPr>
        <p:txBody>
          <a:bodyPr/>
          <a:lstStyle/>
          <a:p>
            <a:r>
              <a:rPr lang="es-ES" altLang="en-US" b="1">
                <a:solidFill>
                  <a:srgbClr val="FF0000"/>
                </a:solidFill>
              </a:rPr>
              <a:t>Rectángulo</a:t>
            </a:r>
            <a:r>
              <a:rPr lang="es-ES" altLang="en-US"/>
              <a:t> (si tiene un ángulo recto)</a:t>
            </a:r>
          </a:p>
        </p:txBody>
      </p:sp>
      <p:pic>
        <p:nvPicPr>
          <p:cNvPr id="26628" name="Picture 4" descr="rectangulo">
            <a:extLst>
              <a:ext uri="{FF2B5EF4-FFF2-40B4-BE49-F238E27FC236}">
                <a16:creationId xmlns:a16="http://schemas.microsoft.com/office/drawing/2014/main" id="{9200E51A-828B-4608-94F2-B5E4421D65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938" y="2781300"/>
            <a:ext cx="2270125" cy="23034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460771BD-4C9E-4CBE-B3ED-58E79DA4FEAB}"/>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28674" name="Rectangle 2">
            <a:extLst>
              <a:ext uri="{FF2B5EF4-FFF2-40B4-BE49-F238E27FC236}">
                <a16:creationId xmlns:a16="http://schemas.microsoft.com/office/drawing/2014/main" id="{90B15634-E798-4EB4-9ACB-8AD8E381B7A0}"/>
              </a:ext>
            </a:extLst>
          </p:cNvPr>
          <p:cNvSpPr>
            <a:spLocks noGrp="1" noChangeArrowheads="1"/>
          </p:cNvSpPr>
          <p:nvPr>
            <p:ph type="title"/>
          </p:nvPr>
        </p:nvSpPr>
        <p:spPr/>
        <p:txBody>
          <a:bodyPr/>
          <a:lstStyle/>
          <a:p>
            <a:r>
              <a:rPr lang="es-MX" altLang="en-US"/>
              <a:t>Según sus ángulos.-</a:t>
            </a:r>
            <a:endParaRPr lang="es-ES" altLang="en-US"/>
          </a:p>
        </p:txBody>
      </p:sp>
      <p:sp>
        <p:nvSpPr>
          <p:cNvPr id="28675" name="Rectangle 3">
            <a:extLst>
              <a:ext uri="{FF2B5EF4-FFF2-40B4-BE49-F238E27FC236}">
                <a16:creationId xmlns:a16="http://schemas.microsoft.com/office/drawing/2014/main" id="{061A8C8D-3422-413D-ABD5-46A6B1CA0D79}"/>
              </a:ext>
            </a:extLst>
          </p:cNvPr>
          <p:cNvSpPr>
            <a:spLocks noGrp="1" noChangeArrowheads="1"/>
          </p:cNvSpPr>
          <p:nvPr>
            <p:ph type="body" idx="1"/>
          </p:nvPr>
        </p:nvSpPr>
        <p:spPr>
          <a:xfrm>
            <a:off x="457200" y="1600200"/>
            <a:ext cx="8229600" cy="1108075"/>
          </a:xfrm>
        </p:spPr>
        <p:txBody>
          <a:bodyPr/>
          <a:lstStyle/>
          <a:p>
            <a:r>
              <a:rPr lang="es-ES" altLang="en-US" b="1">
                <a:solidFill>
                  <a:srgbClr val="FF0000"/>
                </a:solidFill>
              </a:rPr>
              <a:t>Acutángulos</a:t>
            </a:r>
            <a:r>
              <a:rPr lang="es-ES" altLang="en-US"/>
              <a:t> (si los tres ángulos son agudos)</a:t>
            </a:r>
          </a:p>
        </p:txBody>
      </p:sp>
      <p:pic>
        <p:nvPicPr>
          <p:cNvPr id="28676" name="Picture 4" descr="acutangulo">
            <a:extLst>
              <a:ext uri="{FF2B5EF4-FFF2-40B4-BE49-F238E27FC236}">
                <a16:creationId xmlns:a16="http://schemas.microsoft.com/office/drawing/2014/main" id="{D5D984AD-C0D2-4F8E-95FD-918908FE1B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4300" y="2852738"/>
            <a:ext cx="1674813" cy="2736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22CBCD20-E13F-41B8-8C83-735890C3A736}"/>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30722" name="Rectangle 2">
            <a:extLst>
              <a:ext uri="{FF2B5EF4-FFF2-40B4-BE49-F238E27FC236}">
                <a16:creationId xmlns:a16="http://schemas.microsoft.com/office/drawing/2014/main" id="{3E10EC7A-1C10-4967-ADC9-9C64375E807A}"/>
              </a:ext>
            </a:extLst>
          </p:cNvPr>
          <p:cNvSpPr>
            <a:spLocks noGrp="1" noChangeArrowheads="1"/>
          </p:cNvSpPr>
          <p:nvPr>
            <p:ph type="title"/>
          </p:nvPr>
        </p:nvSpPr>
        <p:spPr/>
        <p:txBody>
          <a:bodyPr/>
          <a:lstStyle/>
          <a:p>
            <a:r>
              <a:rPr lang="es-MX" altLang="en-US"/>
              <a:t>Según sus ángulos.-</a:t>
            </a:r>
            <a:endParaRPr lang="es-ES" altLang="en-US"/>
          </a:p>
        </p:txBody>
      </p:sp>
      <p:sp>
        <p:nvSpPr>
          <p:cNvPr id="30723" name="Rectangle 3">
            <a:extLst>
              <a:ext uri="{FF2B5EF4-FFF2-40B4-BE49-F238E27FC236}">
                <a16:creationId xmlns:a16="http://schemas.microsoft.com/office/drawing/2014/main" id="{886F4208-BBDE-4B4C-9838-FF6C5FA4C683}"/>
              </a:ext>
            </a:extLst>
          </p:cNvPr>
          <p:cNvSpPr>
            <a:spLocks noGrp="1" noChangeArrowheads="1"/>
          </p:cNvSpPr>
          <p:nvPr>
            <p:ph type="body" idx="1"/>
          </p:nvPr>
        </p:nvSpPr>
        <p:spPr>
          <a:xfrm>
            <a:off x="457200" y="1600200"/>
            <a:ext cx="8229600" cy="604838"/>
          </a:xfrm>
        </p:spPr>
        <p:txBody>
          <a:bodyPr/>
          <a:lstStyle/>
          <a:p>
            <a:r>
              <a:rPr lang="es-ES" altLang="en-US" b="1">
                <a:solidFill>
                  <a:srgbClr val="FF0000"/>
                </a:solidFill>
              </a:rPr>
              <a:t>Obtusángulos</a:t>
            </a:r>
            <a:r>
              <a:rPr lang="es-ES" altLang="en-US"/>
              <a:t> (si tiene un ángulo obtuso)</a:t>
            </a:r>
          </a:p>
        </p:txBody>
      </p:sp>
      <p:pic>
        <p:nvPicPr>
          <p:cNvPr id="30724" name="Picture 4" descr="obtusangulo">
            <a:extLst>
              <a:ext uri="{FF2B5EF4-FFF2-40B4-BE49-F238E27FC236}">
                <a16:creationId xmlns:a16="http://schemas.microsoft.com/office/drawing/2014/main" id="{3C2688DC-D0A9-4DF5-89A6-06F6C9BF86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2852738"/>
            <a:ext cx="3960812" cy="2324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1789C6EA-F7DE-4693-A616-992778E4688F}"/>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32770" name="Rectangle 2">
            <a:extLst>
              <a:ext uri="{FF2B5EF4-FFF2-40B4-BE49-F238E27FC236}">
                <a16:creationId xmlns:a16="http://schemas.microsoft.com/office/drawing/2014/main" id="{4B32EE50-7C61-4D70-8355-536EDDB125FA}"/>
              </a:ext>
            </a:extLst>
          </p:cNvPr>
          <p:cNvSpPr>
            <a:spLocks noGrp="1" noChangeArrowheads="1"/>
          </p:cNvSpPr>
          <p:nvPr>
            <p:ph type="title"/>
          </p:nvPr>
        </p:nvSpPr>
        <p:spPr/>
        <p:txBody>
          <a:bodyPr/>
          <a:lstStyle/>
          <a:p>
            <a:r>
              <a:rPr lang="es-MX" altLang="en-US"/>
              <a:t>Propiedades de los Triángulos.-</a:t>
            </a:r>
            <a:endParaRPr lang="es-ES" altLang="en-US"/>
          </a:p>
        </p:txBody>
      </p:sp>
      <p:sp>
        <p:nvSpPr>
          <p:cNvPr id="32771" name="Rectangle 3">
            <a:extLst>
              <a:ext uri="{FF2B5EF4-FFF2-40B4-BE49-F238E27FC236}">
                <a16:creationId xmlns:a16="http://schemas.microsoft.com/office/drawing/2014/main" id="{DC0D6C98-11A0-4989-9838-FBF238D4F955}"/>
              </a:ext>
            </a:extLst>
          </p:cNvPr>
          <p:cNvSpPr>
            <a:spLocks noGrp="1" noChangeArrowheads="1"/>
          </p:cNvSpPr>
          <p:nvPr>
            <p:ph type="body" idx="1"/>
          </p:nvPr>
        </p:nvSpPr>
        <p:spPr>
          <a:xfrm>
            <a:off x="457200" y="1600200"/>
            <a:ext cx="8229600" cy="1828800"/>
          </a:xfrm>
        </p:spPr>
        <p:txBody>
          <a:bodyPr/>
          <a:lstStyle/>
          <a:p>
            <a:r>
              <a:rPr lang="es-ES" altLang="en-US" b="1">
                <a:solidFill>
                  <a:srgbClr val="FF9900"/>
                </a:solidFill>
              </a:rPr>
              <a:t>Propiedad 1</a:t>
            </a:r>
            <a:r>
              <a:rPr lang="es-ES" altLang="en-US"/>
              <a:t>: </a:t>
            </a:r>
          </a:p>
          <a:p>
            <a:pPr>
              <a:buFontTx/>
              <a:buNone/>
            </a:pPr>
            <a:r>
              <a:rPr lang="es-ES" altLang="en-US"/>
              <a:t>   Un triángulo tiene tres ángulos, cumpliéndose siempre que:</a:t>
            </a:r>
            <a:endParaRPr lang="es-ES" altLang="en-US">
              <a:solidFill>
                <a:srgbClr val="FF0000"/>
              </a:solidFill>
            </a:endParaRPr>
          </a:p>
        </p:txBody>
      </p:sp>
      <p:sp>
        <p:nvSpPr>
          <p:cNvPr id="32772" name="Rectangle 4">
            <a:extLst>
              <a:ext uri="{FF2B5EF4-FFF2-40B4-BE49-F238E27FC236}">
                <a16:creationId xmlns:a16="http://schemas.microsoft.com/office/drawing/2014/main" id="{DA299A72-E970-49ED-B013-A05264ABF1DB}"/>
              </a:ext>
            </a:extLst>
          </p:cNvPr>
          <p:cNvSpPr>
            <a:spLocks noChangeArrowheads="1"/>
          </p:cNvSpPr>
          <p:nvPr/>
        </p:nvSpPr>
        <p:spPr bwMode="auto">
          <a:xfrm>
            <a:off x="611188" y="3716338"/>
            <a:ext cx="8229600"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Aft>
                <a:spcPct val="50000"/>
              </a:spcAft>
              <a:buClr>
                <a:srgbClr val="9933FF"/>
              </a:buClr>
              <a:buChar char="•"/>
              <a:defRPr sz="3200">
                <a:solidFill>
                  <a:srgbClr val="CCFF33"/>
                </a:solidFill>
                <a:latin typeface="Arial" panose="020B0604020202020204" pitchFamily="34" charset="0"/>
              </a:defRPr>
            </a:lvl1pPr>
            <a:lvl2pPr marL="742950" indent="-285750">
              <a:spcAft>
                <a:spcPct val="50000"/>
              </a:spcAft>
              <a:buClr>
                <a:srgbClr val="9933FF"/>
              </a:buClr>
              <a:buChar char="–"/>
              <a:defRPr sz="2800">
                <a:solidFill>
                  <a:srgbClr val="CCFF33"/>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s-ES" altLang="en-US" i="1">
                <a:solidFill>
                  <a:srgbClr val="FF0000"/>
                </a:solidFill>
              </a:rPr>
              <a:t>“La suma de los tres ángulos de un triángulo es 180 grados".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B4D25CD1-4DDE-4B70-8ED7-6F75780C187B}"/>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34818" name="Rectangle 2">
            <a:extLst>
              <a:ext uri="{FF2B5EF4-FFF2-40B4-BE49-F238E27FC236}">
                <a16:creationId xmlns:a16="http://schemas.microsoft.com/office/drawing/2014/main" id="{F505BC14-8B13-4EF2-AD61-CFE7E39E2896}"/>
              </a:ext>
            </a:extLst>
          </p:cNvPr>
          <p:cNvSpPr>
            <a:spLocks noGrp="1" noChangeArrowheads="1"/>
          </p:cNvSpPr>
          <p:nvPr>
            <p:ph type="title"/>
          </p:nvPr>
        </p:nvSpPr>
        <p:spPr/>
        <p:txBody>
          <a:bodyPr/>
          <a:lstStyle/>
          <a:p>
            <a:r>
              <a:rPr lang="es-MX" altLang="en-US"/>
              <a:t>Propiedades de los Triángulos.-</a:t>
            </a:r>
            <a:endParaRPr lang="es-ES" altLang="en-US"/>
          </a:p>
        </p:txBody>
      </p:sp>
      <p:sp>
        <p:nvSpPr>
          <p:cNvPr id="34819" name="Rectangle 3">
            <a:extLst>
              <a:ext uri="{FF2B5EF4-FFF2-40B4-BE49-F238E27FC236}">
                <a16:creationId xmlns:a16="http://schemas.microsoft.com/office/drawing/2014/main" id="{D9C366EA-C8EC-4408-B074-514BDDF4EBA6}"/>
              </a:ext>
            </a:extLst>
          </p:cNvPr>
          <p:cNvSpPr>
            <a:spLocks noGrp="1" noChangeArrowheads="1"/>
          </p:cNvSpPr>
          <p:nvPr>
            <p:ph type="body" idx="1"/>
          </p:nvPr>
        </p:nvSpPr>
        <p:spPr>
          <a:xfrm>
            <a:off x="457200" y="1600200"/>
            <a:ext cx="8229600" cy="3341688"/>
          </a:xfrm>
        </p:spPr>
        <p:txBody>
          <a:bodyPr/>
          <a:lstStyle/>
          <a:p>
            <a:r>
              <a:rPr lang="es-ES" altLang="en-US" sz="2800" b="1">
                <a:solidFill>
                  <a:srgbClr val="FF9900"/>
                </a:solidFill>
              </a:rPr>
              <a:t>Propiedad 2: (Propiedad Triángular)</a:t>
            </a:r>
          </a:p>
          <a:p>
            <a:pPr>
              <a:buFontTx/>
              <a:buNone/>
            </a:pPr>
            <a:r>
              <a:rPr lang="es-ES" altLang="en-US" sz="2800"/>
              <a:t>   Las longitudes de los lados de un triángulo no pueden ser cualesquiera. Para que pueda construirse el triángulo, la longitud de cada lado tiene que ser menor que la suma de los otros dos lados o, lo que es lo mismo:</a:t>
            </a:r>
          </a:p>
        </p:txBody>
      </p:sp>
      <p:sp>
        <p:nvSpPr>
          <p:cNvPr id="34820" name="Rectangle 4">
            <a:extLst>
              <a:ext uri="{FF2B5EF4-FFF2-40B4-BE49-F238E27FC236}">
                <a16:creationId xmlns:a16="http://schemas.microsoft.com/office/drawing/2014/main" id="{9382F175-18BB-4135-B273-0EC2A2B5ACEE}"/>
              </a:ext>
            </a:extLst>
          </p:cNvPr>
          <p:cNvSpPr>
            <a:spLocks noChangeArrowheads="1"/>
          </p:cNvSpPr>
          <p:nvPr/>
        </p:nvSpPr>
        <p:spPr bwMode="auto">
          <a:xfrm>
            <a:off x="611188" y="4581525"/>
            <a:ext cx="8229600"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Aft>
                <a:spcPct val="50000"/>
              </a:spcAft>
              <a:buClr>
                <a:srgbClr val="9933FF"/>
              </a:buClr>
              <a:buChar char="•"/>
              <a:defRPr sz="3200">
                <a:solidFill>
                  <a:srgbClr val="CCFF33"/>
                </a:solidFill>
                <a:latin typeface="Arial" panose="020B0604020202020204" pitchFamily="34" charset="0"/>
              </a:defRPr>
            </a:lvl1pPr>
            <a:lvl2pPr marL="742950" indent="-285750">
              <a:spcAft>
                <a:spcPct val="50000"/>
              </a:spcAft>
              <a:buClr>
                <a:srgbClr val="9933FF"/>
              </a:buClr>
              <a:buChar char="–"/>
              <a:defRPr sz="2800">
                <a:solidFill>
                  <a:srgbClr val="CCFF33"/>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s-ES" altLang="en-US" i="1">
                <a:solidFill>
                  <a:srgbClr val="FF0000"/>
                </a:solidFill>
              </a:rPr>
              <a:t>“La suma de los tres ángulos de un triángulo es 180 grados".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BF416492-CB01-4B1C-90A9-AFBC3D6A12C8}"/>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40962" name="Rectangle 2">
            <a:extLst>
              <a:ext uri="{FF2B5EF4-FFF2-40B4-BE49-F238E27FC236}">
                <a16:creationId xmlns:a16="http://schemas.microsoft.com/office/drawing/2014/main" id="{1B14E701-6FE3-4570-801D-4BB81EDF96B5}"/>
              </a:ext>
            </a:extLst>
          </p:cNvPr>
          <p:cNvSpPr>
            <a:spLocks noGrp="1" noChangeArrowheads="1"/>
          </p:cNvSpPr>
          <p:nvPr>
            <p:ph type="title"/>
          </p:nvPr>
        </p:nvSpPr>
        <p:spPr/>
        <p:txBody>
          <a:bodyPr/>
          <a:lstStyle/>
          <a:p>
            <a:r>
              <a:rPr lang="es-MX" altLang="en-US"/>
              <a:t>Propiedades de los Triángulos.-</a:t>
            </a:r>
            <a:endParaRPr lang="es-ES" altLang="en-US"/>
          </a:p>
        </p:txBody>
      </p:sp>
      <p:sp>
        <p:nvSpPr>
          <p:cNvPr id="40963" name="Rectangle 3">
            <a:extLst>
              <a:ext uri="{FF2B5EF4-FFF2-40B4-BE49-F238E27FC236}">
                <a16:creationId xmlns:a16="http://schemas.microsoft.com/office/drawing/2014/main" id="{65F6FF6C-8AC2-4E7B-B221-9A33BB281154}"/>
              </a:ext>
            </a:extLst>
          </p:cNvPr>
          <p:cNvSpPr>
            <a:spLocks noGrp="1" noChangeArrowheads="1"/>
          </p:cNvSpPr>
          <p:nvPr>
            <p:ph type="body" idx="1"/>
          </p:nvPr>
        </p:nvSpPr>
        <p:spPr>
          <a:xfrm>
            <a:off x="457200" y="1600200"/>
            <a:ext cx="8229600" cy="676275"/>
          </a:xfrm>
        </p:spPr>
        <p:txBody>
          <a:bodyPr/>
          <a:lstStyle/>
          <a:p>
            <a:r>
              <a:rPr lang="es-MX" altLang="en-US" b="1">
                <a:solidFill>
                  <a:srgbClr val="FF9900"/>
                </a:solidFill>
              </a:rPr>
              <a:t>Propiedad 3:</a:t>
            </a:r>
            <a:r>
              <a:rPr lang="es-MX" altLang="en-US"/>
              <a:t> </a:t>
            </a:r>
            <a:endParaRPr lang="es-ES" altLang="en-US"/>
          </a:p>
        </p:txBody>
      </p:sp>
      <p:sp>
        <p:nvSpPr>
          <p:cNvPr id="40964" name="Rectangle 4">
            <a:extLst>
              <a:ext uri="{FF2B5EF4-FFF2-40B4-BE49-F238E27FC236}">
                <a16:creationId xmlns:a16="http://schemas.microsoft.com/office/drawing/2014/main" id="{67A68895-F64B-4E7A-A7DF-0B408074976B}"/>
              </a:ext>
            </a:extLst>
          </p:cNvPr>
          <p:cNvSpPr>
            <a:spLocks noChangeArrowheads="1"/>
          </p:cNvSpPr>
          <p:nvPr/>
        </p:nvSpPr>
        <p:spPr bwMode="auto">
          <a:xfrm>
            <a:off x="611188" y="2420938"/>
            <a:ext cx="8229600" cy="324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Aft>
                <a:spcPct val="50000"/>
              </a:spcAft>
              <a:buClr>
                <a:srgbClr val="9933FF"/>
              </a:buClr>
              <a:buChar char="•"/>
              <a:defRPr sz="3200">
                <a:solidFill>
                  <a:srgbClr val="CCFF33"/>
                </a:solidFill>
                <a:latin typeface="Arial" panose="020B0604020202020204" pitchFamily="34" charset="0"/>
              </a:defRPr>
            </a:lvl1pPr>
            <a:lvl2pPr marL="742950" indent="-285750">
              <a:spcAft>
                <a:spcPct val="50000"/>
              </a:spcAft>
              <a:buClr>
                <a:srgbClr val="9933FF"/>
              </a:buClr>
              <a:buChar char="–"/>
              <a:defRPr sz="2800">
                <a:solidFill>
                  <a:srgbClr val="CCFF33"/>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s-ES" altLang="en-US" sz="2400" i="1">
                <a:solidFill>
                  <a:srgbClr val="FF0000"/>
                </a:solidFill>
              </a:rPr>
              <a:t>"El triángulo equilátero, es también equiángulo" </a:t>
            </a:r>
            <a:r>
              <a:rPr lang="es-ES" altLang="en-US" sz="2400" i="1">
                <a:solidFill>
                  <a:srgbClr val="FF9900"/>
                </a:solidFill>
              </a:rPr>
              <a:t>(los tres ángulos son iguales, y por tanto, de 60º cada uno)</a:t>
            </a:r>
          </a:p>
          <a:p>
            <a:pPr>
              <a:buFontTx/>
              <a:buNone/>
            </a:pPr>
            <a:r>
              <a:rPr lang="es-ES" altLang="en-US" sz="2400" i="1">
                <a:solidFill>
                  <a:srgbClr val="FF0000"/>
                </a:solidFill>
              </a:rPr>
              <a:t>"En el triángulo rectángulo, el lado opuesto al ángulo recto se llama hipotenusa y los otros dos, catetos".</a:t>
            </a:r>
          </a:p>
          <a:p>
            <a:pPr>
              <a:buFontTx/>
              <a:buNone/>
            </a:pPr>
            <a:r>
              <a:rPr lang="es-ES" altLang="en-US" sz="2400" i="1">
                <a:solidFill>
                  <a:srgbClr val="FF0000"/>
                </a:solidFill>
              </a:rPr>
              <a:t>"Un triángulo rectángulo isósceles tiene un ángulo recto y sus catetos iguales, luego los ángulos agudos también son iguales, e iguales a 45º"</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a:extLst>
              <a:ext uri="{FF2B5EF4-FFF2-40B4-BE49-F238E27FC236}">
                <a16:creationId xmlns:a16="http://schemas.microsoft.com/office/drawing/2014/main" id="{A6C77A2C-19E0-4A1D-BEF2-5CDFB9635C23}"/>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36866" name="Rectangle 2">
            <a:extLst>
              <a:ext uri="{FF2B5EF4-FFF2-40B4-BE49-F238E27FC236}">
                <a16:creationId xmlns:a16="http://schemas.microsoft.com/office/drawing/2014/main" id="{ADD8EE5B-F343-4C8E-B706-83FF5AA2EC2B}"/>
              </a:ext>
            </a:extLst>
          </p:cNvPr>
          <p:cNvSpPr>
            <a:spLocks noGrp="1" noChangeArrowheads="1"/>
          </p:cNvSpPr>
          <p:nvPr>
            <p:ph type="title"/>
          </p:nvPr>
        </p:nvSpPr>
        <p:spPr/>
        <p:txBody>
          <a:bodyPr/>
          <a:lstStyle/>
          <a:p>
            <a:r>
              <a:rPr lang="es-MX" altLang="en-US"/>
              <a:t>Ejercicios Prácticos.-</a:t>
            </a:r>
            <a:endParaRPr lang="es-ES" altLang="en-US"/>
          </a:p>
        </p:txBody>
      </p:sp>
      <p:sp>
        <p:nvSpPr>
          <p:cNvPr id="36867" name="Rectangle 3">
            <a:extLst>
              <a:ext uri="{FF2B5EF4-FFF2-40B4-BE49-F238E27FC236}">
                <a16:creationId xmlns:a16="http://schemas.microsoft.com/office/drawing/2014/main" id="{CC6B1DC1-9BB1-43E8-AFBF-725733CA1358}"/>
              </a:ext>
            </a:extLst>
          </p:cNvPr>
          <p:cNvSpPr>
            <a:spLocks noGrp="1" noChangeArrowheads="1"/>
          </p:cNvSpPr>
          <p:nvPr>
            <p:ph type="body" idx="1"/>
          </p:nvPr>
        </p:nvSpPr>
        <p:spPr>
          <a:xfrm>
            <a:off x="457200" y="1600200"/>
            <a:ext cx="8229600" cy="3268663"/>
          </a:xfrm>
        </p:spPr>
        <p:txBody>
          <a:bodyPr/>
          <a:lstStyle/>
          <a:p>
            <a:r>
              <a:rPr lang="es-MX" altLang="en-US"/>
              <a:t>En él siguiente link, encontraran los ejercicios para reforzar estos temas vistos en la presentación.</a:t>
            </a:r>
          </a:p>
          <a:p>
            <a:r>
              <a:rPr lang="es-MX" altLang="en-US"/>
              <a:t>El blog será nuestro espacio en donde se expondrán las herramientas y productos para nuestro aprendizaje.</a:t>
            </a:r>
            <a:endParaRPr lang="es-ES" altLang="en-US"/>
          </a:p>
        </p:txBody>
      </p:sp>
      <p:sp>
        <p:nvSpPr>
          <p:cNvPr id="36868" name="Rectangle 4">
            <a:extLst>
              <a:ext uri="{FF2B5EF4-FFF2-40B4-BE49-F238E27FC236}">
                <a16:creationId xmlns:a16="http://schemas.microsoft.com/office/drawing/2014/main" id="{4A01876C-2E88-4F5F-94FB-3F6B2C5381ED}"/>
              </a:ext>
            </a:extLst>
          </p:cNvPr>
          <p:cNvSpPr>
            <a:spLocks noChangeArrowheads="1"/>
          </p:cNvSpPr>
          <p:nvPr/>
        </p:nvSpPr>
        <p:spPr bwMode="auto">
          <a:xfrm>
            <a:off x="611188" y="5222875"/>
            <a:ext cx="8229600" cy="326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Aft>
                <a:spcPct val="50000"/>
              </a:spcAft>
              <a:buClr>
                <a:srgbClr val="9933FF"/>
              </a:buClr>
              <a:buChar char="•"/>
              <a:defRPr sz="3200">
                <a:solidFill>
                  <a:srgbClr val="CCFF33"/>
                </a:solidFill>
                <a:latin typeface="Arial" panose="020B0604020202020204" pitchFamily="34" charset="0"/>
              </a:defRPr>
            </a:lvl1pPr>
            <a:lvl2pPr marL="742950" indent="-285750">
              <a:spcAft>
                <a:spcPct val="50000"/>
              </a:spcAft>
              <a:buClr>
                <a:srgbClr val="9933FF"/>
              </a:buClr>
              <a:buChar char="–"/>
              <a:defRPr sz="2800">
                <a:solidFill>
                  <a:srgbClr val="CCFF33"/>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endParaRPr lang="en-US" altLang="en-US"/>
          </a:p>
        </p:txBody>
      </p:sp>
      <p:sp>
        <p:nvSpPr>
          <p:cNvPr id="36869" name="Rectangle 5">
            <a:extLst>
              <a:ext uri="{FF2B5EF4-FFF2-40B4-BE49-F238E27FC236}">
                <a16:creationId xmlns:a16="http://schemas.microsoft.com/office/drawing/2014/main" id="{4BB44DB3-ADA3-4C6D-B92A-5B33B33A7549}"/>
              </a:ext>
            </a:extLst>
          </p:cNvPr>
          <p:cNvSpPr>
            <a:spLocks noChangeArrowheads="1"/>
          </p:cNvSpPr>
          <p:nvPr/>
        </p:nvSpPr>
        <p:spPr bwMode="auto">
          <a:xfrm>
            <a:off x="539750" y="5084763"/>
            <a:ext cx="82296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Aft>
                <a:spcPct val="50000"/>
              </a:spcAft>
              <a:buClr>
                <a:srgbClr val="9933FF"/>
              </a:buClr>
              <a:buChar char="•"/>
              <a:defRPr sz="3200">
                <a:solidFill>
                  <a:srgbClr val="CCFF33"/>
                </a:solidFill>
                <a:latin typeface="Arial" panose="020B0604020202020204" pitchFamily="34" charset="0"/>
              </a:defRPr>
            </a:lvl1pPr>
            <a:lvl2pPr marL="742950" indent="-285750">
              <a:spcAft>
                <a:spcPct val="50000"/>
              </a:spcAft>
              <a:buClr>
                <a:srgbClr val="9933FF"/>
              </a:buClr>
              <a:buChar char="–"/>
              <a:defRPr sz="2800">
                <a:solidFill>
                  <a:srgbClr val="CCFF33"/>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s-MX" altLang="en-US" sz="2400">
                <a:solidFill>
                  <a:srgbClr val="0066FF"/>
                </a:solidFill>
                <a:hlinkClick r:id="rId3"/>
              </a:rPr>
              <a:t>http://trigonometriaeducativa2punto0.wordpress.com/</a:t>
            </a:r>
            <a:endParaRPr lang="es-MX" altLang="en-US" sz="2400">
              <a:solidFill>
                <a:srgbClr val="0066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a:extLst>
              <a:ext uri="{FF2B5EF4-FFF2-40B4-BE49-F238E27FC236}">
                <a16:creationId xmlns:a16="http://schemas.microsoft.com/office/drawing/2014/main" id="{8D2DBE4A-2EA0-4424-B38C-E8C316311AB2}"/>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2050" name="Rectangle 2">
            <a:extLst>
              <a:ext uri="{FF2B5EF4-FFF2-40B4-BE49-F238E27FC236}">
                <a16:creationId xmlns:a16="http://schemas.microsoft.com/office/drawing/2014/main" id="{A7C0A588-BE56-4ADF-8FC7-E16B59EEDF6C}"/>
              </a:ext>
            </a:extLst>
          </p:cNvPr>
          <p:cNvSpPr>
            <a:spLocks noGrp="1" noChangeArrowheads="1"/>
          </p:cNvSpPr>
          <p:nvPr>
            <p:ph type="ctrTitle"/>
          </p:nvPr>
        </p:nvSpPr>
        <p:spPr>
          <a:xfrm>
            <a:off x="685800" y="2130425"/>
            <a:ext cx="7772400" cy="1470025"/>
          </a:xfrm>
        </p:spPr>
        <p:txBody>
          <a:bodyPr anchor="ctr"/>
          <a:lstStyle/>
          <a:p>
            <a:pPr algn="l"/>
            <a:r>
              <a:rPr lang="es-MX" altLang="en-US" sz="3600"/>
              <a:t>Definición, Clasificación y Propiedades de los Triángulos</a:t>
            </a:r>
            <a:endParaRPr lang="es-ES" altLang="en-US"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4C57F94F-A8AB-469A-88A7-C11408B6421A}"/>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14338" name="Rectangle 2">
            <a:extLst>
              <a:ext uri="{FF2B5EF4-FFF2-40B4-BE49-F238E27FC236}">
                <a16:creationId xmlns:a16="http://schemas.microsoft.com/office/drawing/2014/main" id="{DD37489B-250D-4F14-BB81-ECED8B05371E}"/>
              </a:ext>
            </a:extLst>
          </p:cNvPr>
          <p:cNvSpPr>
            <a:spLocks noGrp="1" noChangeArrowheads="1"/>
          </p:cNvSpPr>
          <p:nvPr>
            <p:ph type="title"/>
          </p:nvPr>
        </p:nvSpPr>
        <p:spPr/>
        <p:txBody>
          <a:bodyPr/>
          <a:lstStyle/>
          <a:p>
            <a:r>
              <a:rPr lang="es-MX" altLang="en-US"/>
              <a:t>¿ Que es un Triángulo?</a:t>
            </a:r>
            <a:endParaRPr lang="es-ES" altLang="en-US"/>
          </a:p>
        </p:txBody>
      </p:sp>
      <p:sp>
        <p:nvSpPr>
          <p:cNvPr id="14339" name="Rectangle 3">
            <a:extLst>
              <a:ext uri="{FF2B5EF4-FFF2-40B4-BE49-F238E27FC236}">
                <a16:creationId xmlns:a16="http://schemas.microsoft.com/office/drawing/2014/main" id="{24BB6D33-6587-4820-9C79-B6C94E7207EF}"/>
              </a:ext>
            </a:extLst>
          </p:cNvPr>
          <p:cNvSpPr>
            <a:spLocks noGrp="1" noChangeArrowheads="1"/>
          </p:cNvSpPr>
          <p:nvPr>
            <p:ph type="body" idx="1"/>
          </p:nvPr>
        </p:nvSpPr>
        <p:spPr/>
        <p:txBody>
          <a:bodyPr/>
          <a:lstStyle/>
          <a:p>
            <a:r>
              <a:rPr lang="es-MX" altLang="en-US"/>
              <a:t>Un </a:t>
            </a:r>
            <a:r>
              <a:rPr lang="es-MX" altLang="en-US" b="1">
                <a:solidFill>
                  <a:srgbClr val="FF0000"/>
                </a:solidFill>
              </a:rPr>
              <a:t>triángulo</a:t>
            </a:r>
            <a:r>
              <a:rPr lang="es-MX" altLang="en-US"/>
              <a:t> es un polígono de tres lados y tres ángulos.</a:t>
            </a:r>
            <a:endParaRPr lang="es-ES" altLang="en-US"/>
          </a:p>
        </p:txBody>
      </p:sp>
      <p:pic>
        <p:nvPicPr>
          <p:cNvPr id="14340" name="Picture 4" descr="Triangulo">
            <a:extLst>
              <a:ext uri="{FF2B5EF4-FFF2-40B4-BE49-F238E27FC236}">
                <a16:creationId xmlns:a16="http://schemas.microsoft.com/office/drawing/2014/main" id="{BBE54435-4EDC-4A4F-AEF2-F4F65D43F5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3357563"/>
            <a:ext cx="3311525" cy="22526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3F67818-5953-4919-BFBE-16D1AE1CA4A0}"/>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12290" name="Rectangle 2">
            <a:extLst>
              <a:ext uri="{FF2B5EF4-FFF2-40B4-BE49-F238E27FC236}">
                <a16:creationId xmlns:a16="http://schemas.microsoft.com/office/drawing/2014/main" id="{38F61975-AC5B-4D64-A7CC-84A131BB29AA}"/>
              </a:ext>
            </a:extLst>
          </p:cNvPr>
          <p:cNvSpPr>
            <a:spLocks noGrp="1" noChangeArrowheads="1"/>
          </p:cNvSpPr>
          <p:nvPr>
            <p:ph type="title"/>
          </p:nvPr>
        </p:nvSpPr>
        <p:spPr/>
        <p:txBody>
          <a:bodyPr/>
          <a:lstStyle/>
          <a:p>
            <a:r>
              <a:rPr lang="es-MX" altLang="en-US"/>
              <a:t>Definición de un Triángulo.-</a:t>
            </a:r>
            <a:endParaRPr lang="es-ES" altLang="en-US"/>
          </a:p>
        </p:txBody>
      </p:sp>
      <p:sp>
        <p:nvSpPr>
          <p:cNvPr id="12291" name="Rectangle 3">
            <a:extLst>
              <a:ext uri="{FF2B5EF4-FFF2-40B4-BE49-F238E27FC236}">
                <a16:creationId xmlns:a16="http://schemas.microsoft.com/office/drawing/2014/main" id="{832F68BD-71D5-4330-A59D-09C484AE0CAD}"/>
              </a:ext>
            </a:extLst>
          </p:cNvPr>
          <p:cNvSpPr>
            <a:spLocks noGrp="1" noChangeArrowheads="1"/>
          </p:cNvSpPr>
          <p:nvPr>
            <p:ph type="body" idx="1"/>
          </p:nvPr>
        </p:nvSpPr>
        <p:spPr/>
        <p:txBody>
          <a:bodyPr/>
          <a:lstStyle/>
          <a:p>
            <a:pPr>
              <a:lnSpc>
                <a:spcPct val="90000"/>
              </a:lnSpc>
            </a:pPr>
            <a:r>
              <a:rPr lang="es-MX" altLang="en-US" sz="2400"/>
              <a:t>Conocida como una de las figuras geométricas más simples y utilizadas, el triángulo podría ser descrito como una figura con tres lados que se unen entre sí formando tres vértices o esquinas (de ahí su nombre de tri-ángulo) y que son además finitas desde un vértice hasta el otro. Al contener los lados en forma de segmentos no alineados paralelamente, el triángulo es considerado un polígono. El nombre de triángulo se aplica específicamente a los triángulos que tienen una superficie plana, es decir, sin volumen, ya que los que sí lo poseen reciben entonces variantes del mismo nombre. El triángulo se representa con la simbología ABC (representando cada uno de las letras un lado).</a:t>
            </a:r>
            <a:endParaRPr lang="es-ES"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77E8CB9-6C67-4710-8FCC-6B599051D306}"/>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18435" name="Rectangle 3">
            <a:extLst>
              <a:ext uri="{FF2B5EF4-FFF2-40B4-BE49-F238E27FC236}">
                <a16:creationId xmlns:a16="http://schemas.microsoft.com/office/drawing/2014/main" id="{E20A6C68-4BB4-4B8E-AFD6-713DF9D6030A}"/>
              </a:ext>
            </a:extLst>
          </p:cNvPr>
          <p:cNvSpPr>
            <a:spLocks noGrp="1" noChangeArrowheads="1"/>
          </p:cNvSpPr>
          <p:nvPr>
            <p:ph type="body" idx="1"/>
          </p:nvPr>
        </p:nvSpPr>
        <p:spPr>
          <a:xfrm>
            <a:off x="468313" y="188913"/>
            <a:ext cx="8229600" cy="3671887"/>
          </a:xfrm>
        </p:spPr>
        <p:txBody>
          <a:bodyPr/>
          <a:lstStyle/>
          <a:p>
            <a:pPr>
              <a:lnSpc>
                <a:spcPct val="80000"/>
              </a:lnSpc>
            </a:pPr>
            <a:r>
              <a:rPr lang="es-ES" altLang="en-US" sz="2000" b="1">
                <a:solidFill>
                  <a:srgbClr val="FF9900"/>
                </a:solidFill>
              </a:rPr>
              <a:t>TRIÁNGULO</a:t>
            </a:r>
            <a:r>
              <a:rPr lang="es-ES" altLang="en-US" sz="2000" b="1"/>
              <a:t> </a:t>
            </a:r>
            <a:r>
              <a:rPr lang="es-ES" altLang="en-US" sz="2000"/>
              <a:t>es un polígono de tres </a:t>
            </a:r>
            <a:r>
              <a:rPr lang="es-ES" altLang="en-US" sz="2000">
                <a:solidFill>
                  <a:srgbClr val="FF9900"/>
                </a:solidFill>
              </a:rPr>
              <a:t>LADOS</a:t>
            </a:r>
            <a:r>
              <a:rPr lang="es-ES" altLang="en-US" sz="2000"/>
              <a:t>, que viene determinado por tres puntos no colineales llamados </a:t>
            </a:r>
            <a:r>
              <a:rPr lang="es-ES" altLang="en-US" sz="2000" i="1">
                <a:solidFill>
                  <a:srgbClr val="FF9900"/>
                </a:solidFill>
              </a:rPr>
              <a:t>VÉRTICES.</a:t>
            </a:r>
          </a:p>
          <a:p>
            <a:pPr>
              <a:lnSpc>
                <a:spcPct val="80000"/>
              </a:lnSpc>
            </a:pPr>
            <a:r>
              <a:rPr lang="es-ES" altLang="en-US" sz="2000"/>
              <a:t>Los vértices se denotan por letras mayúsculas: </a:t>
            </a:r>
            <a:r>
              <a:rPr lang="es-ES" altLang="en-US" sz="2000">
                <a:solidFill>
                  <a:srgbClr val="FF9900"/>
                </a:solidFill>
              </a:rPr>
              <a:t>A, B y C;</a:t>
            </a:r>
          </a:p>
          <a:p>
            <a:pPr>
              <a:lnSpc>
                <a:spcPct val="80000"/>
              </a:lnSpc>
            </a:pPr>
            <a:r>
              <a:rPr lang="es-ES" altLang="en-US" sz="2000"/>
              <a:t>Los lados son los segmentos que unen dos vértices del triángulo y se denotan por la misma letra que el vértice opuesto, pero en minúscula. Es decir: </a:t>
            </a:r>
          </a:p>
          <a:p>
            <a:pPr>
              <a:lnSpc>
                <a:spcPct val="80000"/>
              </a:lnSpc>
              <a:buFontTx/>
              <a:buNone/>
            </a:pPr>
            <a:r>
              <a:rPr lang="es-ES" altLang="en-US" sz="2000"/>
              <a:t>        </a:t>
            </a:r>
            <a:r>
              <a:rPr lang="es-ES" altLang="en-US" sz="2000">
                <a:solidFill>
                  <a:srgbClr val="FF9900"/>
                </a:solidFill>
              </a:rPr>
              <a:t>El lado 'a', es el segmento que une los vértices B y C.</a:t>
            </a:r>
          </a:p>
          <a:p>
            <a:pPr>
              <a:lnSpc>
                <a:spcPct val="80000"/>
              </a:lnSpc>
              <a:buFontTx/>
              <a:buNone/>
            </a:pPr>
            <a:r>
              <a:rPr lang="es-ES" altLang="en-US" sz="2000">
                <a:solidFill>
                  <a:srgbClr val="FF9900"/>
                </a:solidFill>
              </a:rPr>
              <a:t>        El lado 'b', es el segmento que une los vértices A y C.</a:t>
            </a:r>
          </a:p>
          <a:p>
            <a:pPr>
              <a:lnSpc>
                <a:spcPct val="80000"/>
              </a:lnSpc>
              <a:buFontTx/>
              <a:buNone/>
            </a:pPr>
            <a:r>
              <a:rPr lang="es-ES" altLang="en-US" sz="2000">
                <a:solidFill>
                  <a:srgbClr val="FF9900"/>
                </a:solidFill>
              </a:rPr>
              <a:t>        El lado 'c', es el segmento que une los vértices A y B.</a:t>
            </a:r>
          </a:p>
          <a:p>
            <a:pPr>
              <a:lnSpc>
                <a:spcPct val="80000"/>
              </a:lnSpc>
            </a:pPr>
            <a:r>
              <a:rPr lang="es-ES" altLang="en-US" sz="2000"/>
              <a:t>Se llama </a:t>
            </a:r>
            <a:r>
              <a:rPr lang="es-ES" altLang="en-US" sz="2000" i="1">
                <a:solidFill>
                  <a:srgbClr val="FF9900"/>
                </a:solidFill>
              </a:rPr>
              <a:t>ÁNGULO</a:t>
            </a:r>
            <a:r>
              <a:rPr lang="es-ES" altLang="en-US" sz="2000"/>
              <a:t> de un triángulo, al ángulo que forman las rectas sobre las que se apoyan dos de sus lados incidentes en un vértice. El ángulo, se denota con la misma letra que el vértice correspondiente.</a:t>
            </a:r>
          </a:p>
        </p:txBody>
      </p:sp>
      <p:pic>
        <p:nvPicPr>
          <p:cNvPr id="18437" name="Picture 5" descr="747px-Trigonometria_02">
            <a:extLst>
              <a:ext uri="{FF2B5EF4-FFF2-40B4-BE49-F238E27FC236}">
                <a16:creationId xmlns:a16="http://schemas.microsoft.com/office/drawing/2014/main" id="{DCE22BB4-349A-4883-B46E-86E8328A8E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3860800"/>
            <a:ext cx="3024187" cy="2428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82072271-3A1E-436B-9B99-D4CD99F6F45B}"/>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16386" name="Rectangle 2">
            <a:extLst>
              <a:ext uri="{FF2B5EF4-FFF2-40B4-BE49-F238E27FC236}">
                <a16:creationId xmlns:a16="http://schemas.microsoft.com/office/drawing/2014/main" id="{5D02D4DB-1038-467B-96B0-A92242ABDD22}"/>
              </a:ext>
            </a:extLst>
          </p:cNvPr>
          <p:cNvSpPr>
            <a:spLocks noGrp="1" noChangeArrowheads="1"/>
          </p:cNvSpPr>
          <p:nvPr>
            <p:ph type="title"/>
          </p:nvPr>
        </p:nvSpPr>
        <p:spPr/>
        <p:txBody>
          <a:bodyPr/>
          <a:lstStyle/>
          <a:p>
            <a:r>
              <a:rPr lang="es-MX" altLang="en-US"/>
              <a:t>Clasificación de los Triángulos.-</a:t>
            </a:r>
            <a:endParaRPr lang="es-ES" altLang="en-US"/>
          </a:p>
        </p:txBody>
      </p:sp>
      <p:sp>
        <p:nvSpPr>
          <p:cNvPr id="16387" name="Rectangle 3">
            <a:extLst>
              <a:ext uri="{FF2B5EF4-FFF2-40B4-BE49-F238E27FC236}">
                <a16:creationId xmlns:a16="http://schemas.microsoft.com/office/drawing/2014/main" id="{AE70FCA8-CD5E-47BF-8D1E-6E653D74059A}"/>
              </a:ext>
            </a:extLst>
          </p:cNvPr>
          <p:cNvSpPr>
            <a:spLocks noGrp="1" noChangeArrowheads="1"/>
          </p:cNvSpPr>
          <p:nvPr>
            <p:ph type="body" idx="1"/>
          </p:nvPr>
        </p:nvSpPr>
        <p:spPr>
          <a:xfrm>
            <a:off x="755650" y="1916113"/>
            <a:ext cx="8229600" cy="3384550"/>
          </a:xfrm>
        </p:spPr>
        <p:txBody>
          <a:bodyPr/>
          <a:lstStyle/>
          <a:p>
            <a:r>
              <a:rPr lang="es-MX" altLang="en-US"/>
              <a:t>La clasificación de Triángulo se hace atendiendo a dos criterios.</a:t>
            </a:r>
          </a:p>
          <a:p>
            <a:pPr>
              <a:buFontTx/>
              <a:buNone/>
            </a:pPr>
            <a:r>
              <a:rPr lang="es-MX" altLang="en-US"/>
              <a:t>		 </a:t>
            </a:r>
          </a:p>
          <a:p>
            <a:pPr>
              <a:buFontTx/>
              <a:buNone/>
            </a:pPr>
            <a:r>
              <a:rPr lang="es-MX" altLang="en-US"/>
              <a:t>         Según sus lados y…</a:t>
            </a:r>
          </a:p>
          <a:p>
            <a:pPr>
              <a:buFontTx/>
              <a:buNone/>
            </a:pPr>
            <a:r>
              <a:rPr lang="es-MX" altLang="en-US"/>
              <a:t>		 Según sus ángulos.</a:t>
            </a:r>
            <a:endParaRPr lang="es-ES" altLang="en-US"/>
          </a:p>
        </p:txBody>
      </p:sp>
      <p:pic>
        <p:nvPicPr>
          <p:cNvPr id="16388" name="Picture 4" descr="pitagoras">
            <a:extLst>
              <a:ext uri="{FF2B5EF4-FFF2-40B4-BE49-F238E27FC236}">
                <a16:creationId xmlns:a16="http://schemas.microsoft.com/office/drawing/2014/main" id="{D264431B-098A-40FF-9094-E9B630E626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3284538"/>
            <a:ext cx="1806575" cy="26749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8BB4CF47-81F5-40FF-A8DA-472A5CFFDD88}"/>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20482" name="Rectangle 2">
            <a:extLst>
              <a:ext uri="{FF2B5EF4-FFF2-40B4-BE49-F238E27FC236}">
                <a16:creationId xmlns:a16="http://schemas.microsoft.com/office/drawing/2014/main" id="{9D38B36A-5B22-4306-9B52-03026DEBE06D}"/>
              </a:ext>
            </a:extLst>
          </p:cNvPr>
          <p:cNvSpPr>
            <a:spLocks noGrp="1" noChangeArrowheads="1"/>
          </p:cNvSpPr>
          <p:nvPr>
            <p:ph type="title"/>
          </p:nvPr>
        </p:nvSpPr>
        <p:spPr/>
        <p:txBody>
          <a:bodyPr/>
          <a:lstStyle/>
          <a:p>
            <a:r>
              <a:rPr lang="es-MX" altLang="en-US"/>
              <a:t>Según sus lados.-</a:t>
            </a:r>
            <a:endParaRPr lang="es-ES" altLang="en-US"/>
          </a:p>
        </p:txBody>
      </p:sp>
      <p:sp>
        <p:nvSpPr>
          <p:cNvPr id="20483" name="Rectangle 3">
            <a:extLst>
              <a:ext uri="{FF2B5EF4-FFF2-40B4-BE49-F238E27FC236}">
                <a16:creationId xmlns:a16="http://schemas.microsoft.com/office/drawing/2014/main" id="{6909EEC3-07E3-4926-B993-4DCAB40CF8E1}"/>
              </a:ext>
            </a:extLst>
          </p:cNvPr>
          <p:cNvSpPr>
            <a:spLocks noGrp="1" noChangeArrowheads="1"/>
          </p:cNvSpPr>
          <p:nvPr>
            <p:ph type="body" idx="1"/>
          </p:nvPr>
        </p:nvSpPr>
        <p:spPr>
          <a:xfrm>
            <a:off x="457200" y="1600200"/>
            <a:ext cx="8229600" cy="676275"/>
          </a:xfrm>
        </p:spPr>
        <p:txBody>
          <a:bodyPr/>
          <a:lstStyle/>
          <a:p>
            <a:r>
              <a:rPr lang="es-ES" altLang="en-US" b="1">
                <a:solidFill>
                  <a:srgbClr val="FF0000"/>
                </a:solidFill>
              </a:rPr>
              <a:t>Escalenos</a:t>
            </a:r>
            <a:r>
              <a:rPr lang="es-ES" altLang="en-US"/>
              <a:t> (los tres lados distintos)</a:t>
            </a:r>
          </a:p>
        </p:txBody>
      </p:sp>
      <p:pic>
        <p:nvPicPr>
          <p:cNvPr id="20484" name="Picture 4" descr="escaleno">
            <a:extLst>
              <a:ext uri="{FF2B5EF4-FFF2-40B4-BE49-F238E27FC236}">
                <a16:creationId xmlns:a16="http://schemas.microsoft.com/office/drawing/2014/main" id="{162C8DE4-0C1A-482F-B2B0-C2AE57418F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2852738"/>
            <a:ext cx="2552700" cy="2533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F3D330A4-0DC5-4095-93A0-2AF50AE020D1}"/>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22530" name="Rectangle 2">
            <a:extLst>
              <a:ext uri="{FF2B5EF4-FFF2-40B4-BE49-F238E27FC236}">
                <a16:creationId xmlns:a16="http://schemas.microsoft.com/office/drawing/2014/main" id="{25E2DC03-6BC7-4139-8567-4BD52EADAA92}"/>
              </a:ext>
            </a:extLst>
          </p:cNvPr>
          <p:cNvSpPr>
            <a:spLocks noGrp="1" noChangeArrowheads="1"/>
          </p:cNvSpPr>
          <p:nvPr>
            <p:ph type="title"/>
          </p:nvPr>
        </p:nvSpPr>
        <p:spPr/>
        <p:txBody>
          <a:bodyPr/>
          <a:lstStyle/>
          <a:p>
            <a:r>
              <a:rPr lang="es-MX" altLang="en-US"/>
              <a:t>Según sus lados.-</a:t>
            </a:r>
            <a:endParaRPr lang="es-ES" altLang="en-US"/>
          </a:p>
        </p:txBody>
      </p:sp>
      <p:sp>
        <p:nvSpPr>
          <p:cNvPr id="22531" name="Rectangle 3">
            <a:extLst>
              <a:ext uri="{FF2B5EF4-FFF2-40B4-BE49-F238E27FC236}">
                <a16:creationId xmlns:a16="http://schemas.microsoft.com/office/drawing/2014/main" id="{7405B938-22CF-44E8-BA88-C7B7C979584A}"/>
              </a:ext>
            </a:extLst>
          </p:cNvPr>
          <p:cNvSpPr>
            <a:spLocks noGrp="1" noChangeArrowheads="1"/>
          </p:cNvSpPr>
          <p:nvPr>
            <p:ph type="body" idx="1"/>
          </p:nvPr>
        </p:nvSpPr>
        <p:spPr>
          <a:xfrm>
            <a:off x="457200" y="1600200"/>
            <a:ext cx="8229600" cy="1181100"/>
          </a:xfrm>
        </p:spPr>
        <p:txBody>
          <a:bodyPr/>
          <a:lstStyle/>
          <a:p>
            <a:r>
              <a:rPr lang="es-ES" altLang="en-US" b="1">
                <a:solidFill>
                  <a:srgbClr val="FF0000"/>
                </a:solidFill>
              </a:rPr>
              <a:t>Isósceles</a:t>
            </a:r>
            <a:r>
              <a:rPr lang="es-ES" altLang="en-US"/>
              <a:t> (dos lados iguales y otro desigual)</a:t>
            </a:r>
          </a:p>
        </p:txBody>
      </p:sp>
      <p:pic>
        <p:nvPicPr>
          <p:cNvPr id="22532" name="Picture 4" descr="isoceles">
            <a:extLst>
              <a:ext uri="{FF2B5EF4-FFF2-40B4-BE49-F238E27FC236}">
                <a16:creationId xmlns:a16="http://schemas.microsoft.com/office/drawing/2014/main" id="{6FE79F5C-B39B-487B-8B2C-9CCA0C301F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2708275"/>
            <a:ext cx="2170113" cy="30972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573F44A5-3E8F-44D1-9603-EC84FC4E116A}"/>
              </a:ext>
            </a:extLst>
          </p:cNvPr>
          <p:cNvSpPr>
            <a:spLocks noGrp="1"/>
          </p:cNvSpPr>
          <p:nvPr>
            <p:ph type="ftr" sz="quarter" idx="10"/>
          </p:nvPr>
        </p:nvSpPr>
        <p:spPr/>
        <p:txBody>
          <a:bodyPr/>
          <a:lstStyle/>
          <a:p>
            <a:r>
              <a:rPr lang="es-ES" altLang="en-US"/>
              <a:t>Trigonometría Básica</a:t>
            </a:r>
          </a:p>
          <a:p>
            <a:r>
              <a:rPr lang="es-MX" altLang="en-US" sz="800"/>
              <a:t>Ing. Gonzalo Carranza E.</a:t>
            </a:r>
            <a:endParaRPr lang="es-ES" altLang="en-US" sz="800"/>
          </a:p>
        </p:txBody>
      </p:sp>
      <p:sp>
        <p:nvSpPr>
          <p:cNvPr id="24578" name="Rectangle 2">
            <a:extLst>
              <a:ext uri="{FF2B5EF4-FFF2-40B4-BE49-F238E27FC236}">
                <a16:creationId xmlns:a16="http://schemas.microsoft.com/office/drawing/2014/main" id="{558BEFD8-1470-4B3F-A073-795BC2E1D922}"/>
              </a:ext>
            </a:extLst>
          </p:cNvPr>
          <p:cNvSpPr>
            <a:spLocks noGrp="1" noChangeArrowheads="1"/>
          </p:cNvSpPr>
          <p:nvPr>
            <p:ph type="title"/>
          </p:nvPr>
        </p:nvSpPr>
        <p:spPr/>
        <p:txBody>
          <a:bodyPr/>
          <a:lstStyle/>
          <a:p>
            <a:r>
              <a:rPr lang="es-MX" altLang="en-US"/>
              <a:t>Según sus lados.-</a:t>
            </a:r>
            <a:endParaRPr lang="es-ES" altLang="en-US"/>
          </a:p>
        </p:txBody>
      </p:sp>
      <p:sp>
        <p:nvSpPr>
          <p:cNvPr id="24579" name="Rectangle 3">
            <a:extLst>
              <a:ext uri="{FF2B5EF4-FFF2-40B4-BE49-F238E27FC236}">
                <a16:creationId xmlns:a16="http://schemas.microsoft.com/office/drawing/2014/main" id="{84698E3B-8F45-4965-AF60-20032AC8DB67}"/>
              </a:ext>
            </a:extLst>
          </p:cNvPr>
          <p:cNvSpPr>
            <a:spLocks noGrp="1" noChangeArrowheads="1"/>
          </p:cNvSpPr>
          <p:nvPr>
            <p:ph type="body" idx="1"/>
          </p:nvPr>
        </p:nvSpPr>
        <p:spPr>
          <a:xfrm>
            <a:off x="457200" y="1600200"/>
            <a:ext cx="8229600" cy="604838"/>
          </a:xfrm>
        </p:spPr>
        <p:txBody>
          <a:bodyPr/>
          <a:lstStyle/>
          <a:p>
            <a:r>
              <a:rPr lang="es-ES" altLang="en-US" b="1">
                <a:solidFill>
                  <a:srgbClr val="FF0000"/>
                </a:solidFill>
              </a:rPr>
              <a:t>Equilátero</a:t>
            </a:r>
            <a:r>
              <a:rPr lang="es-ES" altLang="en-US"/>
              <a:t> (los tres lados iguales) </a:t>
            </a:r>
          </a:p>
        </p:txBody>
      </p:sp>
      <p:pic>
        <p:nvPicPr>
          <p:cNvPr id="24580" name="Picture 4" descr="equilatero">
            <a:extLst>
              <a:ext uri="{FF2B5EF4-FFF2-40B4-BE49-F238E27FC236}">
                <a16:creationId xmlns:a16="http://schemas.microsoft.com/office/drawing/2014/main" id="{80E335FC-5004-4149-A774-3FDCB16514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575" y="2781300"/>
            <a:ext cx="2665413" cy="2343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Corbe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Compass</Template>
  <TotalTime>123</TotalTime>
  <Words>569</Words>
  <Application>Microsoft Office PowerPoint</Application>
  <PresentationFormat>Presentación en pantalla (4:3)</PresentationFormat>
  <Paragraphs>51</Paragraphs>
  <Slides>16</Slides>
  <Notes>16</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Diseño predeterminado</vt:lpstr>
      <vt:lpstr>Instrucciones:</vt:lpstr>
      <vt:lpstr>Definición, Clasificación y Propiedades de los Triángulos</vt:lpstr>
      <vt:lpstr>¿ Que es un Triángulo?</vt:lpstr>
      <vt:lpstr>Definición de un Triángulo.-</vt:lpstr>
      <vt:lpstr>Presentación de PowerPoint</vt:lpstr>
      <vt:lpstr>Clasificación de los Triángulos.-</vt:lpstr>
      <vt:lpstr>Según sus lados.-</vt:lpstr>
      <vt:lpstr>Según sus lados.-</vt:lpstr>
      <vt:lpstr>Según sus lados.-</vt:lpstr>
      <vt:lpstr>Según sus ángulos.-</vt:lpstr>
      <vt:lpstr>Según sus ángulos.-</vt:lpstr>
      <vt:lpstr>Según sus ángulos.-</vt:lpstr>
      <vt:lpstr>Propiedades de los Triángulos.-</vt:lpstr>
      <vt:lpstr>Propiedades de los Triángulos.-</vt:lpstr>
      <vt:lpstr>Propiedades de los Triángulos.-</vt:lpstr>
      <vt:lpstr>Ejercicios Prácticos.-</vt:lpstr>
    </vt:vector>
  </TitlesOfParts>
  <Company>MYLSA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Definición, Clasificación y Propiedades de los Triángulos</dc:title>
  <dc:creator>Maquinaria y Laminados, S.A. de C.V.</dc:creator>
  <cp:lastModifiedBy>ismael jaen</cp:lastModifiedBy>
  <cp:revision>18</cp:revision>
  <dcterms:created xsi:type="dcterms:W3CDTF">2011-06-15T13:30:59Z</dcterms:created>
  <dcterms:modified xsi:type="dcterms:W3CDTF">2019-02-22T05:38:50Z</dcterms:modified>
</cp:coreProperties>
</file>