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0682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0768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39442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45231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9302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2616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82768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44452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8587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1912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2346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7625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0864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2456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6973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7766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4071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50D50C-0BBC-4CD2-9F3C-ECB9199AA593}" type="datetimeFigureOut">
              <a:rPr lang="es-PA" smtClean="0"/>
              <a:t>02/19/2019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BE7E8B-C749-4107-8338-DA6ABA5F79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3108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2.xml"/><Relationship Id="rId7" Type="http://schemas.openxmlformats.org/officeDocument/2006/relationships/hyperlink" Target="La%20Circunferencia.doc.doc" TargetMode="External"/><Relationship Id="rId2" Type="http://schemas.openxmlformats.org/officeDocument/2006/relationships/hyperlink" Target="Valora%20la%20Vida-Reflexi&#242;n.mp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La%20Circunferencia.pdf.ppt" TargetMode="External"/><Relationship Id="rId5" Type="http://schemas.openxmlformats.org/officeDocument/2006/relationships/hyperlink" Target="La%20circunferencia.pdf.pdf" TargetMode="External"/><Relationship Id="rId4" Type="http://schemas.openxmlformats.org/officeDocument/2006/relationships/hyperlink" Target="La%20Circunferencia-Video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9180" y="478695"/>
            <a:ext cx="410827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REFLEXIÓN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49180" y="1313994"/>
            <a:ext cx="410827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INTRODUCCIÒN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49178" y="4857552"/>
            <a:ext cx="410827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file"/>
              </a:rPr>
              <a:t>VIDEO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49178" y="3062362"/>
            <a:ext cx="410827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5" action="ppaction://hlinkfile"/>
              </a:rPr>
              <a:t>CIRCUNFERENCIA.PDF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649178" y="3938448"/>
            <a:ext cx="410827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6" action="ppaction://hlinkpres?slideindex=1&amp;slidetitle="/>
              </a:rPr>
              <a:t>CIRCUNFERENCIA.PPT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649179" y="2149294"/>
            <a:ext cx="410827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7" action="ppaction://hlinkfile"/>
              </a:rPr>
              <a:t>CIRCUNFERENCIA.DOC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649178" y="5727602"/>
            <a:ext cx="410827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CONCLUSIONES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074228" y="175125"/>
            <a:ext cx="5812972" cy="65556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 LATINA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SEDE DAVID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MAESTRIA EN MATEMÀTICA EDUCATIVA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GRUPO SÀBADO</a:t>
            </a:r>
          </a:p>
          <a:p>
            <a:pPr algn="ctr"/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TECNOLOGÌA APLICADA A LA ENSEÑANZA DE LA MATEMÀTICA</a:t>
            </a:r>
          </a:p>
          <a:p>
            <a:pPr algn="ctr"/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CIRCUNFERENCIA</a:t>
            </a:r>
          </a:p>
          <a:p>
            <a:pPr algn="ctr"/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INTEGRANDES: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NANCY VEGA 4-759-487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CLEMENTE SALDAÑA </a:t>
            </a:r>
            <a:r>
              <a:rPr lang="es-PA" b="1" dirty="0" smtClean="0">
                <a:latin typeface="Arial" panose="020B0604020202020204" pitchFamily="34" charset="0"/>
                <a:cs typeface="Arial" panose="020B0604020202020204" pitchFamily="34" charset="0"/>
              </a:rPr>
              <a:t>4-750-1500</a:t>
            </a:r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FACILITADOR 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EDWARD CEDEÑO</a:t>
            </a:r>
          </a:p>
          <a:p>
            <a:pPr algn="ctr"/>
            <a:endParaRPr lang="es-P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 </a:t>
            </a:r>
          </a:p>
          <a:p>
            <a:pPr algn="ctr"/>
            <a:r>
              <a:rPr lang="es-P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FEBRERO 2019</a:t>
            </a:r>
            <a:endParaRPr lang="es-P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45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08514" y="535578"/>
            <a:ext cx="6792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INTRODUCCIÒN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hlinkClick r:id="rId2" action="ppaction://hlinksldjump"/>
          </p:cNvPr>
          <p:cNvSpPr/>
          <p:nvPr/>
        </p:nvSpPr>
        <p:spPr>
          <a:xfrm>
            <a:off x="9980023" y="5669280"/>
            <a:ext cx="1476103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849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08514" y="535578"/>
            <a:ext cx="6792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CONCLUSIÒN</a:t>
            </a:r>
            <a:endParaRPr lang="es-P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hlinkClick r:id="rId2" action="ppaction://hlinksldjump"/>
          </p:cNvPr>
          <p:cNvSpPr/>
          <p:nvPr/>
        </p:nvSpPr>
        <p:spPr>
          <a:xfrm>
            <a:off x="10162903" y="5878286"/>
            <a:ext cx="1384663" cy="744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02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54</TotalTime>
  <Words>48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Vega</dc:creator>
  <cp:lastModifiedBy>Nancy Vega</cp:lastModifiedBy>
  <cp:revision>7</cp:revision>
  <dcterms:created xsi:type="dcterms:W3CDTF">2019-02-19T22:48:16Z</dcterms:created>
  <dcterms:modified xsi:type="dcterms:W3CDTF">2019-02-19T23:46:24Z</dcterms:modified>
</cp:coreProperties>
</file>