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60" t="26200" r="10849" b="53457"/>
          <a:stretch/>
        </p:blipFill>
        <p:spPr bwMode="auto">
          <a:xfrm>
            <a:off x="1082992" y="658935"/>
            <a:ext cx="9819470" cy="56480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17653572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Secteur</vt:lpstr>
      <vt:lpstr>Présentation PowerPoint</vt:lpstr>
    </vt:vector>
  </TitlesOfParts>
  <Company>CS Marguerite Bourgeoys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Katheryne Ménard</dc:creator>
  <cp:lastModifiedBy>Katheryne Ménard</cp:lastModifiedBy>
  <cp:revision>1</cp:revision>
  <dcterms:created xsi:type="dcterms:W3CDTF">2019-04-19T01:42:32Z</dcterms:created>
  <dcterms:modified xsi:type="dcterms:W3CDTF">2019-04-19T01:43:01Z</dcterms:modified>
</cp:coreProperties>
</file>