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49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17/04/2019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99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</a:p>
          <a:p>
            <a:pPr lvl="5" rtl="0"/>
            <a:r>
              <a:rPr lang="fr-FR" dirty="0" smtClean="0"/>
              <a:t>Sixième</a:t>
            </a:r>
          </a:p>
          <a:p>
            <a:pPr lvl="6" rtl="0"/>
            <a:r>
              <a:rPr lang="fr-FR" dirty="0" smtClean="0"/>
              <a:t>Septième</a:t>
            </a:r>
          </a:p>
          <a:p>
            <a:pPr lvl="7" rtl="0"/>
            <a:r>
              <a:rPr lang="fr-FR" dirty="0" smtClean="0"/>
              <a:t>Huitième</a:t>
            </a:r>
          </a:p>
          <a:p>
            <a:pPr lvl="8" rtl="0"/>
            <a:r>
              <a:rPr lang="fr-FR" dirty="0" smtClean="0"/>
              <a:t>Neuvième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708" y="-1"/>
            <a:ext cx="8780586" cy="52753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86854"/>
              </p:ext>
            </p:extLst>
          </p:nvPr>
        </p:nvGraphicFramePr>
        <p:xfrm>
          <a:off x="3024553" y="110066"/>
          <a:ext cx="8202249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2600"/>
                <a:gridCol w="1270899"/>
                <a:gridCol w="1278932"/>
                <a:gridCol w="961292"/>
                <a:gridCol w="1148862"/>
                <a:gridCol w="1297914"/>
                <a:gridCol w="1171750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Unité</a:t>
                      </a:r>
                      <a:r>
                        <a:rPr lang="fr-CA" sz="1600" baseline="0" dirty="0" smtClean="0"/>
                        <a:t> de mesure de longueur ou distance</a:t>
                      </a:r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Kilomètres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Hectomètre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Décamètres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Mètres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Décimètres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Centimètres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Millimètres</a:t>
                      </a:r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km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Hm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dm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dm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cm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mm</a:t>
                      </a:r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76094"/>
              </p:ext>
            </p:extLst>
          </p:nvPr>
        </p:nvGraphicFramePr>
        <p:xfrm>
          <a:off x="3063630" y="4013850"/>
          <a:ext cx="8128001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2891"/>
                <a:gridCol w="1259395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Unité</a:t>
                      </a:r>
                      <a:r>
                        <a:rPr lang="fr-CA" sz="1600" baseline="0" dirty="0" smtClean="0"/>
                        <a:t> de mesure de capacité</a:t>
                      </a:r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Kilolitres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Hectolitres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Décalitres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Litres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Décilitres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Centilitres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Millilitres</a:t>
                      </a:r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err="1" smtClean="0"/>
                        <a:t>kL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err="1" smtClean="0"/>
                        <a:t>hL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err="1" smtClean="0"/>
                        <a:t>dL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err="1" smtClean="0"/>
                        <a:t>dL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err="1" smtClean="0"/>
                        <a:t>cL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err="1" smtClean="0"/>
                        <a:t>mL</a:t>
                      </a:r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6828"/>
              </p:ext>
            </p:extLst>
          </p:nvPr>
        </p:nvGraphicFramePr>
        <p:xfrm>
          <a:off x="3036275" y="2829819"/>
          <a:ext cx="8202249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2600"/>
                <a:gridCol w="1270899"/>
                <a:gridCol w="1278932"/>
                <a:gridCol w="961292"/>
                <a:gridCol w="1148862"/>
                <a:gridCol w="1297914"/>
                <a:gridCol w="1171750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Unité</a:t>
                      </a:r>
                      <a:r>
                        <a:rPr lang="fr-CA" sz="1600" baseline="0" dirty="0" smtClean="0"/>
                        <a:t> de mesure de masse</a:t>
                      </a:r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Kilogrammes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Hectogrammes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Décagrammes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Grammes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Décigrammes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Centigrammes</a:t>
                      </a:r>
                      <a:endParaRPr lang="fr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Milligrammes</a:t>
                      </a:r>
                      <a:endParaRPr lang="fr-CA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kg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hg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dg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g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dg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cg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mg</a:t>
                      </a:r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16718"/>
              </p:ext>
            </p:extLst>
          </p:nvPr>
        </p:nvGraphicFramePr>
        <p:xfrm>
          <a:off x="3024553" y="1247204"/>
          <a:ext cx="8202249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2600"/>
                <a:gridCol w="1270899"/>
                <a:gridCol w="1278932"/>
                <a:gridCol w="961292"/>
                <a:gridCol w="1148862"/>
                <a:gridCol w="1297914"/>
                <a:gridCol w="1171750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Unité</a:t>
                      </a:r>
                      <a:r>
                        <a:rPr lang="fr-CA" sz="1600" baseline="0" dirty="0" smtClean="0"/>
                        <a:t> de mesure d’aire</a:t>
                      </a:r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km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Hm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mm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73779"/>
              </p:ext>
            </p:extLst>
          </p:nvPr>
        </p:nvGraphicFramePr>
        <p:xfrm>
          <a:off x="3024553" y="2009204"/>
          <a:ext cx="8202249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72600"/>
                <a:gridCol w="1270899"/>
                <a:gridCol w="1278932"/>
                <a:gridCol w="961292"/>
                <a:gridCol w="1148862"/>
                <a:gridCol w="1297914"/>
                <a:gridCol w="1171750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fr-CA" sz="1600" dirty="0" smtClean="0"/>
                        <a:t>Unité</a:t>
                      </a:r>
                      <a:r>
                        <a:rPr lang="fr-CA" sz="1600" baseline="0" dirty="0" smtClean="0"/>
                        <a:t> de mesure de volume</a:t>
                      </a:r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km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Hm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mm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46295" y="5380892"/>
            <a:ext cx="6185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dirty="0" smtClean="0"/>
              <a:t>TABLEAU DE CONVERSION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« tableau noir » (grand écran)</Template>
  <TotalTime>13</TotalTime>
  <Words>86</Words>
  <Application>Microsoft Office PowerPoint</Application>
  <PresentationFormat>Grand écran</PresentationFormat>
  <Paragraphs>63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Wingdings</vt:lpstr>
      <vt:lpstr>Sujets éducatifs 16 x 9</vt:lpstr>
      <vt:lpstr>Présentation PowerPoint</vt:lpstr>
    </vt:vector>
  </TitlesOfParts>
  <Company>CS Marguerite Bourgeoys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Katheryne Ménard</dc:creator>
  <cp:lastModifiedBy>Katheryne Ménard</cp:lastModifiedBy>
  <cp:revision>2</cp:revision>
  <dcterms:created xsi:type="dcterms:W3CDTF">2019-04-18T02:41:34Z</dcterms:created>
  <dcterms:modified xsi:type="dcterms:W3CDTF">2019-04-18T02:55:02Z</dcterms:modified>
</cp:coreProperties>
</file>