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CB09E5-5EE0-44D9-9710-F1921CFC0FB4}" type="datetimeFigureOut">
              <a:rPr lang="es-PE" smtClean="0"/>
              <a:t>15/06/2019</a:t>
            </a:fld>
            <a:endParaRPr lang="es-PE"/>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E"/>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4C8C95-B9F6-4F37-A3F2-86BF644AFA5F}" type="slidenum">
              <a:rPr lang="es-PE" smtClean="0"/>
              <a:t>‹Nº›</a:t>
            </a:fld>
            <a:endParaRPr lang="es-PE"/>
          </a:p>
        </p:txBody>
      </p:sp>
    </p:spTree>
    <p:extLst>
      <p:ext uri="{BB962C8B-B14F-4D97-AF65-F5344CB8AC3E}">
        <p14:creationId xmlns:p14="http://schemas.microsoft.com/office/powerpoint/2010/main" val="15978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2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1pPr>
            <a:lvl2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2pPr>
            <a:lvl3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3pPr>
            <a:lvl4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4pPr>
            <a:lvl5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5pPr>
            <a:lvl6pPr marL="2473863"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6pPr>
            <a:lvl7pPr marL="2923657"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7pPr>
            <a:lvl8pPr marL="3373450"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8pPr>
            <a:lvl9pPr marL="3823244"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9pPr>
          </a:lstStyle>
          <a:p>
            <a:pPr eaLnBrk="1" hangingPunct="1"/>
            <a:fld id="{C947A927-C27A-4055-AEAA-51D0868BC7B1}" type="slidenum">
              <a:rPr lang="en-GB" sz="1200">
                <a:solidFill>
                  <a:srgbClr val="000000"/>
                </a:solidFill>
              </a:rPr>
              <a:pPr eaLnBrk="1" hangingPunct="1"/>
              <a:t>1</a:t>
            </a:fld>
            <a:endParaRPr lang="en-GB" sz="1200">
              <a:solidFill>
                <a:srgbClr val="000000"/>
              </a:solidFill>
            </a:endParaRPr>
          </a:p>
        </p:txBody>
      </p:sp>
      <p:sp>
        <p:nvSpPr>
          <p:cNvPr id="44035" name="Text Box 1"/>
          <p:cNvSpPr txBox="1">
            <a:spLocks noChangeArrowheads="1"/>
          </p:cNvSpPr>
          <p:nvPr/>
        </p:nvSpPr>
        <p:spPr bwMode="auto">
          <a:xfrm>
            <a:off x="1014377" y="681435"/>
            <a:ext cx="4841770" cy="3410287"/>
          </a:xfrm>
          <a:prstGeom prst="rect">
            <a:avLst/>
          </a:prstGeom>
          <a:solidFill>
            <a:srgbClr val="FFFFFF"/>
          </a:solidFill>
          <a:ln w="9360">
            <a:solidFill>
              <a:srgbClr val="000000"/>
            </a:solidFill>
            <a:miter lim="800000"/>
            <a:headEnd/>
            <a:tailEnd/>
          </a:ln>
        </p:spPr>
        <p:txBody>
          <a:bodyPr wrap="none" lIns="89959" tIns="44979" rIns="89959" bIns="44979" anchor="ctr"/>
          <a:lstStyle/>
          <a:p>
            <a:endParaRPr lang="es-PE"/>
          </a:p>
        </p:txBody>
      </p:sp>
      <p:sp>
        <p:nvSpPr>
          <p:cNvPr id="44036" name="Rectangle 2"/>
          <p:cNvSpPr>
            <a:spLocks noChangeArrowheads="1"/>
          </p:cNvSpPr>
          <p:nvPr>
            <p:ph type="body"/>
          </p:nvPr>
        </p:nvSpPr>
        <p:spPr>
          <a:xfrm>
            <a:off x="915758" y="4317827"/>
            <a:ext cx="5018659" cy="414785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2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1pPr>
            <a:lvl2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2pPr>
            <a:lvl3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3pPr>
            <a:lvl4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4pPr>
            <a:lvl5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5pPr>
            <a:lvl6pPr marL="2473863"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6pPr>
            <a:lvl7pPr marL="2923657"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7pPr>
            <a:lvl8pPr marL="3373450"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8pPr>
            <a:lvl9pPr marL="3823244"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9pPr>
          </a:lstStyle>
          <a:p>
            <a:pPr eaLnBrk="1" hangingPunct="1"/>
            <a:fld id="{D7CD5DFF-BCB1-4766-921E-AE5532E7F296}" type="slidenum">
              <a:rPr lang="en-GB" sz="1200">
                <a:solidFill>
                  <a:srgbClr val="000000"/>
                </a:solidFill>
              </a:rPr>
              <a:pPr eaLnBrk="1" hangingPunct="1"/>
              <a:t>10</a:t>
            </a:fld>
            <a:endParaRPr lang="en-GB" sz="1200">
              <a:solidFill>
                <a:srgbClr val="000000"/>
              </a:solidFill>
            </a:endParaRPr>
          </a:p>
        </p:txBody>
      </p:sp>
      <p:sp>
        <p:nvSpPr>
          <p:cNvPr id="53251" name="Text Box 1"/>
          <p:cNvSpPr txBox="1">
            <a:spLocks noChangeArrowheads="1"/>
          </p:cNvSpPr>
          <p:nvPr/>
        </p:nvSpPr>
        <p:spPr bwMode="auto">
          <a:xfrm>
            <a:off x="1014377" y="681435"/>
            <a:ext cx="4841770" cy="3410287"/>
          </a:xfrm>
          <a:prstGeom prst="rect">
            <a:avLst/>
          </a:prstGeom>
          <a:solidFill>
            <a:srgbClr val="FFFFFF"/>
          </a:solidFill>
          <a:ln w="9360">
            <a:solidFill>
              <a:srgbClr val="000000"/>
            </a:solidFill>
            <a:miter lim="800000"/>
            <a:headEnd/>
            <a:tailEnd/>
          </a:ln>
        </p:spPr>
        <p:txBody>
          <a:bodyPr wrap="none" lIns="89959" tIns="44979" rIns="89959" bIns="44979" anchor="ctr"/>
          <a:lstStyle/>
          <a:p>
            <a:endParaRPr lang="es-PE"/>
          </a:p>
        </p:txBody>
      </p:sp>
      <p:sp>
        <p:nvSpPr>
          <p:cNvPr id="53252" name="Rectangle 2"/>
          <p:cNvSpPr>
            <a:spLocks noChangeArrowheads="1"/>
          </p:cNvSpPr>
          <p:nvPr>
            <p:ph type="body"/>
          </p:nvPr>
        </p:nvSpPr>
        <p:spPr>
          <a:xfrm>
            <a:off x="915758" y="4317828"/>
            <a:ext cx="5018659" cy="4236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1pPr>
            <a:lvl2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2pPr>
            <a:lvl3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3pPr>
            <a:lvl4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4pPr>
            <a:lvl5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5pPr>
            <a:lvl6pPr marL="2473863"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6pPr>
            <a:lvl7pPr marL="2923657"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7pPr>
            <a:lvl8pPr marL="3373450"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8pPr>
            <a:lvl9pPr marL="3823244"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9pPr>
          </a:lstStyle>
          <a:p>
            <a:pPr eaLnBrk="1" hangingPunct="1"/>
            <a:fld id="{8AAF0FA2-3C45-4008-B9B1-D1E01634334D}" type="slidenum">
              <a:rPr lang="en-GB" sz="1200">
                <a:solidFill>
                  <a:srgbClr val="000000"/>
                </a:solidFill>
              </a:rPr>
              <a:pPr eaLnBrk="1" hangingPunct="1"/>
              <a:t>11</a:t>
            </a:fld>
            <a:endParaRPr lang="en-GB" sz="1200">
              <a:solidFill>
                <a:srgbClr val="000000"/>
              </a:solidFill>
            </a:endParaRPr>
          </a:p>
        </p:txBody>
      </p:sp>
      <p:sp>
        <p:nvSpPr>
          <p:cNvPr id="54275" name="Text Box 1"/>
          <p:cNvSpPr txBox="1">
            <a:spLocks noChangeArrowheads="1"/>
          </p:cNvSpPr>
          <p:nvPr/>
        </p:nvSpPr>
        <p:spPr bwMode="auto">
          <a:xfrm>
            <a:off x="1014377" y="681435"/>
            <a:ext cx="4841770" cy="3410287"/>
          </a:xfrm>
          <a:prstGeom prst="rect">
            <a:avLst/>
          </a:prstGeom>
          <a:solidFill>
            <a:srgbClr val="FFFFFF"/>
          </a:solidFill>
          <a:ln w="9360">
            <a:solidFill>
              <a:srgbClr val="000000"/>
            </a:solidFill>
            <a:miter lim="800000"/>
            <a:headEnd/>
            <a:tailEnd/>
          </a:ln>
        </p:spPr>
        <p:txBody>
          <a:bodyPr wrap="none" lIns="89959" tIns="44979" rIns="89959" bIns="44979" anchor="ctr"/>
          <a:lstStyle/>
          <a:p>
            <a:endParaRPr lang="es-PE"/>
          </a:p>
        </p:txBody>
      </p:sp>
      <p:sp>
        <p:nvSpPr>
          <p:cNvPr id="54276" name="Rectangle 2"/>
          <p:cNvSpPr>
            <a:spLocks noChangeArrowheads="1"/>
          </p:cNvSpPr>
          <p:nvPr>
            <p:ph type="body"/>
          </p:nvPr>
        </p:nvSpPr>
        <p:spPr>
          <a:xfrm>
            <a:off x="915758" y="4317828"/>
            <a:ext cx="5018659" cy="4236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2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1pPr>
            <a:lvl2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2pPr>
            <a:lvl3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3pPr>
            <a:lvl4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4pPr>
            <a:lvl5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5pPr>
            <a:lvl6pPr marL="2473863"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6pPr>
            <a:lvl7pPr marL="2923657"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7pPr>
            <a:lvl8pPr marL="3373450"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8pPr>
            <a:lvl9pPr marL="3823244"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9pPr>
          </a:lstStyle>
          <a:p>
            <a:pPr eaLnBrk="1" hangingPunct="1"/>
            <a:fld id="{95CE0A2F-6AE3-440E-9651-C2BED2D08B51}" type="slidenum">
              <a:rPr lang="en-GB" sz="1200">
                <a:solidFill>
                  <a:srgbClr val="000000"/>
                </a:solidFill>
              </a:rPr>
              <a:pPr eaLnBrk="1" hangingPunct="1"/>
              <a:t>12</a:t>
            </a:fld>
            <a:endParaRPr lang="en-GB" sz="1200">
              <a:solidFill>
                <a:srgbClr val="000000"/>
              </a:solidFill>
            </a:endParaRPr>
          </a:p>
        </p:txBody>
      </p:sp>
      <p:sp>
        <p:nvSpPr>
          <p:cNvPr id="55299" name="Text Box 1"/>
          <p:cNvSpPr txBox="1">
            <a:spLocks noChangeArrowheads="1"/>
          </p:cNvSpPr>
          <p:nvPr/>
        </p:nvSpPr>
        <p:spPr bwMode="auto">
          <a:xfrm>
            <a:off x="1014377" y="681435"/>
            <a:ext cx="4841770" cy="3410287"/>
          </a:xfrm>
          <a:prstGeom prst="rect">
            <a:avLst/>
          </a:prstGeom>
          <a:solidFill>
            <a:srgbClr val="FFFFFF"/>
          </a:solidFill>
          <a:ln w="9360">
            <a:solidFill>
              <a:srgbClr val="000000"/>
            </a:solidFill>
            <a:miter lim="800000"/>
            <a:headEnd/>
            <a:tailEnd/>
          </a:ln>
        </p:spPr>
        <p:txBody>
          <a:bodyPr wrap="none" lIns="89959" tIns="44979" rIns="89959" bIns="44979" anchor="ctr"/>
          <a:lstStyle/>
          <a:p>
            <a:endParaRPr lang="es-PE"/>
          </a:p>
        </p:txBody>
      </p:sp>
      <p:sp>
        <p:nvSpPr>
          <p:cNvPr id="55300" name="Rectangle 2"/>
          <p:cNvSpPr>
            <a:spLocks noChangeArrowheads="1"/>
          </p:cNvSpPr>
          <p:nvPr>
            <p:ph type="body"/>
          </p:nvPr>
        </p:nvSpPr>
        <p:spPr>
          <a:xfrm>
            <a:off x="915758" y="4317828"/>
            <a:ext cx="5018659" cy="4236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2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1pPr>
            <a:lvl2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2pPr>
            <a:lvl3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3pPr>
            <a:lvl4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4pPr>
            <a:lvl5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5pPr>
            <a:lvl6pPr marL="2473863"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6pPr>
            <a:lvl7pPr marL="2923657"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7pPr>
            <a:lvl8pPr marL="3373450"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8pPr>
            <a:lvl9pPr marL="3823244"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9pPr>
          </a:lstStyle>
          <a:p>
            <a:pPr eaLnBrk="1" hangingPunct="1"/>
            <a:fld id="{D3590CE8-6021-4FA2-9369-2416465D057F}" type="slidenum">
              <a:rPr lang="en-GB" sz="1200">
                <a:solidFill>
                  <a:srgbClr val="000000"/>
                </a:solidFill>
              </a:rPr>
              <a:pPr eaLnBrk="1" hangingPunct="1"/>
              <a:t>13</a:t>
            </a:fld>
            <a:endParaRPr lang="en-GB" sz="1200">
              <a:solidFill>
                <a:srgbClr val="000000"/>
              </a:solidFill>
            </a:endParaRPr>
          </a:p>
        </p:txBody>
      </p:sp>
      <p:sp>
        <p:nvSpPr>
          <p:cNvPr id="56323" name="Text Box 1"/>
          <p:cNvSpPr txBox="1">
            <a:spLocks noChangeArrowheads="1"/>
          </p:cNvSpPr>
          <p:nvPr/>
        </p:nvSpPr>
        <p:spPr bwMode="auto">
          <a:xfrm>
            <a:off x="1014377" y="681435"/>
            <a:ext cx="4841770" cy="3410287"/>
          </a:xfrm>
          <a:prstGeom prst="rect">
            <a:avLst/>
          </a:prstGeom>
          <a:solidFill>
            <a:srgbClr val="FFFFFF"/>
          </a:solidFill>
          <a:ln w="9360">
            <a:solidFill>
              <a:srgbClr val="000000"/>
            </a:solidFill>
            <a:miter lim="800000"/>
            <a:headEnd/>
            <a:tailEnd/>
          </a:ln>
        </p:spPr>
        <p:txBody>
          <a:bodyPr wrap="none" lIns="89959" tIns="44979" rIns="89959" bIns="44979" anchor="ctr"/>
          <a:lstStyle/>
          <a:p>
            <a:endParaRPr lang="es-PE"/>
          </a:p>
        </p:txBody>
      </p:sp>
      <p:sp>
        <p:nvSpPr>
          <p:cNvPr id="56324" name="Rectangle 2"/>
          <p:cNvSpPr>
            <a:spLocks noChangeArrowheads="1"/>
          </p:cNvSpPr>
          <p:nvPr>
            <p:ph type="body"/>
          </p:nvPr>
        </p:nvSpPr>
        <p:spPr>
          <a:xfrm>
            <a:off x="915758" y="4317828"/>
            <a:ext cx="5018659" cy="4236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2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1pPr>
            <a:lvl2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2pPr>
            <a:lvl3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3pPr>
            <a:lvl4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4pPr>
            <a:lvl5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5pPr>
            <a:lvl6pPr marL="2473863"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6pPr>
            <a:lvl7pPr marL="2923657"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7pPr>
            <a:lvl8pPr marL="3373450"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8pPr>
            <a:lvl9pPr marL="3823244"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9pPr>
          </a:lstStyle>
          <a:p>
            <a:pPr eaLnBrk="1" hangingPunct="1"/>
            <a:fld id="{9277C98A-92A0-41CA-AF37-29270CB057D4}" type="slidenum">
              <a:rPr lang="en-GB" sz="1200">
                <a:solidFill>
                  <a:srgbClr val="000000"/>
                </a:solidFill>
              </a:rPr>
              <a:pPr eaLnBrk="1" hangingPunct="1"/>
              <a:t>2</a:t>
            </a:fld>
            <a:endParaRPr lang="en-GB" sz="1200">
              <a:solidFill>
                <a:srgbClr val="000000"/>
              </a:solidFill>
            </a:endParaRPr>
          </a:p>
        </p:txBody>
      </p:sp>
      <p:sp>
        <p:nvSpPr>
          <p:cNvPr id="45059" name="Text Box 1"/>
          <p:cNvSpPr txBox="1">
            <a:spLocks noChangeArrowheads="1"/>
          </p:cNvSpPr>
          <p:nvPr/>
        </p:nvSpPr>
        <p:spPr bwMode="auto">
          <a:xfrm>
            <a:off x="1014377" y="681435"/>
            <a:ext cx="4841770" cy="3410287"/>
          </a:xfrm>
          <a:prstGeom prst="rect">
            <a:avLst/>
          </a:prstGeom>
          <a:solidFill>
            <a:srgbClr val="FFFFFF"/>
          </a:solidFill>
          <a:ln w="9360">
            <a:solidFill>
              <a:srgbClr val="000000"/>
            </a:solidFill>
            <a:miter lim="800000"/>
            <a:headEnd/>
            <a:tailEnd/>
          </a:ln>
        </p:spPr>
        <p:txBody>
          <a:bodyPr wrap="none" lIns="89959" tIns="44979" rIns="89959" bIns="44979" anchor="ctr"/>
          <a:lstStyle/>
          <a:p>
            <a:endParaRPr lang="es-PE"/>
          </a:p>
        </p:txBody>
      </p:sp>
      <p:sp>
        <p:nvSpPr>
          <p:cNvPr id="45060" name="Rectangle 2"/>
          <p:cNvSpPr>
            <a:spLocks noChangeArrowheads="1"/>
          </p:cNvSpPr>
          <p:nvPr>
            <p:ph type="body"/>
          </p:nvPr>
        </p:nvSpPr>
        <p:spPr>
          <a:xfrm>
            <a:off x="915758" y="4317828"/>
            <a:ext cx="5018659" cy="4236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2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1pPr>
            <a:lvl2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2pPr>
            <a:lvl3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3pPr>
            <a:lvl4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4pPr>
            <a:lvl5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5pPr>
            <a:lvl6pPr marL="2473863"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6pPr>
            <a:lvl7pPr marL="2923657"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7pPr>
            <a:lvl8pPr marL="3373450"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8pPr>
            <a:lvl9pPr marL="3823244"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9pPr>
          </a:lstStyle>
          <a:p>
            <a:pPr eaLnBrk="1" hangingPunct="1"/>
            <a:fld id="{E70A50E9-3DD8-4232-A921-6D3DE847DB02}" type="slidenum">
              <a:rPr lang="en-GB" sz="1200">
                <a:solidFill>
                  <a:srgbClr val="000000"/>
                </a:solidFill>
              </a:rPr>
              <a:pPr eaLnBrk="1" hangingPunct="1"/>
              <a:t>3</a:t>
            </a:fld>
            <a:endParaRPr lang="en-GB" sz="1200">
              <a:solidFill>
                <a:srgbClr val="000000"/>
              </a:solidFill>
            </a:endParaRPr>
          </a:p>
        </p:txBody>
      </p:sp>
      <p:sp>
        <p:nvSpPr>
          <p:cNvPr id="46083" name="Text Box 1"/>
          <p:cNvSpPr txBox="1">
            <a:spLocks noChangeArrowheads="1"/>
          </p:cNvSpPr>
          <p:nvPr/>
        </p:nvSpPr>
        <p:spPr bwMode="auto">
          <a:xfrm>
            <a:off x="1014377" y="681435"/>
            <a:ext cx="4841770" cy="3410287"/>
          </a:xfrm>
          <a:prstGeom prst="rect">
            <a:avLst/>
          </a:prstGeom>
          <a:solidFill>
            <a:srgbClr val="FFFFFF"/>
          </a:solidFill>
          <a:ln w="9360">
            <a:solidFill>
              <a:srgbClr val="000000"/>
            </a:solidFill>
            <a:miter lim="800000"/>
            <a:headEnd/>
            <a:tailEnd/>
          </a:ln>
        </p:spPr>
        <p:txBody>
          <a:bodyPr wrap="none" lIns="89959" tIns="44979" rIns="89959" bIns="44979" anchor="ctr"/>
          <a:lstStyle/>
          <a:p>
            <a:endParaRPr lang="es-PE"/>
          </a:p>
        </p:txBody>
      </p:sp>
      <p:sp>
        <p:nvSpPr>
          <p:cNvPr id="46084" name="Rectangle 2"/>
          <p:cNvSpPr>
            <a:spLocks noChangeArrowheads="1"/>
          </p:cNvSpPr>
          <p:nvPr>
            <p:ph type="body"/>
          </p:nvPr>
        </p:nvSpPr>
        <p:spPr>
          <a:xfrm>
            <a:off x="915758" y="4317828"/>
            <a:ext cx="5018659" cy="4236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2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1pPr>
            <a:lvl2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2pPr>
            <a:lvl3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3pPr>
            <a:lvl4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4pPr>
            <a:lvl5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5pPr>
            <a:lvl6pPr marL="2473863"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6pPr>
            <a:lvl7pPr marL="2923657"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7pPr>
            <a:lvl8pPr marL="3373450"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8pPr>
            <a:lvl9pPr marL="3823244"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9pPr>
          </a:lstStyle>
          <a:p>
            <a:pPr eaLnBrk="1" hangingPunct="1"/>
            <a:fld id="{F71464DC-C84B-4022-9E38-DDD9E81C73F3}" type="slidenum">
              <a:rPr lang="en-GB" sz="1200">
                <a:solidFill>
                  <a:srgbClr val="000000"/>
                </a:solidFill>
              </a:rPr>
              <a:pPr eaLnBrk="1" hangingPunct="1"/>
              <a:t>4</a:t>
            </a:fld>
            <a:endParaRPr lang="en-GB" sz="1200">
              <a:solidFill>
                <a:srgbClr val="000000"/>
              </a:solidFill>
            </a:endParaRPr>
          </a:p>
        </p:txBody>
      </p:sp>
      <p:sp>
        <p:nvSpPr>
          <p:cNvPr id="47107" name="Text Box 1"/>
          <p:cNvSpPr txBox="1">
            <a:spLocks noChangeArrowheads="1"/>
          </p:cNvSpPr>
          <p:nvPr/>
        </p:nvSpPr>
        <p:spPr bwMode="auto">
          <a:xfrm>
            <a:off x="1014377" y="681435"/>
            <a:ext cx="4841770" cy="3410287"/>
          </a:xfrm>
          <a:prstGeom prst="rect">
            <a:avLst/>
          </a:prstGeom>
          <a:solidFill>
            <a:srgbClr val="FFFFFF"/>
          </a:solidFill>
          <a:ln w="9360">
            <a:solidFill>
              <a:srgbClr val="000000"/>
            </a:solidFill>
            <a:miter lim="800000"/>
            <a:headEnd/>
            <a:tailEnd/>
          </a:ln>
        </p:spPr>
        <p:txBody>
          <a:bodyPr wrap="none" lIns="89959" tIns="44979" rIns="89959" bIns="44979" anchor="ctr"/>
          <a:lstStyle/>
          <a:p>
            <a:endParaRPr lang="es-PE"/>
          </a:p>
        </p:txBody>
      </p:sp>
      <p:sp>
        <p:nvSpPr>
          <p:cNvPr id="47108" name="Rectangle 2"/>
          <p:cNvSpPr>
            <a:spLocks noChangeArrowheads="1"/>
          </p:cNvSpPr>
          <p:nvPr>
            <p:ph type="body"/>
          </p:nvPr>
        </p:nvSpPr>
        <p:spPr>
          <a:xfrm>
            <a:off x="915758" y="4317828"/>
            <a:ext cx="5018659" cy="4236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2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1pPr>
            <a:lvl2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2pPr>
            <a:lvl3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3pPr>
            <a:lvl4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4pPr>
            <a:lvl5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5pPr>
            <a:lvl6pPr marL="2473863"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6pPr>
            <a:lvl7pPr marL="2923657"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7pPr>
            <a:lvl8pPr marL="3373450"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8pPr>
            <a:lvl9pPr marL="3823244"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9pPr>
          </a:lstStyle>
          <a:p>
            <a:pPr eaLnBrk="1" hangingPunct="1"/>
            <a:fld id="{5ABE5E4C-583A-4144-B4B0-E1F4F15EEE58}" type="slidenum">
              <a:rPr lang="en-GB" sz="1200">
                <a:solidFill>
                  <a:srgbClr val="000000"/>
                </a:solidFill>
              </a:rPr>
              <a:pPr eaLnBrk="1" hangingPunct="1"/>
              <a:t>5</a:t>
            </a:fld>
            <a:endParaRPr lang="en-GB" sz="1200">
              <a:solidFill>
                <a:srgbClr val="000000"/>
              </a:solidFill>
            </a:endParaRPr>
          </a:p>
        </p:txBody>
      </p:sp>
      <p:sp>
        <p:nvSpPr>
          <p:cNvPr id="48131" name="Text Box 1"/>
          <p:cNvSpPr txBox="1">
            <a:spLocks noChangeArrowheads="1"/>
          </p:cNvSpPr>
          <p:nvPr/>
        </p:nvSpPr>
        <p:spPr bwMode="auto">
          <a:xfrm>
            <a:off x="1014377" y="681435"/>
            <a:ext cx="4841770" cy="3410287"/>
          </a:xfrm>
          <a:prstGeom prst="rect">
            <a:avLst/>
          </a:prstGeom>
          <a:solidFill>
            <a:srgbClr val="FFFFFF"/>
          </a:solidFill>
          <a:ln w="9360">
            <a:solidFill>
              <a:srgbClr val="000000"/>
            </a:solidFill>
            <a:miter lim="800000"/>
            <a:headEnd/>
            <a:tailEnd/>
          </a:ln>
        </p:spPr>
        <p:txBody>
          <a:bodyPr wrap="none" lIns="89959" tIns="44979" rIns="89959" bIns="44979" anchor="ctr"/>
          <a:lstStyle/>
          <a:p>
            <a:endParaRPr lang="es-PE"/>
          </a:p>
        </p:txBody>
      </p:sp>
      <p:sp>
        <p:nvSpPr>
          <p:cNvPr id="48132" name="Rectangle 2"/>
          <p:cNvSpPr>
            <a:spLocks noChangeArrowheads="1"/>
          </p:cNvSpPr>
          <p:nvPr>
            <p:ph type="body"/>
          </p:nvPr>
        </p:nvSpPr>
        <p:spPr>
          <a:xfrm>
            <a:off x="915758" y="4317828"/>
            <a:ext cx="5018659" cy="4236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2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1pPr>
            <a:lvl2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2pPr>
            <a:lvl3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3pPr>
            <a:lvl4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4pPr>
            <a:lvl5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5pPr>
            <a:lvl6pPr marL="2473863"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6pPr>
            <a:lvl7pPr marL="2923657"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7pPr>
            <a:lvl8pPr marL="3373450"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8pPr>
            <a:lvl9pPr marL="3823244"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9pPr>
          </a:lstStyle>
          <a:p>
            <a:pPr eaLnBrk="1" hangingPunct="1"/>
            <a:fld id="{DD4D6661-BE5D-40B6-BB0C-566F42E35E4E}" type="slidenum">
              <a:rPr lang="en-GB" sz="1200">
                <a:solidFill>
                  <a:srgbClr val="000000"/>
                </a:solidFill>
              </a:rPr>
              <a:pPr eaLnBrk="1" hangingPunct="1"/>
              <a:t>6</a:t>
            </a:fld>
            <a:endParaRPr lang="en-GB" sz="1200">
              <a:solidFill>
                <a:srgbClr val="000000"/>
              </a:solidFill>
            </a:endParaRPr>
          </a:p>
        </p:txBody>
      </p:sp>
      <p:sp>
        <p:nvSpPr>
          <p:cNvPr id="49155" name="Text Box 1"/>
          <p:cNvSpPr txBox="1">
            <a:spLocks noChangeArrowheads="1"/>
          </p:cNvSpPr>
          <p:nvPr/>
        </p:nvSpPr>
        <p:spPr bwMode="auto">
          <a:xfrm>
            <a:off x="1014377" y="681435"/>
            <a:ext cx="4841770" cy="3410287"/>
          </a:xfrm>
          <a:prstGeom prst="rect">
            <a:avLst/>
          </a:prstGeom>
          <a:solidFill>
            <a:srgbClr val="FFFFFF"/>
          </a:solidFill>
          <a:ln w="9360">
            <a:solidFill>
              <a:srgbClr val="000000"/>
            </a:solidFill>
            <a:miter lim="800000"/>
            <a:headEnd/>
            <a:tailEnd/>
          </a:ln>
        </p:spPr>
        <p:txBody>
          <a:bodyPr wrap="none" lIns="89959" tIns="44979" rIns="89959" bIns="44979" anchor="ctr"/>
          <a:lstStyle/>
          <a:p>
            <a:endParaRPr lang="es-PE"/>
          </a:p>
        </p:txBody>
      </p:sp>
      <p:sp>
        <p:nvSpPr>
          <p:cNvPr id="49156" name="Rectangle 2"/>
          <p:cNvSpPr>
            <a:spLocks noChangeArrowheads="1"/>
          </p:cNvSpPr>
          <p:nvPr>
            <p:ph type="body"/>
          </p:nvPr>
        </p:nvSpPr>
        <p:spPr>
          <a:xfrm>
            <a:off x="915758" y="4317828"/>
            <a:ext cx="5018659" cy="4236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2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1pPr>
            <a:lvl2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2pPr>
            <a:lvl3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3pPr>
            <a:lvl4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4pPr>
            <a:lvl5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5pPr>
            <a:lvl6pPr marL="2473863"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6pPr>
            <a:lvl7pPr marL="2923657"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7pPr>
            <a:lvl8pPr marL="3373450"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8pPr>
            <a:lvl9pPr marL="3823244"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9pPr>
          </a:lstStyle>
          <a:p>
            <a:pPr eaLnBrk="1" hangingPunct="1"/>
            <a:fld id="{49DDAB2C-44D7-4659-ADFB-243F4D57248F}" type="slidenum">
              <a:rPr lang="en-GB" sz="1200">
                <a:solidFill>
                  <a:srgbClr val="000000"/>
                </a:solidFill>
              </a:rPr>
              <a:pPr eaLnBrk="1" hangingPunct="1"/>
              <a:t>7</a:t>
            </a:fld>
            <a:endParaRPr lang="en-GB" sz="1200">
              <a:solidFill>
                <a:srgbClr val="000000"/>
              </a:solidFill>
            </a:endParaRPr>
          </a:p>
        </p:txBody>
      </p:sp>
      <p:sp>
        <p:nvSpPr>
          <p:cNvPr id="50179" name="Text Box 1"/>
          <p:cNvSpPr txBox="1">
            <a:spLocks noChangeArrowheads="1"/>
          </p:cNvSpPr>
          <p:nvPr/>
        </p:nvSpPr>
        <p:spPr bwMode="auto">
          <a:xfrm>
            <a:off x="1014377" y="681435"/>
            <a:ext cx="4841770" cy="3410287"/>
          </a:xfrm>
          <a:prstGeom prst="rect">
            <a:avLst/>
          </a:prstGeom>
          <a:solidFill>
            <a:srgbClr val="FFFFFF"/>
          </a:solidFill>
          <a:ln w="9360">
            <a:solidFill>
              <a:srgbClr val="000000"/>
            </a:solidFill>
            <a:miter lim="800000"/>
            <a:headEnd/>
            <a:tailEnd/>
          </a:ln>
        </p:spPr>
        <p:txBody>
          <a:bodyPr wrap="none" lIns="89959" tIns="44979" rIns="89959" bIns="44979" anchor="ctr"/>
          <a:lstStyle/>
          <a:p>
            <a:endParaRPr lang="es-PE"/>
          </a:p>
        </p:txBody>
      </p:sp>
      <p:sp>
        <p:nvSpPr>
          <p:cNvPr id="50180" name="Rectangle 2"/>
          <p:cNvSpPr>
            <a:spLocks noChangeArrowheads="1"/>
          </p:cNvSpPr>
          <p:nvPr>
            <p:ph type="body"/>
          </p:nvPr>
        </p:nvSpPr>
        <p:spPr>
          <a:xfrm>
            <a:off x="915758" y="4317828"/>
            <a:ext cx="5018659" cy="4236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2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1pPr>
            <a:lvl2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2pPr>
            <a:lvl3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3pPr>
            <a:lvl4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4pPr>
            <a:lvl5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5pPr>
            <a:lvl6pPr marL="2473863"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6pPr>
            <a:lvl7pPr marL="2923657"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7pPr>
            <a:lvl8pPr marL="3373450"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8pPr>
            <a:lvl9pPr marL="3823244"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9pPr>
          </a:lstStyle>
          <a:p>
            <a:pPr eaLnBrk="1" hangingPunct="1"/>
            <a:fld id="{EB0DAF23-A4D5-4B3A-AF07-2D13D97F7B8A}" type="slidenum">
              <a:rPr lang="en-GB" sz="1200">
                <a:solidFill>
                  <a:srgbClr val="000000"/>
                </a:solidFill>
              </a:rPr>
              <a:pPr eaLnBrk="1" hangingPunct="1"/>
              <a:t>8</a:t>
            </a:fld>
            <a:endParaRPr lang="en-GB" sz="1200">
              <a:solidFill>
                <a:srgbClr val="000000"/>
              </a:solidFill>
            </a:endParaRPr>
          </a:p>
        </p:txBody>
      </p:sp>
      <p:sp>
        <p:nvSpPr>
          <p:cNvPr id="51203" name="Text Box 1"/>
          <p:cNvSpPr txBox="1">
            <a:spLocks noChangeArrowheads="1"/>
          </p:cNvSpPr>
          <p:nvPr/>
        </p:nvSpPr>
        <p:spPr bwMode="auto">
          <a:xfrm>
            <a:off x="1014377" y="681435"/>
            <a:ext cx="4841770" cy="3410287"/>
          </a:xfrm>
          <a:prstGeom prst="rect">
            <a:avLst/>
          </a:prstGeom>
          <a:solidFill>
            <a:srgbClr val="FFFFFF"/>
          </a:solidFill>
          <a:ln w="9360">
            <a:solidFill>
              <a:srgbClr val="000000"/>
            </a:solidFill>
            <a:miter lim="800000"/>
            <a:headEnd/>
            <a:tailEnd/>
          </a:ln>
        </p:spPr>
        <p:txBody>
          <a:bodyPr wrap="none" lIns="89959" tIns="44979" rIns="89959" bIns="44979" anchor="ctr"/>
          <a:lstStyle/>
          <a:p>
            <a:endParaRPr lang="es-PE"/>
          </a:p>
        </p:txBody>
      </p:sp>
      <p:sp>
        <p:nvSpPr>
          <p:cNvPr id="51204" name="Rectangle 2"/>
          <p:cNvSpPr>
            <a:spLocks noChangeArrowheads="1"/>
          </p:cNvSpPr>
          <p:nvPr>
            <p:ph type="body"/>
          </p:nvPr>
        </p:nvSpPr>
        <p:spPr>
          <a:xfrm>
            <a:off x="915758" y="4317828"/>
            <a:ext cx="5018659" cy="4236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2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1pPr>
            <a:lvl2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2pPr>
            <a:lvl3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3pPr>
            <a:lvl4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4pPr>
            <a:lvl5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5pPr>
            <a:lvl6pPr marL="2473863"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6pPr>
            <a:lvl7pPr marL="2923657"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7pPr>
            <a:lvl8pPr marL="3373450"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8pPr>
            <a:lvl9pPr marL="3823244"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9pPr>
          </a:lstStyle>
          <a:p>
            <a:pPr eaLnBrk="1" hangingPunct="1"/>
            <a:fld id="{4C415765-EEA4-4140-8206-B8F5B9BF0AA3}" type="slidenum">
              <a:rPr lang="en-GB" sz="1200">
                <a:solidFill>
                  <a:srgbClr val="000000"/>
                </a:solidFill>
              </a:rPr>
              <a:pPr eaLnBrk="1" hangingPunct="1"/>
              <a:t>9</a:t>
            </a:fld>
            <a:endParaRPr lang="en-GB" sz="1200">
              <a:solidFill>
                <a:srgbClr val="000000"/>
              </a:solidFill>
            </a:endParaRPr>
          </a:p>
        </p:txBody>
      </p:sp>
      <p:sp>
        <p:nvSpPr>
          <p:cNvPr id="52227" name="Text Box 1"/>
          <p:cNvSpPr txBox="1">
            <a:spLocks noChangeArrowheads="1"/>
          </p:cNvSpPr>
          <p:nvPr/>
        </p:nvSpPr>
        <p:spPr bwMode="auto">
          <a:xfrm>
            <a:off x="1014377" y="681435"/>
            <a:ext cx="4841770" cy="3410287"/>
          </a:xfrm>
          <a:prstGeom prst="rect">
            <a:avLst/>
          </a:prstGeom>
          <a:solidFill>
            <a:srgbClr val="FFFFFF"/>
          </a:solidFill>
          <a:ln w="9360">
            <a:solidFill>
              <a:srgbClr val="000000"/>
            </a:solidFill>
            <a:miter lim="800000"/>
            <a:headEnd/>
            <a:tailEnd/>
          </a:ln>
        </p:spPr>
        <p:txBody>
          <a:bodyPr wrap="none" lIns="89959" tIns="44979" rIns="89959" bIns="44979" anchor="ctr"/>
          <a:lstStyle/>
          <a:p>
            <a:endParaRPr lang="es-PE"/>
          </a:p>
        </p:txBody>
      </p:sp>
      <p:sp>
        <p:nvSpPr>
          <p:cNvPr id="52228" name="Rectangle 2"/>
          <p:cNvSpPr>
            <a:spLocks noChangeArrowheads="1"/>
          </p:cNvSpPr>
          <p:nvPr>
            <p:ph type="body"/>
          </p:nvPr>
        </p:nvSpPr>
        <p:spPr>
          <a:xfrm>
            <a:off x="915758" y="4317828"/>
            <a:ext cx="5018659" cy="4236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F507C589-D22B-472E-B61B-A478BD060FCE}" type="datetimeFigureOut">
              <a:rPr lang="es-PE" smtClean="0"/>
              <a:t>15/06/2019</a:t>
            </a:fld>
            <a:endParaRPr lang="es-PE"/>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PE"/>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B484A59-5EEE-45CD-B04F-57192FF1D830}" type="slidenum">
              <a:rPr lang="es-PE" smtClean="0"/>
              <a:t>‹Nº›</a:t>
            </a:fld>
            <a:endParaRPr lang="es-P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507C589-D22B-472E-B61B-A478BD060FCE}" type="datetimeFigureOut">
              <a:rPr lang="es-PE" smtClean="0"/>
              <a:t>15/06/2019</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AB484A59-5EEE-45CD-B04F-57192FF1D830}" type="slidenum">
              <a:rPr lang="es-PE" smtClean="0"/>
              <a:t>‹Nº›</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507C589-D22B-472E-B61B-A478BD060FCE}" type="datetimeFigureOut">
              <a:rPr lang="es-PE" smtClean="0"/>
              <a:t>15/06/2019</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AB484A59-5EEE-45CD-B04F-57192FF1D830}" type="slidenum">
              <a:rPr lang="es-PE" smtClean="0"/>
              <a:t>‹Nº›</a:t>
            </a:fld>
            <a:endParaRPr lang="es-P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a:xfrm>
            <a:off x="2117725" y="26988"/>
            <a:ext cx="6845300" cy="1166812"/>
          </a:xfrm>
        </p:spPr>
        <p:txBody>
          <a:bodyPr/>
          <a:lstStyle/>
          <a:p>
            <a:r>
              <a:rPr lang="es-ES" smtClean="0"/>
              <a:t>Haga clic para modificar el estilo de título del patrón</a:t>
            </a:r>
            <a:endParaRPr lang="es-PE"/>
          </a:p>
        </p:txBody>
      </p:sp>
      <p:sp>
        <p:nvSpPr>
          <p:cNvPr id="3" name="Rectangle 9"/>
          <p:cNvSpPr>
            <a:spLocks noGrp="1" noChangeArrowheads="1"/>
          </p:cNvSpPr>
          <p:nvPr>
            <p:ph type="sldNum" idx="10"/>
          </p:nvPr>
        </p:nvSpPr>
        <p:spPr>
          <a:ln/>
        </p:spPr>
        <p:txBody>
          <a:bodyPr/>
          <a:lstStyle>
            <a:lvl1pPr>
              <a:defRPr/>
            </a:lvl1pPr>
          </a:lstStyle>
          <a:p>
            <a:pPr>
              <a:defRPr/>
            </a:pPr>
            <a:fld id="{644B4CEA-4290-42C5-955D-B0EEDAD80DC7}" type="slidenum">
              <a:rPr lang="en-GB"/>
              <a:pPr>
                <a:defRPr/>
              </a:pPr>
              <a:t>‹Nº›</a:t>
            </a:fld>
            <a:endParaRPr lang="en-GB"/>
          </a:p>
        </p:txBody>
      </p:sp>
      <p:sp>
        <p:nvSpPr>
          <p:cNvPr id="4" name="Rectangle 10"/>
          <p:cNvSpPr>
            <a:spLocks noGrp="1" noChangeArrowheads="1"/>
          </p:cNvSpPr>
          <p:nvPr>
            <p:ph type="ftr" idx="11"/>
          </p:nvPr>
        </p:nvSpPr>
        <p:spPr>
          <a:ln/>
        </p:spPr>
        <p:txBody>
          <a:bodyPr/>
          <a:lstStyle>
            <a:lvl1pPr>
              <a:defRPr/>
            </a:lvl1pPr>
          </a:lstStyle>
          <a:p>
            <a:pPr>
              <a:defRPr/>
            </a:pPr>
            <a:endParaRPr lang="en-GB"/>
          </a:p>
        </p:txBody>
      </p:sp>
      <p:sp>
        <p:nvSpPr>
          <p:cNvPr id="5" name="Rectangle 11"/>
          <p:cNvSpPr>
            <a:spLocks noGrp="1" noChangeArrowheads="1"/>
          </p:cNvSpPr>
          <p:nvPr>
            <p:ph type="dt"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16874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F507C589-D22B-472E-B61B-A478BD060FCE}" type="datetimeFigureOut">
              <a:rPr lang="es-PE" smtClean="0"/>
              <a:t>15/06/2019</a:t>
            </a:fld>
            <a:endParaRPr lang="es-PE"/>
          </a:p>
        </p:txBody>
      </p:sp>
      <p:sp>
        <p:nvSpPr>
          <p:cNvPr id="5" name="4 Marcador de pie de página"/>
          <p:cNvSpPr>
            <a:spLocks noGrp="1"/>
          </p:cNvSpPr>
          <p:nvPr>
            <p:ph type="ftr" sz="quarter" idx="11"/>
          </p:nvPr>
        </p:nvSpPr>
        <p:spPr>
          <a:xfrm>
            <a:off x="457200" y="6480969"/>
            <a:ext cx="4260056" cy="300831"/>
          </a:xfrm>
        </p:spPr>
        <p:txBody>
          <a:bodyPr/>
          <a:lstStyle/>
          <a:p>
            <a:endParaRPr lang="es-PE"/>
          </a:p>
        </p:txBody>
      </p:sp>
      <p:sp>
        <p:nvSpPr>
          <p:cNvPr id="6" name="5 Marcador de número de diapositiva"/>
          <p:cNvSpPr>
            <a:spLocks noGrp="1"/>
          </p:cNvSpPr>
          <p:nvPr>
            <p:ph type="sldNum" sz="quarter" idx="12"/>
          </p:nvPr>
        </p:nvSpPr>
        <p:spPr/>
        <p:txBody>
          <a:bodyPr/>
          <a:lstStyle/>
          <a:p>
            <a:fld id="{AB484A59-5EEE-45CD-B04F-57192FF1D830}" type="slidenum">
              <a:rPr lang="es-PE" smtClean="0"/>
              <a:t>‹Nº›</a:t>
            </a:fld>
            <a:endParaRPr lang="es-P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F507C589-D22B-472E-B61B-A478BD060FCE}" type="datetimeFigureOut">
              <a:rPr lang="es-PE" smtClean="0"/>
              <a:t>15/06/2019</a:t>
            </a:fld>
            <a:endParaRPr lang="es-PE"/>
          </a:p>
        </p:txBody>
      </p:sp>
      <p:sp>
        <p:nvSpPr>
          <p:cNvPr id="5" name="4 Marcador de pie de página"/>
          <p:cNvSpPr>
            <a:spLocks noGrp="1"/>
          </p:cNvSpPr>
          <p:nvPr>
            <p:ph type="ftr" sz="quarter" idx="11"/>
          </p:nvPr>
        </p:nvSpPr>
        <p:spPr>
          <a:xfrm>
            <a:off x="2619376" y="6480969"/>
            <a:ext cx="4260056" cy="300831"/>
          </a:xfrm>
        </p:spPr>
        <p:txBody>
          <a:bodyPr/>
          <a:lstStyle/>
          <a:p>
            <a:endParaRPr lang="es-PE"/>
          </a:p>
        </p:txBody>
      </p:sp>
      <p:sp>
        <p:nvSpPr>
          <p:cNvPr id="6" name="5 Marcador de número de diapositiva"/>
          <p:cNvSpPr>
            <a:spLocks noGrp="1"/>
          </p:cNvSpPr>
          <p:nvPr>
            <p:ph type="sldNum" sz="quarter" idx="12"/>
          </p:nvPr>
        </p:nvSpPr>
        <p:spPr>
          <a:xfrm>
            <a:off x="8451056" y="809624"/>
            <a:ext cx="502920" cy="300831"/>
          </a:xfrm>
        </p:spPr>
        <p:txBody>
          <a:bodyPr/>
          <a:lstStyle/>
          <a:p>
            <a:fld id="{AB484A59-5EEE-45CD-B04F-57192FF1D830}" type="slidenum">
              <a:rPr lang="es-PE" smtClean="0"/>
              <a:t>‹Nº›</a:t>
            </a:fld>
            <a:endParaRPr lang="es-PE"/>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F507C589-D22B-472E-B61B-A478BD060FCE}" type="datetimeFigureOut">
              <a:rPr lang="es-PE" smtClean="0"/>
              <a:t>15/06/2019</a:t>
            </a:fld>
            <a:endParaRPr lang="es-PE"/>
          </a:p>
        </p:txBody>
      </p:sp>
      <p:sp>
        <p:nvSpPr>
          <p:cNvPr id="6" name="5 Marcador de pie de página"/>
          <p:cNvSpPr>
            <a:spLocks noGrp="1"/>
          </p:cNvSpPr>
          <p:nvPr>
            <p:ph type="ftr" sz="quarter" idx="11"/>
          </p:nvPr>
        </p:nvSpPr>
        <p:spPr>
          <a:xfrm>
            <a:off x="457200" y="6480969"/>
            <a:ext cx="4260056" cy="301752"/>
          </a:xfrm>
        </p:spPr>
        <p:txBody>
          <a:bodyPr/>
          <a:lstStyle/>
          <a:p>
            <a:endParaRPr lang="es-PE"/>
          </a:p>
        </p:txBody>
      </p:sp>
      <p:sp>
        <p:nvSpPr>
          <p:cNvPr id="7" name="6 Marcador de número de diapositiva"/>
          <p:cNvSpPr>
            <a:spLocks noGrp="1"/>
          </p:cNvSpPr>
          <p:nvPr>
            <p:ph type="sldNum" sz="quarter" idx="12"/>
          </p:nvPr>
        </p:nvSpPr>
        <p:spPr>
          <a:xfrm>
            <a:off x="7589520" y="6480969"/>
            <a:ext cx="502920" cy="301752"/>
          </a:xfrm>
        </p:spPr>
        <p:txBody>
          <a:bodyPr/>
          <a:lstStyle/>
          <a:p>
            <a:fld id="{AB484A59-5EEE-45CD-B04F-57192FF1D830}" type="slidenum">
              <a:rPr lang="es-PE" smtClean="0"/>
              <a:t>‹Nº›</a:t>
            </a:fld>
            <a:endParaRPr lang="es-P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F507C589-D22B-472E-B61B-A478BD060FCE}" type="datetimeFigureOut">
              <a:rPr lang="es-PE" smtClean="0"/>
              <a:t>15/06/2019</a:t>
            </a:fld>
            <a:endParaRPr lang="es-PE"/>
          </a:p>
        </p:txBody>
      </p:sp>
      <p:sp>
        <p:nvSpPr>
          <p:cNvPr id="8" name="7 Marcador de pie de página"/>
          <p:cNvSpPr>
            <a:spLocks noGrp="1"/>
          </p:cNvSpPr>
          <p:nvPr>
            <p:ph type="ftr" sz="quarter" idx="11"/>
          </p:nvPr>
        </p:nvSpPr>
        <p:spPr>
          <a:xfrm>
            <a:off x="457200" y="6480969"/>
            <a:ext cx="4261104" cy="301752"/>
          </a:xfrm>
        </p:spPr>
        <p:txBody>
          <a:bodyPr/>
          <a:lstStyle/>
          <a:p>
            <a:endParaRPr lang="es-PE"/>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AB484A59-5EEE-45CD-B04F-57192FF1D830}" type="slidenum">
              <a:rPr lang="es-PE" smtClean="0"/>
              <a:t>‹Nº›</a:t>
            </a:fld>
            <a:endParaRPr lang="es-PE"/>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F507C589-D22B-472E-B61B-A478BD060FCE}" type="datetimeFigureOut">
              <a:rPr lang="es-PE" smtClean="0"/>
              <a:t>15/06/2019</a:t>
            </a:fld>
            <a:endParaRPr lang="es-PE"/>
          </a:p>
        </p:txBody>
      </p:sp>
      <p:sp>
        <p:nvSpPr>
          <p:cNvPr id="4" name="3 Marcador de pie de página"/>
          <p:cNvSpPr>
            <a:spLocks noGrp="1"/>
          </p:cNvSpPr>
          <p:nvPr>
            <p:ph type="ftr" sz="quarter" idx="11"/>
          </p:nvPr>
        </p:nvSpPr>
        <p:spPr/>
        <p:txBody>
          <a:bodyPr/>
          <a:lstStyle/>
          <a:p>
            <a:endParaRPr lang="es-PE"/>
          </a:p>
        </p:txBody>
      </p:sp>
      <p:sp>
        <p:nvSpPr>
          <p:cNvPr id="5" name="4 Marcador de número de diapositiva"/>
          <p:cNvSpPr>
            <a:spLocks noGrp="1"/>
          </p:cNvSpPr>
          <p:nvPr>
            <p:ph type="sldNum" sz="quarter" idx="12"/>
          </p:nvPr>
        </p:nvSpPr>
        <p:spPr/>
        <p:txBody>
          <a:bodyPr/>
          <a:lstStyle/>
          <a:p>
            <a:fld id="{AB484A59-5EEE-45CD-B04F-57192FF1D830}" type="slidenum">
              <a:rPr lang="es-PE" smtClean="0"/>
              <a:t>‹Nº›</a:t>
            </a:fld>
            <a:endParaRPr lang="es-P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F507C589-D22B-472E-B61B-A478BD060FCE}" type="datetimeFigureOut">
              <a:rPr lang="es-PE" smtClean="0"/>
              <a:t>15/06/2019</a:t>
            </a:fld>
            <a:endParaRPr lang="es-PE"/>
          </a:p>
        </p:txBody>
      </p:sp>
      <p:sp>
        <p:nvSpPr>
          <p:cNvPr id="3" name="2 Marcador de pie de página"/>
          <p:cNvSpPr>
            <a:spLocks noGrp="1"/>
          </p:cNvSpPr>
          <p:nvPr>
            <p:ph type="ftr" sz="quarter" idx="11"/>
          </p:nvPr>
        </p:nvSpPr>
        <p:spPr>
          <a:xfrm>
            <a:off x="457200" y="6481890"/>
            <a:ext cx="4260056" cy="300831"/>
          </a:xfrm>
        </p:spPr>
        <p:txBody>
          <a:bodyPr/>
          <a:lstStyle/>
          <a:p>
            <a:endParaRPr lang="es-PE"/>
          </a:p>
        </p:txBody>
      </p:sp>
      <p:sp>
        <p:nvSpPr>
          <p:cNvPr id="4" name="3 Marcador de número de diapositiva"/>
          <p:cNvSpPr>
            <a:spLocks noGrp="1"/>
          </p:cNvSpPr>
          <p:nvPr>
            <p:ph type="sldNum" sz="quarter" idx="12"/>
          </p:nvPr>
        </p:nvSpPr>
        <p:spPr>
          <a:xfrm>
            <a:off x="7589520" y="6480969"/>
            <a:ext cx="502920" cy="301752"/>
          </a:xfrm>
        </p:spPr>
        <p:txBody>
          <a:bodyPr/>
          <a:lstStyle/>
          <a:p>
            <a:fld id="{AB484A59-5EEE-45CD-B04F-57192FF1D830}" type="slidenum">
              <a:rPr lang="es-PE" smtClean="0"/>
              <a:t>‹Nº›</a:t>
            </a:fld>
            <a:endParaRPr lang="es-P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F507C589-D22B-472E-B61B-A478BD060FCE}" type="datetimeFigureOut">
              <a:rPr lang="es-PE" smtClean="0"/>
              <a:t>15/06/2019</a:t>
            </a:fld>
            <a:endParaRPr lang="es-PE"/>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PE"/>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AB484A59-5EEE-45CD-B04F-57192FF1D830}" type="slidenum">
              <a:rPr lang="es-PE" smtClean="0"/>
              <a:t>‹Nº›</a:t>
            </a:fld>
            <a:endParaRPr lang="es-PE"/>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F507C589-D22B-472E-B61B-A478BD060FCE}" type="datetimeFigureOut">
              <a:rPr lang="es-PE" smtClean="0"/>
              <a:t>15/06/2019</a:t>
            </a:fld>
            <a:endParaRPr lang="es-PE"/>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PE"/>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AB484A59-5EEE-45CD-B04F-57192FF1D830}" type="slidenum">
              <a:rPr lang="es-PE" smtClean="0"/>
              <a:t>‹Nº›</a:t>
            </a:fld>
            <a:endParaRPr lang="es-PE"/>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507C589-D22B-472E-B61B-A478BD060FCE}" type="datetimeFigureOut">
              <a:rPr lang="es-PE" smtClean="0"/>
              <a:t>15/06/2019</a:t>
            </a:fld>
            <a:endParaRPr lang="es-PE"/>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PE"/>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B484A59-5EEE-45CD-B04F-57192FF1D830}" type="slidenum">
              <a:rPr lang="es-PE" smtClean="0"/>
              <a:t>‹Nº›</a:t>
            </a:fld>
            <a:endParaRPr lang="es-PE"/>
          </a:p>
        </p:txBody>
      </p:sp>
    </p:spTree>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76475" y="569913"/>
            <a:ext cx="6867525" cy="1312862"/>
          </a:xfrm>
        </p:spPr>
        <p:txBody>
          <a:bodyPr/>
          <a:lstStyle/>
          <a:p>
            <a:pPr algn="ct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000" b="1" dirty="0" smtClean="0">
                <a:effectLst>
                  <a:outerShdw blurRad="38100" dist="38100" dir="2700000" algn="tl">
                    <a:srgbClr val="000000"/>
                  </a:outerShdw>
                </a:effectLst>
                <a:latin typeface="Arial Unicode MS" pitchFamily="32" charset="0"/>
              </a:rPr>
              <a:t/>
            </a:r>
            <a:br>
              <a:rPr lang="en-GB" sz="2000" b="1" dirty="0" smtClean="0">
                <a:effectLst>
                  <a:outerShdw blurRad="38100" dist="38100" dir="2700000" algn="tl">
                    <a:srgbClr val="000000"/>
                  </a:outerShdw>
                </a:effectLst>
                <a:latin typeface="Arial Unicode MS" pitchFamily="32" charset="0"/>
              </a:rPr>
            </a:br>
            <a:r>
              <a:rPr lang="en-GB" sz="2000" b="1" dirty="0" smtClean="0">
                <a:effectLst>
                  <a:outerShdw blurRad="38100" dist="38100" dir="2700000" algn="tl">
                    <a:srgbClr val="000000"/>
                  </a:outerShdw>
                </a:effectLst>
                <a:latin typeface="Arial Unicode MS" pitchFamily="32" charset="0"/>
              </a:rPr>
              <a:t>DERECHO NOTARIAL </a:t>
            </a:r>
            <a:r>
              <a:rPr lang="en-GB" sz="2000" b="1" dirty="0" smtClean="0">
                <a:effectLst>
                  <a:outerShdw blurRad="38100" dist="38100" dir="2700000" algn="tl">
                    <a:srgbClr val="000000"/>
                  </a:outerShdw>
                </a:effectLst>
                <a:latin typeface="Arial Unicode MS" pitchFamily="32" charset="0"/>
              </a:rPr>
              <a:t>Y REGISTRAL</a:t>
            </a:r>
            <a:br>
              <a:rPr lang="en-GB" sz="2000" b="1" dirty="0" smtClean="0">
                <a:effectLst>
                  <a:outerShdw blurRad="38100" dist="38100" dir="2700000" algn="tl">
                    <a:srgbClr val="000000"/>
                  </a:outerShdw>
                </a:effectLst>
                <a:latin typeface="Arial Unicode MS" pitchFamily="32" charset="0"/>
              </a:rPr>
            </a:br>
            <a:endParaRPr lang="en-GB" sz="2000" b="1" dirty="0" smtClean="0">
              <a:effectLst>
                <a:outerShdw blurRad="38100" dist="38100" dir="2700000" algn="tl">
                  <a:srgbClr val="000000"/>
                </a:outerShdw>
              </a:effectLst>
              <a:latin typeface="Arial Unicode MS" pitchFamily="32" charset="0"/>
            </a:endParaRPr>
          </a:p>
        </p:txBody>
      </p:sp>
      <p:sp>
        <p:nvSpPr>
          <p:cNvPr id="3074" name="2 Marcador de número de diapositiva"/>
          <p:cNvSpPr>
            <a:spLocks noGrp="1"/>
          </p:cNvSpPr>
          <p:nvPr>
            <p:ph type="sldNum"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Lst>
              <a:defRPr sz="2400">
                <a:solidFill>
                  <a:schemeClr val="bg1"/>
                </a:solidFill>
                <a:latin typeface="Times New Roman" pitchFamily="16" charset="0"/>
                <a:ea typeface="MS Gothic" charset="-128"/>
              </a:defRPr>
            </a:lvl1pPr>
            <a:lvl2pPr eaLnBrk="0" hangingPunct="0">
              <a:tabLst>
                <a:tab pos="723900" algn="l"/>
              </a:tabLst>
              <a:defRPr sz="2400">
                <a:solidFill>
                  <a:schemeClr val="bg1"/>
                </a:solidFill>
                <a:latin typeface="Times New Roman" pitchFamily="16" charset="0"/>
                <a:ea typeface="MS Gothic" charset="-128"/>
              </a:defRPr>
            </a:lvl2pPr>
            <a:lvl3pPr eaLnBrk="0" hangingPunct="0">
              <a:tabLst>
                <a:tab pos="723900" algn="l"/>
              </a:tabLst>
              <a:defRPr sz="2400">
                <a:solidFill>
                  <a:schemeClr val="bg1"/>
                </a:solidFill>
                <a:latin typeface="Times New Roman" pitchFamily="16" charset="0"/>
                <a:ea typeface="MS Gothic" charset="-128"/>
              </a:defRPr>
            </a:lvl3pPr>
            <a:lvl4pPr eaLnBrk="0" hangingPunct="0">
              <a:tabLst>
                <a:tab pos="723900" algn="l"/>
              </a:tabLst>
              <a:defRPr sz="2400">
                <a:solidFill>
                  <a:schemeClr val="bg1"/>
                </a:solidFill>
                <a:latin typeface="Times New Roman" pitchFamily="16" charset="0"/>
                <a:ea typeface="MS Gothic" charset="-128"/>
              </a:defRPr>
            </a:lvl4pPr>
            <a:lvl5pPr eaLnBrk="0" hangingPunct="0">
              <a:tabLst>
                <a:tab pos="723900"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723900"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723900"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723900"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723900" algn="l"/>
              </a:tabLst>
              <a:defRPr sz="2400">
                <a:solidFill>
                  <a:schemeClr val="bg1"/>
                </a:solidFill>
                <a:latin typeface="Times New Roman" pitchFamily="16" charset="0"/>
                <a:ea typeface="MS Gothic" charset="-128"/>
              </a:defRPr>
            </a:lvl9pPr>
          </a:lstStyle>
          <a:p>
            <a:pPr eaLnBrk="1" hangingPunct="1"/>
            <a:fld id="{3069FF93-02B6-4515-91C4-2A972C87E67A}" type="slidenum">
              <a:rPr lang="en-GB" sz="1400" smtClean="0">
                <a:solidFill>
                  <a:srgbClr val="000000"/>
                </a:solidFill>
              </a:rPr>
              <a:pPr eaLnBrk="1" hangingPunct="1"/>
              <a:t>1</a:t>
            </a:fld>
            <a:endParaRPr lang="en-GB" sz="1400" smtClean="0">
              <a:solidFill>
                <a:srgbClr val="000000"/>
              </a:solidFill>
            </a:endParaRPr>
          </a:p>
        </p:txBody>
      </p:sp>
      <p:sp>
        <p:nvSpPr>
          <p:cNvPr id="3077" name="Rectangle 2"/>
          <p:cNvSpPr>
            <a:spLocks noGrp="1" noChangeArrowheads="1"/>
          </p:cNvSpPr>
          <p:nvPr>
            <p:ph type="subTitle" idx="4294967295"/>
          </p:nvPr>
        </p:nvSpPr>
        <p:spPr>
          <a:xfrm>
            <a:off x="2362200" y="4495800"/>
            <a:ext cx="6781800" cy="1341438"/>
          </a:xfrm>
        </p:spPr>
        <p:txBody>
          <a:bodyPr lIns="92160" tIns="46080" rIns="92160" bIns="46080"/>
          <a:lstStyle/>
          <a:p>
            <a:pPr marL="0" indent="0" algn="ctr" eaLnBrk="1" hangingPunct="1">
              <a:lnSpc>
                <a:spcPct val="100000"/>
              </a:lnSpc>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dirty="0" smtClean="0"/>
              <a:t>PRINCIPIOS</a:t>
            </a:r>
          </a:p>
          <a:p>
            <a:pPr marL="0" indent="0" algn="ctr" eaLnBrk="1" hangingPunct="1">
              <a:lnSpc>
                <a:spcPct val="100000"/>
              </a:lnSpc>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dirty="0" smtClean="0"/>
              <a:t>JOSE SANTOS OJEDA MEZTAS</a:t>
            </a:r>
            <a:endParaRPr lang="en-GB" b="1" dirty="0" smtClean="0"/>
          </a:p>
        </p:txBody>
      </p:sp>
    </p:spTree>
    <p:extLst>
      <p:ext uri="{BB962C8B-B14F-4D97-AF65-F5344CB8AC3E}">
        <p14:creationId xmlns:p14="http://schemas.microsoft.com/office/powerpoint/2010/main" val="153218692"/>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Grp="1" noChangeArrowheads="1"/>
          </p:cNvSpPr>
          <p:nvPr>
            <p:ph type="title"/>
          </p:nvPr>
        </p:nvSpPr>
        <p:spPr>
          <a:xfrm>
            <a:off x="2117725" y="0"/>
            <a:ext cx="6867525" cy="1311275"/>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dirty="0" err="1" smtClean="0">
                <a:solidFill>
                  <a:srgbClr val="B80047"/>
                </a:solidFill>
                <a:effectLst>
                  <a:outerShdw blurRad="38100" dist="38100" dir="2700000" algn="tl">
                    <a:srgbClr val="000000"/>
                  </a:outerShdw>
                </a:effectLst>
                <a:latin typeface="Times New Roman" pitchFamily="16" charset="0"/>
              </a:rPr>
              <a:t>Principios</a:t>
            </a:r>
            <a:r>
              <a:rPr lang="en-GB" sz="4000" b="1" dirty="0" smtClean="0">
                <a:solidFill>
                  <a:srgbClr val="B80047"/>
                </a:solidFill>
                <a:effectLst>
                  <a:outerShdw blurRad="38100" dist="38100" dir="2700000" algn="tl">
                    <a:srgbClr val="000000"/>
                  </a:outerShdw>
                </a:effectLst>
                <a:latin typeface="Times New Roman" pitchFamily="16" charset="0"/>
              </a:rPr>
              <a:t> </a:t>
            </a:r>
            <a:r>
              <a:rPr lang="en-GB" sz="4000" b="1" dirty="0" err="1" smtClean="0">
                <a:solidFill>
                  <a:srgbClr val="B80047"/>
                </a:solidFill>
                <a:effectLst>
                  <a:outerShdw blurRad="38100" dist="38100" dir="2700000" algn="tl">
                    <a:srgbClr val="000000"/>
                  </a:outerShdw>
                </a:effectLst>
                <a:latin typeface="Times New Roman" pitchFamily="16" charset="0"/>
              </a:rPr>
              <a:t>Rectores</a:t>
            </a:r>
            <a:r>
              <a:rPr lang="en-GB" sz="4000" b="1" dirty="0" smtClean="0">
                <a:solidFill>
                  <a:srgbClr val="B80047"/>
                </a:solidFill>
                <a:effectLst>
                  <a:outerShdw blurRad="38100" dist="38100" dir="2700000" algn="tl">
                    <a:srgbClr val="000000"/>
                  </a:outerShdw>
                </a:effectLst>
                <a:latin typeface="Times New Roman" pitchFamily="16" charset="0"/>
              </a:rPr>
              <a:t>.</a:t>
            </a:r>
          </a:p>
        </p:txBody>
      </p:sp>
      <p:sp>
        <p:nvSpPr>
          <p:cNvPr id="40962" name="Rectangle 2"/>
          <p:cNvSpPr>
            <a:spLocks noGrp="1" noChangeArrowheads="1"/>
          </p:cNvSpPr>
          <p:nvPr>
            <p:ph idx="1"/>
          </p:nvPr>
        </p:nvSpPr>
        <p:spPr>
          <a:xfrm>
            <a:off x="720725" y="1787525"/>
            <a:ext cx="7854950" cy="4511675"/>
          </a:xfrm>
        </p:spPr>
        <p:txBody>
          <a:bodyPr/>
          <a:lstStyle/>
          <a:p>
            <a:pPr marL="320675" indent="-320675" algn="just" eaLnBrk="1" hangingPunct="1">
              <a:lnSpc>
                <a:spcPct val="86000"/>
              </a:lnSpc>
              <a:buFont typeface="Times New Roman" pitchFamily="16" charset="0"/>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endParaRPr lang="en-GB" sz="3200" smtClean="0">
              <a:solidFill>
                <a:srgbClr val="FFFFFF"/>
              </a:solidFill>
              <a:effectLst>
                <a:outerShdw blurRad="38100" dist="38100" dir="2700000" algn="tl">
                  <a:srgbClr val="000000"/>
                </a:outerShdw>
              </a:effectLst>
              <a:latin typeface="Tahoma" pitchFamily="32" charset="0"/>
            </a:endParaRPr>
          </a:p>
          <a:p>
            <a:pPr marL="320675" indent="-320675" algn="just" eaLnBrk="1" hangingPunct="1">
              <a:lnSpc>
                <a:spcPct val="86000"/>
              </a:lnSpc>
              <a:buClr>
                <a:srgbClr val="99CCFF"/>
              </a:buClr>
              <a:buSzPct val="85000"/>
              <a:buFont typeface="Wingdings" charset="2"/>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r>
              <a:rPr lang="en-GB" sz="3200" b="1" smtClean="0">
                <a:solidFill>
                  <a:srgbClr val="B80047"/>
                </a:solidFill>
                <a:effectLst>
                  <a:outerShdw blurRad="38100" dist="38100" dir="2700000" algn="tl">
                    <a:srgbClr val="000000"/>
                  </a:outerShdw>
                </a:effectLst>
                <a:latin typeface="Tahoma" pitchFamily="32" charset="0"/>
              </a:rPr>
              <a:t>  </a:t>
            </a:r>
            <a:r>
              <a:rPr lang="en-GB" sz="3200" b="1" smtClean="0">
                <a:solidFill>
                  <a:srgbClr val="FF0000"/>
                </a:solidFill>
                <a:effectLst>
                  <a:outerShdw blurRad="38100" dist="38100" dir="2700000" algn="tl">
                    <a:srgbClr val="000000"/>
                  </a:outerShdw>
                </a:effectLst>
                <a:latin typeface="Tahoma" pitchFamily="32" charset="0"/>
              </a:rPr>
              <a:t>LEGALIDAD: </a:t>
            </a:r>
            <a:r>
              <a:rPr lang="en-GB" sz="3200" b="1" smtClean="0">
                <a:solidFill>
                  <a:srgbClr val="FFFFFF"/>
                </a:solidFill>
                <a:effectLst>
                  <a:outerShdw blurRad="38100" dist="38100" dir="2700000" algn="tl">
                    <a:srgbClr val="000000"/>
                  </a:outerShdw>
                </a:effectLst>
                <a:latin typeface="Tahoma" pitchFamily="32" charset="0"/>
              </a:rPr>
              <a:t>Implica,  Recibir, interpretar (...) dar forma legal y conferir autenticidad a las declaraciones de voluntad”, y la Ley lo refleja en: “La formación del documento (...). </a:t>
            </a:r>
          </a:p>
          <a:p>
            <a:pPr marL="320675" indent="-320675" algn="just" eaLnBrk="1" hangingPunct="1">
              <a:lnSpc>
                <a:spcPct val="86000"/>
              </a:lnSpc>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endParaRPr lang="en-GB" sz="3200" b="1" smtClean="0">
              <a:solidFill>
                <a:srgbClr val="FFFFFF"/>
              </a:solidFill>
              <a:effectLst>
                <a:outerShdw blurRad="38100" dist="38100" dir="2700000" algn="tl">
                  <a:srgbClr val="000000"/>
                </a:outerShdw>
              </a:effectLst>
              <a:latin typeface="Tahoma" pitchFamily="32" charset="0"/>
            </a:endParaRPr>
          </a:p>
        </p:txBody>
      </p:sp>
      <p:sp>
        <p:nvSpPr>
          <p:cNvPr id="12291"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fld id="{117EC9B9-876C-4C67-8DC1-E41D66C16930}" type="slidenum">
              <a:rPr lang="en-GB" sz="1400" smtClean="0">
                <a:solidFill>
                  <a:srgbClr val="000000"/>
                </a:solidFill>
              </a:rPr>
              <a:pPr eaLnBrk="1" hangingPunct="1"/>
              <a:t>10</a:t>
            </a:fld>
            <a:endParaRPr lang="en-GB" sz="1400" smtClean="0">
              <a:solidFill>
                <a:srgbClr val="000000"/>
              </a:solidFill>
            </a:endParaRPr>
          </a:p>
        </p:txBody>
      </p:sp>
    </p:spTree>
    <p:extLst>
      <p:ext uri="{BB962C8B-B14F-4D97-AF65-F5344CB8AC3E}">
        <p14:creationId xmlns:p14="http://schemas.microsoft.com/office/powerpoint/2010/main" val="382398699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afterEffect">
                                  <p:stCondLst>
                                    <p:cond delay="0"/>
                                  </p:stCondLst>
                                  <p:childTnLst>
                                    <p:set>
                                      <p:cBhvr additive="repl">
                                        <p:cTn id="6" dur="1" fill="hold">
                                          <p:stCondLst>
                                            <p:cond delay="0"/>
                                          </p:stCondLst>
                                        </p:cTn>
                                        <p:tgtEl>
                                          <p:spTgt spid="40961"/>
                                        </p:tgtEl>
                                        <p:attrNameLst>
                                          <p:attrName>style.visibility</p:attrName>
                                        </p:attrNameLst>
                                      </p:cBhvr>
                                      <p:to>
                                        <p:strVal val="visible"/>
                                      </p:to>
                                    </p:set>
                                    <p:animEffect transition="in" filter="barn(outHorizontal)">
                                      <p:cBhvr additive="repl">
                                        <p:cTn id="7" dur="500"/>
                                        <p:tgtEl>
                                          <p:spTgt spid="40961"/>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additive="repl">
                                        <p:cTn id="10" dur="1" fill="hold">
                                          <p:stCondLst>
                                            <p:cond delay="0"/>
                                          </p:stCondLst>
                                        </p:cTn>
                                        <p:tgtEl>
                                          <p:spTgt spid="40962">
                                            <p:txEl>
                                              <p:pRg st="0" end="0"/>
                                            </p:txEl>
                                          </p:spTgt>
                                        </p:tgtEl>
                                        <p:attrNameLst>
                                          <p:attrName>style.visibility</p:attrName>
                                        </p:attrNameLst>
                                      </p:cBhvr>
                                      <p:to>
                                        <p:strVal val="visible"/>
                                      </p:to>
                                    </p:set>
                                    <p:anim calcmode="lin" valueType="num">
                                      <p:cBhvr additive="repl">
                                        <p:cTn id="11" dur="500" fill="hold"/>
                                        <p:tgtEl>
                                          <p:spTgt spid="40962">
                                            <p:txEl>
                                              <p:pRg st="0" end="0"/>
                                            </p:txEl>
                                          </p:spTgt>
                                        </p:tgtEl>
                                        <p:attrNameLst>
                                          <p:attrName>ppt_x</p:attrName>
                                        </p:attrNameLst>
                                      </p:cBhvr>
                                      <p:tavLst>
                                        <p:tav tm="100000">
                                          <p:val>
                                            <p:strVal val="1+#ppt_w/2"/>
                                          </p:val>
                                        </p:tav>
                                        <p:tav>
                                          <p:val>
                                            <p:strVal val="#ppt_x"/>
                                          </p:val>
                                        </p:tav>
                                      </p:tavLst>
                                    </p:anim>
                                    <p:anim calcmode="lin" valueType="num">
                                      <p:cBhvr additive="repl">
                                        <p:cTn id="12" dur="500" fill="hold"/>
                                        <p:tgtEl>
                                          <p:spTgt spid="40962">
                                            <p:txEl>
                                              <p:pRg st="0" end="0"/>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Grp="1" noChangeArrowheads="1"/>
          </p:cNvSpPr>
          <p:nvPr>
            <p:ph type="title"/>
          </p:nvPr>
        </p:nvSpPr>
        <p:spPr>
          <a:xfrm>
            <a:off x="2117725" y="0"/>
            <a:ext cx="6867525" cy="1311275"/>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dirty="0" err="1" smtClean="0">
                <a:solidFill>
                  <a:srgbClr val="B80047"/>
                </a:solidFill>
                <a:effectLst>
                  <a:outerShdw blurRad="38100" dist="38100" dir="2700000" algn="tl">
                    <a:srgbClr val="000000"/>
                  </a:outerShdw>
                </a:effectLst>
                <a:latin typeface="Times New Roman" pitchFamily="16" charset="0"/>
              </a:rPr>
              <a:t>Principios</a:t>
            </a:r>
            <a:r>
              <a:rPr lang="en-GB" sz="4000" b="1" dirty="0" smtClean="0">
                <a:solidFill>
                  <a:srgbClr val="B80047"/>
                </a:solidFill>
                <a:effectLst>
                  <a:outerShdw blurRad="38100" dist="38100" dir="2700000" algn="tl">
                    <a:srgbClr val="000000"/>
                  </a:outerShdw>
                </a:effectLst>
                <a:latin typeface="Times New Roman" pitchFamily="16" charset="0"/>
              </a:rPr>
              <a:t> </a:t>
            </a:r>
            <a:r>
              <a:rPr lang="en-GB" sz="4000" b="1" dirty="0" err="1" smtClean="0">
                <a:solidFill>
                  <a:srgbClr val="B80047"/>
                </a:solidFill>
                <a:effectLst>
                  <a:outerShdw blurRad="38100" dist="38100" dir="2700000" algn="tl">
                    <a:srgbClr val="000000"/>
                  </a:outerShdw>
                </a:effectLst>
                <a:latin typeface="Times New Roman" pitchFamily="16" charset="0"/>
              </a:rPr>
              <a:t>Rectores</a:t>
            </a:r>
            <a:r>
              <a:rPr lang="en-GB" sz="4000" b="1" dirty="0" smtClean="0">
                <a:solidFill>
                  <a:srgbClr val="B80047"/>
                </a:solidFill>
                <a:effectLst>
                  <a:outerShdw blurRad="38100" dist="38100" dir="2700000" algn="tl">
                    <a:srgbClr val="000000"/>
                  </a:outerShdw>
                </a:effectLst>
                <a:latin typeface="Times New Roman" pitchFamily="16" charset="0"/>
              </a:rPr>
              <a:t>.</a:t>
            </a:r>
          </a:p>
        </p:txBody>
      </p:sp>
      <p:sp>
        <p:nvSpPr>
          <p:cNvPr id="41986" name="Rectangle 2"/>
          <p:cNvSpPr>
            <a:spLocks noGrp="1" noChangeArrowheads="1"/>
          </p:cNvSpPr>
          <p:nvPr>
            <p:ph idx="1"/>
          </p:nvPr>
        </p:nvSpPr>
        <p:spPr>
          <a:xfrm>
            <a:off x="720725" y="1787525"/>
            <a:ext cx="7854950" cy="4511675"/>
          </a:xfrm>
        </p:spPr>
        <p:txBody>
          <a:bodyPr/>
          <a:lstStyle/>
          <a:p>
            <a:pPr marL="320675" indent="-320675" algn="just" eaLnBrk="1" hangingPunct="1">
              <a:lnSpc>
                <a:spcPct val="86000"/>
              </a:lnSpc>
              <a:buFont typeface="Times New Roman" pitchFamily="16" charset="0"/>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endParaRPr lang="en-GB" sz="3200" smtClean="0">
              <a:solidFill>
                <a:srgbClr val="FFFFFF"/>
              </a:solidFill>
            </a:endParaRPr>
          </a:p>
          <a:p>
            <a:pPr marL="320675" indent="-320675" algn="just" eaLnBrk="1" hangingPunct="1">
              <a:lnSpc>
                <a:spcPct val="86000"/>
              </a:lnSpc>
              <a:buClr>
                <a:srgbClr val="99CCFF"/>
              </a:buClr>
              <a:buSzPct val="85000"/>
              <a:buFont typeface="Wingdings" charset="2"/>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r>
              <a:rPr lang="en-GB" sz="3200" b="1" smtClean="0">
                <a:solidFill>
                  <a:srgbClr val="B80047"/>
                </a:solidFill>
                <a:effectLst>
                  <a:outerShdw blurRad="38100" dist="38100" dir="2700000" algn="tl">
                    <a:srgbClr val="000000"/>
                  </a:outerShdw>
                </a:effectLst>
                <a:latin typeface="Tahoma" pitchFamily="32" charset="0"/>
              </a:rPr>
              <a:t>  </a:t>
            </a:r>
            <a:r>
              <a:rPr lang="en-GB" sz="3200" b="1" smtClean="0">
                <a:solidFill>
                  <a:srgbClr val="FF0000"/>
                </a:solidFill>
                <a:effectLst>
                  <a:outerShdw blurRad="38100" dist="38100" dir="2700000" algn="tl">
                    <a:srgbClr val="000000"/>
                  </a:outerShdw>
                </a:effectLst>
                <a:latin typeface="Tahoma" pitchFamily="32" charset="0"/>
              </a:rPr>
              <a:t>LEGALIDAD: </a:t>
            </a:r>
            <a:r>
              <a:rPr lang="en-GB" sz="3200" b="1" smtClean="0">
                <a:solidFill>
                  <a:srgbClr val="FFFFFF"/>
                </a:solidFill>
                <a:effectLst>
                  <a:outerShdw blurRad="38100" dist="38100" dir="2700000" algn="tl">
                    <a:srgbClr val="000000"/>
                  </a:outerShdw>
                </a:effectLst>
                <a:latin typeface="Tahoma" pitchFamily="32" charset="0"/>
              </a:rPr>
              <a:t>Implica, es función privativa del autorizante, quien deberá: Asesorar a los requirentes y elegir las formas que aseguren la eficacia de los fines que persiguen. </a:t>
            </a:r>
          </a:p>
        </p:txBody>
      </p:sp>
      <p:sp>
        <p:nvSpPr>
          <p:cNvPr id="13315"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fld id="{FF2AA31B-1BB0-4D8C-ADE3-BCC504D0D8FE}" type="slidenum">
              <a:rPr lang="en-GB" sz="1400" smtClean="0">
                <a:solidFill>
                  <a:srgbClr val="000000"/>
                </a:solidFill>
              </a:rPr>
              <a:pPr eaLnBrk="1" hangingPunct="1"/>
              <a:t>11</a:t>
            </a:fld>
            <a:endParaRPr lang="en-GB" sz="1400" smtClean="0">
              <a:solidFill>
                <a:srgbClr val="000000"/>
              </a:solidFill>
            </a:endParaRPr>
          </a:p>
        </p:txBody>
      </p:sp>
    </p:spTree>
    <p:extLst>
      <p:ext uri="{BB962C8B-B14F-4D97-AF65-F5344CB8AC3E}">
        <p14:creationId xmlns:p14="http://schemas.microsoft.com/office/powerpoint/2010/main" val="187542156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afterEffect">
                                  <p:stCondLst>
                                    <p:cond delay="0"/>
                                  </p:stCondLst>
                                  <p:childTnLst>
                                    <p:set>
                                      <p:cBhvr additive="repl">
                                        <p:cTn id="6" dur="1" fill="hold">
                                          <p:stCondLst>
                                            <p:cond delay="0"/>
                                          </p:stCondLst>
                                        </p:cTn>
                                        <p:tgtEl>
                                          <p:spTgt spid="41985"/>
                                        </p:tgtEl>
                                        <p:attrNameLst>
                                          <p:attrName>style.visibility</p:attrName>
                                        </p:attrNameLst>
                                      </p:cBhvr>
                                      <p:to>
                                        <p:strVal val="visible"/>
                                      </p:to>
                                    </p:set>
                                    <p:animEffect transition="in" filter="barn(outHorizontal)">
                                      <p:cBhvr additive="repl">
                                        <p:cTn id="7" dur="500"/>
                                        <p:tgtEl>
                                          <p:spTgt spid="41985"/>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additive="repl">
                                        <p:cTn id="10" dur="1" fill="hold">
                                          <p:stCondLst>
                                            <p:cond delay="0"/>
                                          </p:stCondLst>
                                        </p:cTn>
                                        <p:tgtEl>
                                          <p:spTgt spid="41986">
                                            <p:txEl>
                                              <p:pRg st="0" end="0"/>
                                            </p:txEl>
                                          </p:spTgt>
                                        </p:tgtEl>
                                        <p:attrNameLst>
                                          <p:attrName>style.visibility</p:attrName>
                                        </p:attrNameLst>
                                      </p:cBhvr>
                                      <p:to>
                                        <p:strVal val="visible"/>
                                      </p:to>
                                    </p:set>
                                    <p:anim calcmode="lin" valueType="num">
                                      <p:cBhvr additive="repl">
                                        <p:cTn id="11" dur="500" fill="hold"/>
                                        <p:tgtEl>
                                          <p:spTgt spid="41986">
                                            <p:txEl>
                                              <p:pRg st="0" end="0"/>
                                            </p:txEl>
                                          </p:spTgt>
                                        </p:tgtEl>
                                        <p:attrNameLst>
                                          <p:attrName>ppt_x</p:attrName>
                                        </p:attrNameLst>
                                      </p:cBhvr>
                                      <p:tavLst>
                                        <p:tav tm="100000">
                                          <p:val>
                                            <p:strVal val="1+#ppt_w/2"/>
                                          </p:val>
                                        </p:tav>
                                        <p:tav>
                                          <p:val>
                                            <p:strVal val="#ppt_x"/>
                                          </p:val>
                                        </p:tav>
                                      </p:tavLst>
                                    </p:anim>
                                    <p:anim calcmode="lin" valueType="num">
                                      <p:cBhvr additive="repl">
                                        <p:cTn id="12" dur="500" fill="hold"/>
                                        <p:tgtEl>
                                          <p:spTgt spid="41986">
                                            <p:txEl>
                                              <p:pRg st="0" end="0"/>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Grp="1" noChangeArrowheads="1"/>
          </p:cNvSpPr>
          <p:nvPr>
            <p:ph type="title"/>
          </p:nvPr>
        </p:nvSpPr>
        <p:spPr>
          <a:xfrm>
            <a:off x="2117725" y="0"/>
            <a:ext cx="6867525" cy="1311275"/>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dirty="0" err="1" smtClean="0">
                <a:solidFill>
                  <a:srgbClr val="B80047"/>
                </a:solidFill>
                <a:effectLst>
                  <a:outerShdw blurRad="38100" dist="38100" dir="2700000" algn="tl">
                    <a:srgbClr val="000000"/>
                  </a:outerShdw>
                </a:effectLst>
                <a:latin typeface="Times New Roman" pitchFamily="16" charset="0"/>
              </a:rPr>
              <a:t>Principios</a:t>
            </a:r>
            <a:r>
              <a:rPr lang="en-GB" sz="4000" b="1" dirty="0" smtClean="0">
                <a:solidFill>
                  <a:srgbClr val="B80047"/>
                </a:solidFill>
                <a:effectLst>
                  <a:outerShdw blurRad="38100" dist="38100" dir="2700000" algn="tl">
                    <a:srgbClr val="000000"/>
                  </a:outerShdw>
                </a:effectLst>
                <a:latin typeface="Times New Roman" pitchFamily="16" charset="0"/>
              </a:rPr>
              <a:t> </a:t>
            </a:r>
            <a:r>
              <a:rPr lang="en-GB" sz="4000" b="1" dirty="0" err="1" smtClean="0">
                <a:solidFill>
                  <a:srgbClr val="B80047"/>
                </a:solidFill>
                <a:effectLst>
                  <a:outerShdw blurRad="38100" dist="38100" dir="2700000" algn="tl">
                    <a:srgbClr val="000000"/>
                  </a:outerShdw>
                </a:effectLst>
                <a:latin typeface="Times New Roman" pitchFamily="16" charset="0"/>
              </a:rPr>
              <a:t>Rectores</a:t>
            </a:r>
            <a:r>
              <a:rPr lang="en-GB" sz="4000" b="1" dirty="0" smtClean="0">
                <a:solidFill>
                  <a:srgbClr val="B80047"/>
                </a:solidFill>
                <a:effectLst>
                  <a:outerShdw blurRad="38100" dist="38100" dir="2700000" algn="tl">
                    <a:srgbClr val="000000"/>
                  </a:outerShdw>
                </a:effectLst>
                <a:latin typeface="Times New Roman" pitchFamily="16" charset="0"/>
              </a:rPr>
              <a:t>.</a:t>
            </a:r>
          </a:p>
        </p:txBody>
      </p:sp>
      <p:sp>
        <p:nvSpPr>
          <p:cNvPr id="43010" name="Rectangle 2"/>
          <p:cNvSpPr>
            <a:spLocks noGrp="1" noChangeArrowheads="1"/>
          </p:cNvSpPr>
          <p:nvPr>
            <p:ph idx="1"/>
          </p:nvPr>
        </p:nvSpPr>
        <p:spPr>
          <a:xfrm>
            <a:off x="720725" y="1787525"/>
            <a:ext cx="7854950" cy="4511675"/>
          </a:xfrm>
        </p:spPr>
        <p:txBody>
          <a:bodyPr/>
          <a:lstStyle/>
          <a:p>
            <a:pPr marL="320675" indent="-320675" algn="just" eaLnBrk="1" hangingPunct="1">
              <a:lnSpc>
                <a:spcPct val="86000"/>
              </a:lnSpc>
              <a:buFont typeface="Times New Roman" pitchFamily="16" charset="0"/>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endParaRPr lang="en-GB" sz="3200" smtClean="0">
              <a:solidFill>
                <a:srgbClr val="FFFFFF"/>
              </a:solidFill>
              <a:effectLst>
                <a:outerShdw blurRad="38100" dist="38100" dir="2700000" algn="tl">
                  <a:srgbClr val="000000"/>
                </a:outerShdw>
              </a:effectLst>
              <a:latin typeface="Tahoma" pitchFamily="32" charset="0"/>
            </a:endParaRPr>
          </a:p>
          <a:p>
            <a:pPr marL="320675" indent="-320675" algn="just" eaLnBrk="1" hangingPunct="1">
              <a:lnSpc>
                <a:spcPct val="86000"/>
              </a:lnSpc>
              <a:buClr>
                <a:srgbClr val="99CCFF"/>
              </a:buClr>
              <a:buSzPct val="85000"/>
              <a:buFont typeface="Wingdings" charset="2"/>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r>
              <a:rPr lang="en-GB" sz="3200" b="1" smtClean="0">
                <a:solidFill>
                  <a:srgbClr val="B80047"/>
                </a:solidFill>
                <a:effectLst>
                  <a:outerShdw blurRad="38100" dist="38100" dir="2700000" algn="tl">
                    <a:srgbClr val="000000"/>
                  </a:outerShdw>
                </a:effectLst>
                <a:latin typeface="Tahoma" pitchFamily="32" charset="0"/>
              </a:rPr>
              <a:t>  </a:t>
            </a:r>
            <a:r>
              <a:rPr lang="en-GB" sz="3200" b="1" smtClean="0">
                <a:solidFill>
                  <a:srgbClr val="FF0000"/>
                </a:solidFill>
                <a:effectLst>
                  <a:outerShdw blurRad="38100" dist="38100" dir="2700000" algn="tl">
                    <a:srgbClr val="000000"/>
                  </a:outerShdw>
                </a:effectLst>
                <a:latin typeface="Tahoma" pitchFamily="32" charset="0"/>
              </a:rPr>
              <a:t>LEGALIDAD: </a:t>
            </a:r>
            <a:r>
              <a:rPr lang="en-GB" sz="3200" b="1" smtClean="0">
                <a:solidFill>
                  <a:srgbClr val="FFFFFF"/>
                </a:solidFill>
                <a:effectLst>
                  <a:outerShdw blurRad="38100" dist="38100" dir="2700000" algn="tl">
                    <a:srgbClr val="000000"/>
                  </a:outerShdw>
                </a:effectLst>
                <a:latin typeface="Tahoma" pitchFamily="32" charset="0"/>
              </a:rPr>
              <a:t>Implica, Hacer las menciones y calificaciones que en razón del cargo, de la naturaleza del acto, de la clase de documento y de las disposiciones legales, sean necesarias para producir válidamente los efectos propios de su intervención”. </a:t>
            </a:r>
          </a:p>
        </p:txBody>
      </p:sp>
      <p:sp>
        <p:nvSpPr>
          <p:cNvPr id="14339"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fld id="{6463B2A7-6200-4511-ADF9-D6743E677240}" type="slidenum">
              <a:rPr lang="en-GB" sz="1400" smtClean="0">
                <a:solidFill>
                  <a:srgbClr val="000000"/>
                </a:solidFill>
              </a:rPr>
              <a:pPr eaLnBrk="1" hangingPunct="1"/>
              <a:t>12</a:t>
            </a:fld>
            <a:endParaRPr lang="en-GB" sz="1400" smtClean="0">
              <a:solidFill>
                <a:srgbClr val="000000"/>
              </a:solidFill>
            </a:endParaRPr>
          </a:p>
        </p:txBody>
      </p:sp>
    </p:spTree>
    <p:extLst>
      <p:ext uri="{BB962C8B-B14F-4D97-AF65-F5344CB8AC3E}">
        <p14:creationId xmlns:p14="http://schemas.microsoft.com/office/powerpoint/2010/main" val="339833725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afterEffect">
                                  <p:stCondLst>
                                    <p:cond delay="0"/>
                                  </p:stCondLst>
                                  <p:childTnLst>
                                    <p:set>
                                      <p:cBhvr additive="repl">
                                        <p:cTn id="6" dur="1" fill="hold">
                                          <p:stCondLst>
                                            <p:cond delay="0"/>
                                          </p:stCondLst>
                                        </p:cTn>
                                        <p:tgtEl>
                                          <p:spTgt spid="43009"/>
                                        </p:tgtEl>
                                        <p:attrNameLst>
                                          <p:attrName>style.visibility</p:attrName>
                                        </p:attrNameLst>
                                      </p:cBhvr>
                                      <p:to>
                                        <p:strVal val="visible"/>
                                      </p:to>
                                    </p:set>
                                    <p:animEffect transition="in" filter="barn(outHorizontal)">
                                      <p:cBhvr additive="repl">
                                        <p:cTn id="7" dur="500"/>
                                        <p:tgtEl>
                                          <p:spTgt spid="43009"/>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additive="repl">
                                        <p:cTn id="10" dur="1" fill="hold">
                                          <p:stCondLst>
                                            <p:cond delay="0"/>
                                          </p:stCondLst>
                                        </p:cTn>
                                        <p:tgtEl>
                                          <p:spTgt spid="43010">
                                            <p:txEl>
                                              <p:pRg st="0" end="0"/>
                                            </p:txEl>
                                          </p:spTgt>
                                        </p:tgtEl>
                                        <p:attrNameLst>
                                          <p:attrName>style.visibility</p:attrName>
                                        </p:attrNameLst>
                                      </p:cBhvr>
                                      <p:to>
                                        <p:strVal val="visible"/>
                                      </p:to>
                                    </p:set>
                                    <p:anim calcmode="lin" valueType="num">
                                      <p:cBhvr additive="repl">
                                        <p:cTn id="11" dur="500" fill="hold"/>
                                        <p:tgtEl>
                                          <p:spTgt spid="43010">
                                            <p:txEl>
                                              <p:pRg st="0" end="0"/>
                                            </p:txEl>
                                          </p:spTgt>
                                        </p:tgtEl>
                                        <p:attrNameLst>
                                          <p:attrName>ppt_x</p:attrName>
                                        </p:attrNameLst>
                                      </p:cBhvr>
                                      <p:tavLst>
                                        <p:tav tm="100000">
                                          <p:val>
                                            <p:strVal val="1+#ppt_w/2"/>
                                          </p:val>
                                        </p:tav>
                                        <p:tav>
                                          <p:val>
                                            <p:strVal val="#ppt_x"/>
                                          </p:val>
                                        </p:tav>
                                      </p:tavLst>
                                    </p:anim>
                                    <p:anim calcmode="lin" valueType="num">
                                      <p:cBhvr additive="repl">
                                        <p:cTn id="12" dur="500" fill="hold"/>
                                        <p:tgtEl>
                                          <p:spTgt spid="43010">
                                            <p:txEl>
                                              <p:pRg st="0" end="0"/>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Grp="1" noChangeArrowheads="1"/>
          </p:cNvSpPr>
          <p:nvPr>
            <p:ph type="title"/>
          </p:nvPr>
        </p:nvSpPr>
        <p:spPr>
          <a:xfrm>
            <a:off x="2117725" y="0"/>
            <a:ext cx="6867525" cy="1311275"/>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dirty="0" err="1" smtClean="0">
                <a:solidFill>
                  <a:srgbClr val="B80047"/>
                </a:solidFill>
                <a:effectLst>
                  <a:outerShdw blurRad="38100" dist="38100" dir="2700000" algn="tl">
                    <a:srgbClr val="000000"/>
                  </a:outerShdw>
                </a:effectLst>
                <a:latin typeface="Times New Roman" pitchFamily="16" charset="0"/>
              </a:rPr>
              <a:t>Principios</a:t>
            </a:r>
            <a:r>
              <a:rPr lang="en-GB" sz="4000" b="1" dirty="0" smtClean="0">
                <a:solidFill>
                  <a:srgbClr val="B80047"/>
                </a:solidFill>
                <a:effectLst>
                  <a:outerShdw blurRad="38100" dist="38100" dir="2700000" algn="tl">
                    <a:srgbClr val="000000"/>
                  </a:outerShdw>
                </a:effectLst>
                <a:latin typeface="Times New Roman" pitchFamily="16" charset="0"/>
              </a:rPr>
              <a:t> </a:t>
            </a:r>
            <a:r>
              <a:rPr lang="en-GB" sz="4000" b="1" dirty="0" err="1" smtClean="0">
                <a:solidFill>
                  <a:srgbClr val="B80047"/>
                </a:solidFill>
                <a:effectLst>
                  <a:outerShdw blurRad="38100" dist="38100" dir="2700000" algn="tl">
                    <a:srgbClr val="000000"/>
                  </a:outerShdw>
                </a:effectLst>
                <a:latin typeface="Times New Roman" pitchFamily="16" charset="0"/>
              </a:rPr>
              <a:t>Rectores</a:t>
            </a:r>
            <a:r>
              <a:rPr lang="en-GB" sz="4000" b="1" dirty="0" smtClean="0">
                <a:solidFill>
                  <a:srgbClr val="B80047"/>
                </a:solidFill>
                <a:effectLst>
                  <a:outerShdw blurRad="38100" dist="38100" dir="2700000" algn="tl">
                    <a:srgbClr val="000000"/>
                  </a:outerShdw>
                </a:effectLst>
                <a:latin typeface="Times New Roman" pitchFamily="16" charset="0"/>
              </a:rPr>
              <a:t>.</a:t>
            </a:r>
          </a:p>
        </p:txBody>
      </p:sp>
      <p:sp>
        <p:nvSpPr>
          <p:cNvPr id="44034" name="Rectangle 2"/>
          <p:cNvSpPr>
            <a:spLocks noGrp="1" noChangeArrowheads="1"/>
          </p:cNvSpPr>
          <p:nvPr>
            <p:ph idx="1"/>
          </p:nvPr>
        </p:nvSpPr>
        <p:spPr>
          <a:xfrm>
            <a:off x="720725" y="1787525"/>
            <a:ext cx="7854950" cy="4511675"/>
          </a:xfrm>
        </p:spPr>
        <p:txBody>
          <a:bodyPr/>
          <a:lstStyle/>
          <a:p>
            <a:pPr marL="320675" indent="-320675" algn="just" eaLnBrk="1" hangingPunct="1">
              <a:lnSpc>
                <a:spcPct val="86000"/>
              </a:lnSpc>
              <a:buFont typeface="Times New Roman" pitchFamily="16" charset="0"/>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endParaRPr lang="en-GB" sz="3200" smtClean="0">
              <a:solidFill>
                <a:srgbClr val="FFFFFF"/>
              </a:solidFill>
              <a:effectLst>
                <a:outerShdw blurRad="38100" dist="38100" dir="2700000" algn="tl">
                  <a:srgbClr val="000000"/>
                </a:outerShdw>
              </a:effectLst>
              <a:latin typeface="Tahoma" pitchFamily="32" charset="0"/>
            </a:endParaRPr>
          </a:p>
          <a:p>
            <a:pPr marL="320675" indent="-320675" algn="just" eaLnBrk="1" hangingPunct="1">
              <a:lnSpc>
                <a:spcPct val="86000"/>
              </a:lnSpc>
              <a:buClr>
                <a:srgbClr val="99CCFF"/>
              </a:buClr>
              <a:buSzPct val="85000"/>
              <a:buFont typeface="Wingdings" charset="2"/>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r>
              <a:rPr lang="en-GB" sz="3200" b="1" smtClean="0">
                <a:solidFill>
                  <a:srgbClr val="B80047"/>
                </a:solidFill>
                <a:effectLst>
                  <a:outerShdw blurRad="38100" dist="38100" dir="2700000" algn="tl">
                    <a:srgbClr val="000000"/>
                  </a:outerShdw>
                </a:effectLst>
                <a:latin typeface="Tahoma" pitchFamily="32" charset="0"/>
              </a:rPr>
              <a:t>  </a:t>
            </a:r>
            <a:r>
              <a:rPr lang="en-GB" sz="3200" b="1" smtClean="0">
                <a:solidFill>
                  <a:srgbClr val="FF0000"/>
                </a:solidFill>
                <a:effectLst>
                  <a:outerShdw blurRad="38100" dist="38100" dir="2700000" algn="tl">
                    <a:srgbClr val="000000"/>
                  </a:outerShdw>
                </a:effectLst>
                <a:latin typeface="Tahoma" pitchFamily="32" charset="0"/>
              </a:rPr>
              <a:t>LEGALIDAD: </a:t>
            </a:r>
            <a:r>
              <a:rPr lang="en-GB" sz="3200" b="1" smtClean="0">
                <a:solidFill>
                  <a:srgbClr val="FFFFFF"/>
                </a:solidFill>
                <a:effectLst>
                  <a:outerShdw blurRad="38100" dist="38100" dir="2700000" algn="tl">
                    <a:srgbClr val="000000"/>
                  </a:outerShdw>
                </a:effectLst>
                <a:latin typeface="Tahoma" pitchFamily="32" charset="0"/>
              </a:rPr>
              <a:t>Implica, consentir que la fe pública recae únicamente sobre actos lícitos. La elección de las formas debe procurar tanto la eficacia cuanto el cumplimiento de los objetivos que presentaren los dichos de los requirentes. </a:t>
            </a:r>
          </a:p>
        </p:txBody>
      </p:sp>
      <p:sp>
        <p:nvSpPr>
          <p:cNvPr id="15363"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fld id="{E5330F56-DB8F-4DC3-96EB-E819E59F9B77}" type="slidenum">
              <a:rPr lang="en-GB" sz="1400" smtClean="0">
                <a:solidFill>
                  <a:srgbClr val="000000"/>
                </a:solidFill>
              </a:rPr>
              <a:pPr eaLnBrk="1" hangingPunct="1"/>
              <a:t>13</a:t>
            </a:fld>
            <a:endParaRPr lang="en-GB" sz="1400" smtClean="0">
              <a:solidFill>
                <a:srgbClr val="000000"/>
              </a:solidFill>
            </a:endParaRPr>
          </a:p>
        </p:txBody>
      </p:sp>
    </p:spTree>
    <p:extLst>
      <p:ext uri="{BB962C8B-B14F-4D97-AF65-F5344CB8AC3E}">
        <p14:creationId xmlns:p14="http://schemas.microsoft.com/office/powerpoint/2010/main" val="395523938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afterEffect">
                                  <p:stCondLst>
                                    <p:cond delay="0"/>
                                  </p:stCondLst>
                                  <p:childTnLst>
                                    <p:set>
                                      <p:cBhvr additive="repl">
                                        <p:cTn id="6" dur="1" fill="hold">
                                          <p:stCondLst>
                                            <p:cond delay="0"/>
                                          </p:stCondLst>
                                        </p:cTn>
                                        <p:tgtEl>
                                          <p:spTgt spid="44033"/>
                                        </p:tgtEl>
                                        <p:attrNameLst>
                                          <p:attrName>style.visibility</p:attrName>
                                        </p:attrNameLst>
                                      </p:cBhvr>
                                      <p:to>
                                        <p:strVal val="visible"/>
                                      </p:to>
                                    </p:set>
                                    <p:animEffect transition="in" filter="barn(outHorizontal)">
                                      <p:cBhvr additive="repl">
                                        <p:cTn id="7" dur="500"/>
                                        <p:tgtEl>
                                          <p:spTgt spid="44033"/>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additive="repl">
                                        <p:cTn id="10" dur="1" fill="hold">
                                          <p:stCondLst>
                                            <p:cond delay="0"/>
                                          </p:stCondLst>
                                        </p:cTn>
                                        <p:tgtEl>
                                          <p:spTgt spid="44034">
                                            <p:txEl>
                                              <p:pRg st="0" end="0"/>
                                            </p:txEl>
                                          </p:spTgt>
                                        </p:tgtEl>
                                        <p:attrNameLst>
                                          <p:attrName>style.visibility</p:attrName>
                                        </p:attrNameLst>
                                      </p:cBhvr>
                                      <p:to>
                                        <p:strVal val="visible"/>
                                      </p:to>
                                    </p:set>
                                    <p:anim calcmode="lin" valueType="num">
                                      <p:cBhvr additive="repl">
                                        <p:cTn id="11" dur="500" fill="hold"/>
                                        <p:tgtEl>
                                          <p:spTgt spid="44034">
                                            <p:txEl>
                                              <p:pRg st="0" end="0"/>
                                            </p:txEl>
                                          </p:spTgt>
                                        </p:tgtEl>
                                        <p:attrNameLst>
                                          <p:attrName>ppt_x</p:attrName>
                                        </p:attrNameLst>
                                      </p:cBhvr>
                                      <p:tavLst>
                                        <p:tav tm="100000">
                                          <p:val>
                                            <p:strVal val="1+#ppt_w/2"/>
                                          </p:val>
                                        </p:tav>
                                        <p:tav>
                                          <p:val>
                                            <p:strVal val="#ppt_x"/>
                                          </p:val>
                                        </p:tav>
                                      </p:tavLst>
                                    </p:anim>
                                    <p:anim calcmode="lin" valueType="num">
                                      <p:cBhvr additive="repl">
                                        <p:cTn id="12" dur="500" fill="hold"/>
                                        <p:tgtEl>
                                          <p:spTgt spid="44034">
                                            <p:txEl>
                                              <p:pRg st="0" end="0"/>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xfrm>
            <a:off x="2117725" y="-93663"/>
            <a:ext cx="6867525" cy="1311276"/>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dirty="0" err="1" smtClean="0">
                <a:solidFill>
                  <a:srgbClr val="B80047"/>
                </a:solidFill>
                <a:effectLst>
                  <a:outerShdw blurRad="38100" dist="38100" dir="2700000" algn="tl">
                    <a:srgbClr val="000000"/>
                  </a:outerShdw>
                </a:effectLst>
                <a:latin typeface="Times New Roman" pitchFamily="16" charset="0"/>
              </a:rPr>
              <a:t>Principios</a:t>
            </a:r>
            <a:r>
              <a:rPr lang="en-GB" sz="4000" b="1" dirty="0" smtClean="0">
                <a:solidFill>
                  <a:srgbClr val="B80047"/>
                </a:solidFill>
                <a:effectLst>
                  <a:outerShdw blurRad="38100" dist="38100" dir="2700000" algn="tl">
                    <a:srgbClr val="000000"/>
                  </a:outerShdw>
                </a:effectLst>
                <a:latin typeface="Times New Roman" pitchFamily="16" charset="0"/>
              </a:rPr>
              <a:t> </a:t>
            </a:r>
            <a:r>
              <a:rPr lang="en-GB" sz="4000" b="1" dirty="0" err="1" smtClean="0">
                <a:solidFill>
                  <a:srgbClr val="B80047"/>
                </a:solidFill>
                <a:effectLst>
                  <a:outerShdw blurRad="38100" dist="38100" dir="2700000" algn="tl">
                    <a:srgbClr val="000000"/>
                  </a:outerShdw>
                </a:effectLst>
                <a:latin typeface="Times New Roman" pitchFamily="16" charset="0"/>
              </a:rPr>
              <a:t>Rectores</a:t>
            </a:r>
            <a:r>
              <a:rPr lang="en-GB" sz="4000" b="1" dirty="0" smtClean="0">
                <a:solidFill>
                  <a:srgbClr val="B80047"/>
                </a:solidFill>
                <a:effectLst>
                  <a:outerShdw blurRad="38100" dist="38100" dir="2700000" algn="tl">
                    <a:srgbClr val="000000"/>
                  </a:outerShdw>
                </a:effectLst>
                <a:latin typeface="Times New Roman" pitchFamily="16" charset="0"/>
              </a:rPr>
              <a:t>.</a:t>
            </a:r>
          </a:p>
        </p:txBody>
      </p:sp>
      <p:sp>
        <p:nvSpPr>
          <p:cNvPr id="32770" name="Rectangle 2"/>
          <p:cNvSpPr>
            <a:spLocks noGrp="1" noChangeArrowheads="1"/>
          </p:cNvSpPr>
          <p:nvPr>
            <p:ph idx="1"/>
          </p:nvPr>
        </p:nvSpPr>
        <p:spPr>
          <a:xfrm>
            <a:off x="720725" y="1787525"/>
            <a:ext cx="7854950" cy="4778375"/>
          </a:xfrm>
        </p:spPr>
        <p:txBody>
          <a:bodyPr>
            <a:normAutofit lnSpcReduction="10000"/>
          </a:bodyPr>
          <a:lstStyle/>
          <a:p>
            <a:pPr marL="320675" indent="-320675" algn="just" eaLnBrk="1" hangingPunct="1">
              <a:lnSpc>
                <a:spcPct val="86000"/>
              </a:lnSpc>
              <a:buFont typeface="Times New Roman" pitchFamily="16" charset="0"/>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endParaRPr lang="en-GB" sz="3200" smtClean="0">
              <a:solidFill>
                <a:srgbClr val="FFFFFF"/>
              </a:solidFill>
              <a:effectLst>
                <a:outerShdw blurRad="38100" dist="38100" dir="2700000" algn="tl">
                  <a:srgbClr val="000000"/>
                </a:outerShdw>
              </a:effectLst>
              <a:latin typeface="Tahoma" pitchFamily="32" charset="0"/>
            </a:endParaRPr>
          </a:p>
          <a:p>
            <a:pPr marL="320675" indent="-320675" algn="just" eaLnBrk="1" hangingPunct="1">
              <a:lnSpc>
                <a:spcPct val="86000"/>
              </a:lnSpc>
              <a:buClr>
                <a:srgbClr val="99CCFF"/>
              </a:buClr>
              <a:buSzPct val="85000"/>
              <a:buFont typeface="Wingdings" charset="2"/>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r>
              <a:rPr lang="en-GB" sz="3200" smtClean="0">
                <a:solidFill>
                  <a:srgbClr val="FFFFFF"/>
                </a:solidFill>
                <a:effectLst>
                  <a:outerShdw blurRad="38100" dist="38100" dir="2700000" algn="tl">
                    <a:srgbClr val="000000"/>
                  </a:outerShdw>
                </a:effectLst>
                <a:latin typeface="Tahoma" pitchFamily="32" charset="0"/>
              </a:rPr>
              <a:t> </a:t>
            </a:r>
            <a:r>
              <a:rPr lang="en-GB" sz="3200" b="1" smtClean="0">
                <a:solidFill>
                  <a:srgbClr val="99284C"/>
                </a:solidFill>
                <a:effectLst>
                  <a:outerShdw blurRad="38100" dist="38100" dir="2700000" algn="tl">
                    <a:srgbClr val="000000"/>
                  </a:outerShdw>
                </a:effectLst>
                <a:latin typeface="Tahoma" pitchFamily="32" charset="0"/>
              </a:rPr>
              <a:t>INMEDIACIÓN:</a:t>
            </a:r>
            <a:r>
              <a:rPr lang="en-GB" sz="3200" smtClean="0">
                <a:solidFill>
                  <a:srgbClr val="FFFFFF"/>
                </a:solidFill>
                <a:effectLst>
                  <a:outerShdw blurRad="38100" dist="38100" dir="2700000" algn="tl">
                    <a:srgbClr val="000000"/>
                  </a:outerShdw>
                </a:effectLst>
                <a:latin typeface="Tahoma" pitchFamily="32" charset="0"/>
              </a:rPr>
              <a:t> El Notario debe tener contacto directo con los requirentes del servicio notarial y con los sucesos relacionados con el requerimiento, recibiendo por sí mismo las manifestaciones. El Notario confiere fe pública al acto si ha estado presente en el mismo, y traduce fielmente las manifestaciones en el documento notarial. </a:t>
            </a:r>
          </a:p>
        </p:txBody>
      </p:sp>
      <p:sp>
        <p:nvSpPr>
          <p:cNvPr id="4099"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fld id="{917F76A1-5175-4531-A2AC-32D0A2E7DEDE}" type="slidenum">
              <a:rPr lang="en-GB" sz="1400" smtClean="0">
                <a:solidFill>
                  <a:srgbClr val="000000"/>
                </a:solidFill>
              </a:rPr>
              <a:pPr eaLnBrk="1" hangingPunct="1"/>
              <a:t>2</a:t>
            </a:fld>
            <a:endParaRPr lang="en-GB" sz="1400" smtClean="0">
              <a:solidFill>
                <a:srgbClr val="000000"/>
              </a:solidFill>
            </a:endParaRPr>
          </a:p>
        </p:txBody>
      </p:sp>
    </p:spTree>
    <p:extLst>
      <p:ext uri="{BB962C8B-B14F-4D97-AF65-F5344CB8AC3E}">
        <p14:creationId xmlns:p14="http://schemas.microsoft.com/office/powerpoint/2010/main" val="133701994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afterEffect">
                                  <p:stCondLst>
                                    <p:cond delay="0"/>
                                  </p:stCondLst>
                                  <p:childTnLst>
                                    <p:set>
                                      <p:cBhvr additive="repl">
                                        <p:cTn id="6" dur="1" fill="hold">
                                          <p:stCondLst>
                                            <p:cond delay="0"/>
                                          </p:stCondLst>
                                        </p:cTn>
                                        <p:tgtEl>
                                          <p:spTgt spid="32769"/>
                                        </p:tgtEl>
                                        <p:attrNameLst>
                                          <p:attrName>style.visibility</p:attrName>
                                        </p:attrNameLst>
                                      </p:cBhvr>
                                      <p:to>
                                        <p:strVal val="visible"/>
                                      </p:to>
                                    </p:set>
                                    <p:animEffect transition="in" filter="barn(outHorizontal)">
                                      <p:cBhvr additive="repl">
                                        <p:cTn id="7" dur="500"/>
                                        <p:tgtEl>
                                          <p:spTgt spid="32769"/>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additive="repl">
                                        <p:cTn id="10" dur="1" fill="hold">
                                          <p:stCondLst>
                                            <p:cond delay="0"/>
                                          </p:stCondLst>
                                        </p:cTn>
                                        <p:tgtEl>
                                          <p:spTgt spid="32770">
                                            <p:txEl>
                                              <p:pRg st="0" end="0"/>
                                            </p:txEl>
                                          </p:spTgt>
                                        </p:tgtEl>
                                        <p:attrNameLst>
                                          <p:attrName>style.visibility</p:attrName>
                                        </p:attrNameLst>
                                      </p:cBhvr>
                                      <p:to>
                                        <p:strVal val="visible"/>
                                      </p:to>
                                    </p:set>
                                    <p:anim calcmode="lin" valueType="num">
                                      <p:cBhvr additive="repl">
                                        <p:cTn id="11" dur="500" fill="hold"/>
                                        <p:tgtEl>
                                          <p:spTgt spid="32770">
                                            <p:txEl>
                                              <p:pRg st="0" end="0"/>
                                            </p:txEl>
                                          </p:spTgt>
                                        </p:tgtEl>
                                        <p:attrNameLst>
                                          <p:attrName>ppt_x</p:attrName>
                                        </p:attrNameLst>
                                      </p:cBhvr>
                                      <p:tavLst>
                                        <p:tav tm="100000">
                                          <p:val>
                                            <p:strVal val="1+#ppt_w/2"/>
                                          </p:val>
                                        </p:tav>
                                        <p:tav>
                                          <p:val>
                                            <p:strVal val="#ppt_x"/>
                                          </p:val>
                                        </p:tav>
                                      </p:tavLst>
                                    </p:anim>
                                    <p:anim calcmode="lin" valueType="num">
                                      <p:cBhvr additive="repl">
                                        <p:cTn id="12" dur="500" fill="hold"/>
                                        <p:tgtEl>
                                          <p:spTgt spid="32770">
                                            <p:txEl>
                                              <p:pRg st="0" end="0"/>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xfrm>
            <a:off x="2117725" y="0"/>
            <a:ext cx="6867525" cy="1311275"/>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dirty="0" err="1" smtClean="0">
                <a:solidFill>
                  <a:srgbClr val="B80047"/>
                </a:solidFill>
                <a:effectLst>
                  <a:outerShdw blurRad="38100" dist="38100" dir="2700000" algn="tl">
                    <a:srgbClr val="000000"/>
                  </a:outerShdw>
                </a:effectLst>
                <a:latin typeface="Times New Roman" pitchFamily="16" charset="0"/>
              </a:rPr>
              <a:t>Principios</a:t>
            </a:r>
            <a:r>
              <a:rPr lang="en-GB" sz="4000" b="1" dirty="0" smtClean="0">
                <a:solidFill>
                  <a:srgbClr val="B80047"/>
                </a:solidFill>
                <a:effectLst>
                  <a:outerShdw blurRad="38100" dist="38100" dir="2700000" algn="tl">
                    <a:srgbClr val="000000"/>
                  </a:outerShdw>
                </a:effectLst>
                <a:latin typeface="Times New Roman" pitchFamily="16" charset="0"/>
              </a:rPr>
              <a:t> </a:t>
            </a:r>
            <a:r>
              <a:rPr lang="en-GB" sz="4000" b="1" dirty="0" err="1" smtClean="0">
                <a:solidFill>
                  <a:srgbClr val="B80047"/>
                </a:solidFill>
                <a:effectLst>
                  <a:outerShdw blurRad="38100" dist="38100" dir="2700000" algn="tl">
                    <a:srgbClr val="000000"/>
                  </a:outerShdw>
                </a:effectLst>
                <a:latin typeface="Times New Roman" pitchFamily="16" charset="0"/>
              </a:rPr>
              <a:t>Rectores</a:t>
            </a:r>
            <a:r>
              <a:rPr lang="en-GB" sz="4000" b="1" dirty="0" smtClean="0">
                <a:solidFill>
                  <a:srgbClr val="B80047"/>
                </a:solidFill>
                <a:effectLst>
                  <a:outerShdw blurRad="38100" dist="38100" dir="2700000" algn="tl">
                    <a:srgbClr val="000000"/>
                  </a:outerShdw>
                </a:effectLst>
                <a:latin typeface="Times New Roman" pitchFamily="16" charset="0"/>
              </a:rPr>
              <a:t>.</a:t>
            </a:r>
          </a:p>
        </p:txBody>
      </p:sp>
      <p:sp>
        <p:nvSpPr>
          <p:cNvPr id="33794" name="Rectangle 2"/>
          <p:cNvSpPr>
            <a:spLocks noGrp="1" noChangeArrowheads="1"/>
          </p:cNvSpPr>
          <p:nvPr>
            <p:ph idx="1"/>
          </p:nvPr>
        </p:nvSpPr>
        <p:spPr>
          <a:xfrm>
            <a:off x="720725" y="1787525"/>
            <a:ext cx="7854950" cy="4511675"/>
          </a:xfrm>
        </p:spPr>
        <p:txBody>
          <a:bodyPr/>
          <a:lstStyle/>
          <a:p>
            <a:pPr marL="320675" indent="-320675" algn="just" eaLnBrk="1" hangingPunct="1">
              <a:lnSpc>
                <a:spcPct val="86000"/>
              </a:lnSpc>
              <a:buFont typeface="Times New Roman" pitchFamily="16" charset="0"/>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endParaRPr lang="en-GB" sz="3200" smtClean="0">
              <a:solidFill>
                <a:srgbClr val="FFFFFF"/>
              </a:solidFill>
              <a:effectLst>
                <a:outerShdw blurRad="38100" dist="38100" dir="2700000" algn="tl">
                  <a:srgbClr val="000000"/>
                </a:outerShdw>
              </a:effectLst>
              <a:latin typeface="Tahoma" pitchFamily="32" charset="0"/>
            </a:endParaRPr>
          </a:p>
          <a:p>
            <a:pPr marL="320675" indent="-320675" algn="just" eaLnBrk="1" hangingPunct="1">
              <a:lnSpc>
                <a:spcPct val="86000"/>
              </a:lnSpc>
              <a:buClr>
                <a:srgbClr val="99CCFF"/>
              </a:buClr>
              <a:buSzPct val="85000"/>
              <a:buFont typeface="Wingdings" charset="2"/>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r>
              <a:rPr lang="en-GB" sz="3200" smtClean="0">
                <a:solidFill>
                  <a:srgbClr val="FFFFFF"/>
                </a:solidFill>
                <a:effectLst>
                  <a:outerShdw blurRad="38100" dist="38100" dir="2700000" algn="tl">
                    <a:srgbClr val="000000"/>
                  </a:outerShdw>
                </a:effectLst>
                <a:latin typeface="Tahoma" pitchFamily="32" charset="0"/>
              </a:rPr>
              <a:t> </a:t>
            </a:r>
            <a:r>
              <a:rPr lang="en-GB" sz="3200" b="1" smtClean="0">
                <a:solidFill>
                  <a:srgbClr val="99284C"/>
                </a:solidFill>
                <a:effectLst>
                  <a:outerShdw blurRad="38100" dist="38100" dir="2700000" algn="tl">
                    <a:srgbClr val="000000"/>
                  </a:outerShdw>
                </a:effectLst>
                <a:latin typeface="Tahoma" pitchFamily="32" charset="0"/>
              </a:rPr>
              <a:t>INMEDIACIÓN:</a:t>
            </a:r>
            <a:r>
              <a:rPr lang="en-GB" sz="3200" smtClean="0">
                <a:solidFill>
                  <a:srgbClr val="FFFFFF"/>
                </a:solidFill>
                <a:effectLst>
                  <a:outerShdw blurRad="38100" dist="38100" dir="2700000" algn="tl">
                    <a:srgbClr val="000000"/>
                  </a:outerShdw>
                </a:effectLst>
                <a:latin typeface="Tahoma" pitchFamily="32" charset="0"/>
              </a:rPr>
              <a:t>  El Notario deberá: </a:t>
            </a:r>
          </a:p>
          <a:p>
            <a:pPr marL="320675" indent="-320675" algn="just" eaLnBrk="1" hangingPunct="1">
              <a:lnSpc>
                <a:spcPct val="86000"/>
              </a:lnSpc>
              <a:buClr>
                <a:srgbClr val="99CCFF"/>
              </a:buClr>
              <a:buSzPct val="85000"/>
              <a:buFont typeface="Wingdings" charset="2"/>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r>
              <a:rPr lang="en-GB" sz="3200" smtClean="0">
                <a:solidFill>
                  <a:srgbClr val="FFFFFF"/>
                </a:solidFill>
                <a:effectLst>
                  <a:outerShdw blurRad="38100" dist="38100" dir="2700000" algn="tl">
                    <a:srgbClr val="000000"/>
                  </a:outerShdw>
                </a:effectLst>
                <a:latin typeface="Tahoma" pitchFamily="32" charset="0"/>
              </a:rPr>
              <a:t>a) Recibir por sí mismo las declaraciones de voluntad de los comparecientes y reflejarlas en el documento. </a:t>
            </a:r>
          </a:p>
          <a:p>
            <a:pPr marL="320675" indent="-320675" algn="just" eaLnBrk="1" hangingPunct="1">
              <a:lnSpc>
                <a:spcPct val="86000"/>
              </a:lnSpc>
              <a:buClr>
                <a:srgbClr val="99CCFF"/>
              </a:buClr>
              <a:buSzPct val="85000"/>
              <a:buFont typeface="Wingdings" charset="2"/>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r>
              <a:rPr lang="en-GB" sz="3200" smtClean="0">
                <a:solidFill>
                  <a:srgbClr val="FFFFFF"/>
                </a:solidFill>
                <a:effectLst>
                  <a:outerShdw blurRad="38100" dist="38100" dir="2700000" algn="tl">
                    <a:srgbClr val="000000"/>
                  </a:outerShdw>
                </a:effectLst>
                <a:latin typeface="Tahoma" pitchFamily="32" charset="0"/>
              </a:rPr>
              <a:t>b) Tener contacto directo con los sujetos, hechos y cosas objeto de autenticación”. </a:t>
            </a:r>
          </a:p>
        </p:txBody>
      </p:sp>
      <p:sp>
        <p:nvSpPr>
          <p:cNvPr id="5123"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fld id="{E992EA98-BF20-4E6A-B4E1-2D764036C58B}" type="slidenum">
              <a:rPr lang="en-GB" sz="1400" smtClean="0">
                <a:solidFill>
                  <a:srgbClr val="000000"/>
                </a:solidFill>
              </a:rPr>
              <a:pPr eaLnBrk="1" hangingPunct="1"/>
              <a:t>3</a:t>
            </a:fld>
            <a:endParaRPr lang="en-GB" sz="1400" smtClean="0">
              <a:solidFill>
                <a:srgbClr val="000000"/>
              </a:solidFill>
            </a:endParaRPr>
          </a:p>
        </p:txBody>
      </p:sp>
    </p:spTree>
    <p:extLst>
      <p:ext uri="{BB962C8B-B14F-4D97-AF65-F5344CB8AC3E}">
        <p14:creationId xmlns:p14="http://schemas.microsoft.com/office/powerpoint/2010/main" val="278143391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afterEffect">
                                  <p:stCondLst>
                                    <p:cond delay="0"/>
                                  </p:stCondLst>
                                  <p:childTnLst>
                                    <p:set>
                                      <p:cBhvr additive="repl">
                                        <p:cTn id="6" dur="1" fill="hold">
                                          <p:stCondLst>
                                            <p:cond delay="0"/>
                                          </p:stCondLst>
                                        </p:cTn>
                                        <p:tgtEl>
                                          <p:spTgt spid="33793"/>
                                        </p:tgtEl>
                                        <p:attrNameLst>
                                          <p:attrName>style.visibility</p:attrName>
                                        </p:attrNameLst>
                                      </p:cBhvr>
                                      <p:to>
                                        <p:strVal val="visible"/>
                                      </p:to>
                                    </p:set>
                                    <p:animEffect transition="in" filter="barn(outHorizontal)">
                                      <p:cBhvr additive="repl">
                                        <p:cTn id="7" dur="500"/>
                                        <p:tgtEl>
                                          <p:spTgt spid="33793"/>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additive="repl">
                                        <p:cTn id="10" dur="1" fill="hold">
                                          <p:stCondLst>
                                            <p:cond delay="0"/>
                                          </p:stCondLst>
                                        </p:cTn>
                                        <p:tgtEl>
                                          <p:spTgt spid="33794">
                                            <p:txEl>
                                              <p:pRg st="0" end="0"/>
                                            </p:txEl>
                                          </p:spTgt>
                                        </p:tgtEl>
                                        <p:attrNameLst>
                                          <p:attrName>style.visibility</p:attrName>
                                        </p:attrNameLst>
                                      </p:cBhvr>
                                      <p:to>
                                        <p:strVal val="visible"/>
                                      </p:to>
                                    </p:set>
                                    <p:anim calcmode="lin" valueType="num">
                                      <p:cBhvr additive="repl">
                                        <p:cTn id="11" dur="500" fill="hold"/>
                                        <p:tgtEl>
                                          <p:spTgt spid="33794">
                                            <p:txEl>
                                              <p:pRg st="0" end="0"/>
                                            </p:txEl>
                                          </p:spTgt>
                                        </p:tgtEl>
                                        <p:attrNameLst>
                                          <p:attrName>ppt_x</p:attrName>
                                        </p:attrNameLst>
                                      </p:cBhvr>
                                      <p:tavLst>
                                        <p:tav tm="100000">
                                          <p:val>
                                            <p:strVal val="1+#ppt_w/2"/>
                                          </p:val>
                                        </p:tav>
                                        <p:tav>
                                          <p:val>
                                            <p:strVal val="#ppt_x"/>
                                          </p:val>
                                        </p:tav>
                                      </p:tavLst>
                                    </p:anim>
                                    <p:anim calcmode="lin" valueType="num">
                                      <p:cBhvr additive="repl">
                                        <p:cTn id="12" dur="500" fill="hold"/>
                                        <p:tgtEl>
                                          <p:spTgt spid="33794">
                                            <p:txEl>
                                              <p:pRg st="0" end="0"/>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xfrm>
            <a:off x="2117725" y="0"/>
            <a:ext cx="6867525" cy="1311275"/>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dirty="0" err="1" smtClean="0">
                <a:solidFill>
                  <a:srgbClr val="B80047"/>
                </a:solidFill>
                <a:effectLst>
                  <a:outerShdw blurRad="38100" dist="38100" dir="2700000" algn="tl">
                    <a:srgbClr val="000000"/>
                  </a:outerShdw>
                </a:effectLst>
                <a:latin typeface="Times New Roman" pitchFamily="16" charset="0"/>
              </a:rPr>
              <a:t>Principios</a:t>
            </a:r>
            <a:r>
              <a:rPr lang="en-GB" sz="4000" b="1" dirty="0" smtClean="0">
                <a:solidFill>
                  <a:srgbClr val="B80047"/>
                </a:solidFill>
                <a:effectLst>
                  <a:outerShdw blurRad="38100" dist="38100" dir="2700000" algn="tl">
                    <a:srgbClr val="000000"/>
                  </a:outerShdw>
                </a:effectLst>
                <a:latin typeface="Times New Roman" pitchFamily="16" charset="0"/>
              </a:rPr>
              <a:t> </a:t>
            </a:r>
            <a:r>
              <a:rPr lang="en-GB" sz="4000" b="1" dirty="0" err="1" smtClean="0">
                <a:solidFill>
                  <a:srgbClr val="B80047"/>
                </a:solidFill>
                <a:effectLst>
                  <a:outerShdw blurRad="38100" dist="38100" dir="2700000" algn="tl">
                    <a:srgbClr val="000000"/>
                  </a:outerShdw>
                </a:effectLst>
                <a:latin typeface="Times New Roman" pitchFamily="16" charset="0"/>
              </a:rPr>
              <a:t>Rectores</a:t>
            </a:r>
            <a:r>
              <a:rPr lang="en-GB" sz="4000" b="1" dirty="0" smtClean="0">
                <a:solidFill>
                  <a:srgbClr val="B80047"/>
                </a:solidFill>
                <a:effectLst>
                  <a:outerShdw blurRad="38100" dist="38100" dir="2700000" algn="tl">
                    <a:srgbClr val="000000"/>
                  </a:outerShdw>
                </a:effectLst>
                <a:latin typeface="Times New Roman" pitchFamily="16" charset="0"/>
              </a:rPr>
              <a:t>.</a:t>
            </a:r>
          </a:p>
        </p:txBody>
      </p:sp>
      <p:sp>
        <p:nvSpPr>
          <p:cNvPr id="34818" name="Rectangle 2"/>
          <p:cNvSpPr>
            <a:spLocks noGrp="1" noChangeArrowheads="1"/>
          </p:cNvSpPr>
          <p:nvPr>
            <p:ph idx="1"/>
          </p:nvPr>
        </p:nvSpPr>
        <p:spPr>
          <a:xfrm>
            <a:off x="720725" y="1787525"/>
            <a:ext cx="7854950" cy="4511675"/>
          </a:xfrm>
        </p:spPr>
        <p:txBody>
          <a:bodyPr/>
          <a:lstStyle/>
          <a:p>
            <a:pPr marL="320675" indent="-320675" algn="just" eaLnBrk="1" hangingPunct="1">
              <a:lnSpc>
                <a:spcPct val="86000"/>
              </a:lnSpc>
              <a:buFont typeface="Times New Roman" pitchFamily="16" charset="0"/>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endParaRPr lang="en-GB" sz="3200" smtClean="0">
              <a:solidFill>
                <a:srgbClr val="FFFFFF"/>
              </a:solidFill>
              <a:effectLst>
                <a:outerShdw blurRad="38100" dist="38100" dir="2700000" algn="tl">
                  <a:srgbClr val="000000"/>
                </a:outerShdw>
              </a:effectLst>
              <a:latin typeface="Tahoma" pitchFamily="32" charset="0"/>
            </a:endParaRPr>
          </a:p>
          <a:p>
            <a:pPr marL="320675" indent="-320675" algn="just" eaLnBrk="1" hangingPunct="1">
              <a:lnSpc>
                <a:spcPct val="86000"/>
              </a:lnSpc>
              <a:buClr>
                <a:srgbClr val="99CCFF"/>
              </a:buClr>
              <a:buSzPct val="85000"/>
              <a:buFont typeface="Wingdings" charset="2"/>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r>
              <a:rPr lang="en-GB" sz="3200" b="1" smtClean="0">
                <a:solidFill>
                  <a:srgbClr val="B80047"/>
                </a:solidFill>
                <a:effectLst>
                  <a:outerShdw blurRad="38100" dist="38100" dir="2700000" algn="tl">
                    <a:srgbClr val="000000"/>
                  </a:outerShdw>
                </a:effectLst>
                <a:latin typeface="Tahoma" pitchFamily="32" charset="0"/>
              </a:rPr>
              <a:t>  MATRICIDAD:</a:t>
            </a:r>
            <a:r>
              <a:rPr lang="en-GB" sz="3200" smtClean="0">
                <a:solidFill>
                  <a:srgbClr val="FFFFFF"/>
                </a:solidFill>
                <a:effectLst>
                  <a:outerShdw blurRad="38100" dist="38100" dir="2700000" algn="tl">
                    <a:srgbClr val="000000"/>
                  </a:outerShdw>
                </a:effectLst>
                <a:latin typeface="Tahoma" pitchFamily="32" charset="0"/>
              </a:rPr>
              <a:t> Este precepto obliga a confeccionar la matriz, dejando reflejo documental del acuerdo mediante el registro en un folio. Se relaciona con la forma instrumental del documento.</a:t>
            </a:r>
          </a:p>
        </p:txBody>
      </p:sp>
      <p:sp>
        <p:nvSpPr>
          <p:cNvPr id="6147"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fld id="{7923BCCC-D50A-4129-A6DD-F1F6A947143B}" type="slidenum">
              <a:rPr lang="en-GB" sz="1400" smtClean="0">
                <a:solidFill>
                  <a:srgbClr val="000000"/>
                </a:solidFill>
              </a:rPr>
              <a:pPr eaLnBrk="1" hangingPunct="1"/>
              <a:t>4</a:t>
            </a:fld>
            <a:endParaRPr lang="en-GB" sz="1400" smtClean="0">
              <a:solidFill>
                <a:srgbClr val="000000"/>
              </a:solidFill>
            </a:endParaRPr>
          </a:p>
        </p:txBody>
      </p:sp>
    </p:spTree>
    <p:extLst>
      <p:ext uri="{BB962C8B-B14F-4D97-AF65-F5344CB8AC3E}">
        <p14:creationId xmlns:p14="http://schemas.microsoft.com/office/powerpoint/2010/main" val="158443887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afterEffect">
                                  <p:stCondLst>
                                    <p:cond delay="0"/>
                                  </p:stCondLst>
                                  <p:childTnLst>
                                    <p:set>
                                      <p:cBhvr additive="repl">
                                        <p:cTn id="6" dur="1" fill="hold">
                                          <p:stCondLst>
                                            <p:cond delay="0"/>
                                          </p:stCondLst>
                                        </p:cTn>
                                        <p:tgtEl>
                                          <p:spTgt spid="34817"/>
                                        </p:tgtEl>
                                        <p:attrNameLst>
                                          <p:attrName>style.visibility</p:attrName>
                                        </p:attrNameLst>
                                      </p:cBhvr>
                                      <p:to>
                                        <p:strVal val="visible"/>
                                      </p:to>
                                    </p:set>
                                    <p:animEffect transition="in" filter="barn(outHorizontal)">
                                      <p:cBhvr additive="repl">
                                        <p:cTn id="7" dur="500"/>
                                        <p:tgtEl>
                                          <p:spTgt spid="34817"/>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additive="repl">
                                        <p:cTn id="10" dur="1" fill="hold">
                                          <p:stCondLst>
                                            <p:cond delay="0"/>
                                          </p:stCondLst>
                                        </p:cTn>
                                        <p:tgtEl>
                                          <p:spTgt spid="34818">
                                            <p:txEl>
                                              <p:pRg st="0" end="0"/>
                                            </p:txEl>
                                          </p:spTgt>
                                        </p:tgtEl>
                                        <p:attrNameLst>
                                          <p:attrName>style.visibility</p:attrName>
                                        </p:attrNameLst>
                                      </p:cBhvr>
                                      <p:to>
                                        <p:strVal val="visible"/>
                                      </p:to>
                                    </p:set>
                                    <p:anim calcmode="lin" valueType="num">
                                      <p:cBhvr additive="repl">
                                        <p:cTn id="11" dur="500" fill="hold"/>
                                        <p:tgtEl>
                                          <p:spTgt spid="34818">
                                            <p:txEl>
                                              <p:pRg st="0" end="0"/>
                                            </p:txEl>
                                          </p:spTgt>
                                        </p:tgtEl>
                                        <p:attrNameLst>
                                          <p:attrName>ppt_x</p:attrName>
                                        </p:attrNameLst>
                                      </p:cBhvr>
                                      <p:tavLst>
                                        <p:tav tm="100000">
                                          <p:val>
                                            <p:strVal val="1+#ppt_w/2"/>
                                          </p:val>
                                        </p:tav>
                                        <p:tav>
                                          <p:val>
                                            <p:strVal val="#ppt_x"/>
                                          </p:val>
                                        </p:tav>
                                      </p:tavLst>
                                    </p:anim>
                                    <p:anim calcmode="lin" valueType="num">
                                      <p:cBhvr additive="repl">
                                        <p:cTn id="12" dur="500" fill="hold"/>
                                        <p:tgtEl>
                                          <p:spTgt spid="34818">
                                            <p:txEl>
                                              <p:pRg st="0" end="0"/>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xfrm>
            <a:off x="2117725" y="-93663"/>
            <a:ext cx="6867525" cy="1311276"/>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dirty="0" err="1" smtClean="0">
                <a:solidFill>
                  <a:srgbClr val="B80047"/>
                </a:solidFill>
                <a:effectLst>
                  <a:outerShdw blurRad="38100" dist="38100" dir="2700000" algn="tl">
                    <a:srgbClr val="000000"/>
                  </a:outerShdw>
                </a:effectLst>
                <a:latin typeface="Times New Roman" pitchFamily="16" charset="0"/>
              </a:rPr>
              <a:t>Principios</a:t>
            </a:r>
            <a:r>
              <a:rPr lang="en-GB" sz="4000" b="1" dirty="0" smtClean="0">
                <a:solidFill>
                  <a:srgbClr val="B80047"/>
                </a:solidFill>
                <a:effectLst>
                  <a:outerShdw blurRad="38100" dist="38100" dir="2700000" algn="tl">
                    <a:srgbClr val="000000"/>
                  </a:outerShdw>
                </a:effectLst>
                <a:latin typeface="Times New Roman" pitchFamily="16" charset="0"/>
              </a:rPr>
              <a:t> </a:t>
            </a:r>
            <a:r>
              <a:rPr lang="en-GB" sz="4000" b="1" dirty="0" err="1" smtClean="0">
                <a:solidFill>
                  <a:srgbClr val="B80047"/>
                </a:solidFill>
                <a:effectLst>
                  <a:outerShdw blurRad="38100" dist="38100" dir="2700000" algn="tl">
                    <a:srgbClr val="000000"/>
                  </a:outerShdw>
                </a:effectLst>
                <a:latin typeface="Times New Roman" pitchFamily="16" charset="0"/>
              </a:rPr>
              <a:t>Rectores</a:t>
            </a:r>
            <a:r>
              <a:rPr lang="en-GB" sz="4000" b="1" dirty="0" smtClean="0">
                <a:solidFill>
                  <a:srgbClr val="B80047"/>
                </a:solidFill>
                <a:effectLst>
                  <a:outerShdw blurRad="38100" dist="38100" dir="2700000" algn="tl">
                    <a:srgbClr val="000000"/>
                  </a:outerShdw>
                </a:effectLst>
                <a:latin typeface="Times New Roman" pitchFamily="16" charset="0"/>
              </a:rPr>
              <a:t>.</a:t>
            </a:r>
          </a:p>
        </p:txBody>
      </p:sp>
      <p:sp>
        <p:nvSpPr>
          <p:cNvPr id="35842" name="Rectangle 2"/>
          <p:cNvSpPr>
            <a:spLocks noGrp="1" noChangeArrowheads="1"/>
          </p:cNvSpPr>
          <p:nvPr>
            <p:ph idx="1"/>
          </p:nvPr>
        </p:nvSpPr>
        <p:spPr>
          <a:xfrm>
            <a:off x="720725" y="1787525"/>
            <a:ext cx="7854950" cy="4511675"/>
          </a:xfrm>
        </p:spPr>
        <p:txBody>
          <a:bodyPr/>
          <a:lstStyle/>
          <a:p>
            <a:pPr marL="320675" indent="-320675" algn="just" eaLnBrk="1" hangingPunct="1">
              <a:lnSpc>
                <a:spcPct val="86000"/>
              </a:lnSpc>
              <a:buFont typeface="Times New Roman" pitchFamily="16" charset="0"/>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endParaRPr lang="en-GB" sz="3200" smtClean="0">
              <a:solidFill>
                <a:srgbClr val="FFFFFF"/>
              </a:solidFill>
              <a:effectLst>
                <a:outerShdw blurRad="38100" dist="38100" dir="2700000" algn="tl">
                  <a:srgbClr val="000000"/>
                </a:outerShdw>
              </a:effectLst>
              <a:latin typeface="Tahoma" pitchFamily="32" charset="0"/>
            </a:endParaRPr>
          </a:p>
          <a:p>
            <a:pPr marL="320675" indent="-320675" algn="just" eaLnBrk="1" hangingPunct="1">
              <a:lnSpc>
                <a:spcPct val="86000"/>
              </a:lnSpc>
              <a:buClr>
                <a:srgbClr val="99CCFF"/>
              </a:buClr>
              <a:buSzPct val="85000"/>
              <a:buFont typeface="Wingdings" charset="2"/>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r>
              <a:rPr lang="en-GB" sz="3200" b="1" smtClean="0">
                <a:solidFill>
                  <a:srgbClr val="B80047"/>
                </a:solidFill>
                <a:effectLst>
                  <a:outerShdw blurRad="38100" dist="38100" dir="2700000" algn="tl">
                    <a:srgbClr val="000000"/>
                  </a:outerShdw>
                </a:effectLst>
                <a:latin typeface="Tahoma" pitchFamily="32" charset="0"/>
              </a:rPr>
              <a:t> AUTENTICIDAD:</a:t>
            </a:r>
            <a:r>
              <a:rPr lang="en-GB" sz="3200" smtClean="0">
                <a:solidFill>
                  <a:srgbClr val="FFFFFF"/>
                </a:solidFill>
                <a:effectLst>
                  <a:outerShdw blurRad="38100" dist="38100" dir="2700000" algn="tl">
                    <a:srgbClr val="000000"/>
                  </a:outerShdw>
                </a:effectLst>
                <a:latin typeface="Tahoma" pitchFamily="32" charset="0"/>
              </a:rPr>
              <a:t> Implica que el Estado atribuye, por ley, la facultad de dar fe a un profesional del Derecho. De esta manera, se consagra el vértice de su construcción: el ejercicio de la función fedante al Notario, por delegación expresa de la autoridad gubernamental.</a:t>
            </a:r>
          </a:p>
          <a:p>
            <a:pPr marL="320675" indent="-320675" algn="just" eaLnBrk="1" hangingPunct="1">
              <a:lnSpc>
                <a:spcPct val="86000"/>
              </a:lnSpc>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endParaRPr lang="en-GB" sz="3200" smtClean="0">
              <a:solidFill>
                <a:srgbClr val="FFFFFF"/>
              </a:solidFill>
              <a:effectLst>
                <a:outerShdw blurRad="38100" dist="38100" dir="2700000" algn="tl">
                  <a:srgbClr val="000000"/>
                </a:outerShdw>
              </a:effectLst>
              <a:latin typeface="Tahoma" pitchFamily="32" charset="0"/>
            </a:endParaRPr>
          </a:p>
        </p:txBody>
      </p:sp>
      <p:sp>
        <p:nvSpPr>
          <p:cNvPr id="7171"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fld id="{3FF0BB67-EA06-496D-A65B-5115B53E177E}" type="slidenum">
              <a:rPr lang="en-GB" sz="1400" smtClean="0">
                <a:solidFill>
                  <a:srgbClr val="000000"/>
                </a:solidFill>
              </a:rPr>
              <a:pPr eaLnBrk="1" hangingPunct="1"/>
              <a:t>5</a:t>
            </a:fld>
            <a:endParaRPr lang="en-GB" sz="1400" smtClean="0">
              <a:solidFill>
                <a:srgbClr val="000000"/>
              </a:solidFill>
            </a:endParaRPr>
          </a:p>
        </p:txBody>
      </p:sp>
    </p:spTree>
    <p:extLst>
      <p:ext uri="{BB962C8B-B14F-4D97-AF65-F5344CB8AC3E}">
        <p14:creationId xmlns:p14="http://schemas.microsoft.com/office/powerpoint/2010/main" val="41407311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afterEffect">
                                  <p:stCondLst>
                                    <p:cond delay="0"/>
                                  </p:stCondLst>
                                  <p:childTnLst>
                                    <p:set>
                                      <p:cBhvr additive="repl">
                                        <p:cTn id="6" dur="1" fill="hold">
                                          <p:stCondLst>
                                            <p:cond delay="0"/>
                                          </p:stCondLst>
                                        </p:cTn>
                                        <p:tgtEl>
                                          <p:spTgt spid="35841"/>
                                        </p:tgtEl>
                                        <p:attrNameLst>
                                          <p:attrName>style.visibility</p:attrName>
                                        </p:attrNameLst>
                                      </p:cBhvr>
                                      <p:to>
                                        <p:strVal val="visible"/>
                                      </p:to>
                                    </p:set>
                                    <p:animEffect transition="in" filter="barn(outHorizontal)">
                                      <p:cBhvr additive="repl">
                                        <p:cTn id="7" dur="500"/>
                                        <p:tgtEl>
                                          <p:spTgt spid="35841"/>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additive="repl">
                                        <p:cTn id="10" dur="1" fill="hold">
                                          <p:stCondLst>
                                            <p:cond delay="0"/>
                                          </p:stCondLst>
                                        </p:cTn>
                                        <p:tgtEl>
                                          <p:spTgt spid="35842">
                                            <p:txEl>
                                              <p:pRg st="0" end="0"/>
                                            </p:txEl>
                                          </p:spTgt>
                                        </p:tgtEl>
                                        <p:attrNameLst>
                                          <p:attrName>style.visibility</p:attrName>
                                        </p:attrNameLst>
                                      </p:cBhvr>
                                      <p:to>
                                        <p:strVal val="visible"/>
                                      </p:to>
                                    </p:set>
                                    <p:anim calcmode="lin" valueType="num">
                                      <p:cBhvr additive="repl">
                                        <p:cTn id="11" dur="500" fill="hold"/>
                                        <p:tgtEl>
                                          <p:spTgt spid="35842">
                                            <p:txEl>
                                              <p:pRg st="0" end="0"/>
                                            </p:txEl>
                                          </p:spTgt>
                                        </p:tgtEl>
                                        <p:attrNameLst>
                                          <p:attrName>ppt_x</p:attrName>
                                        </p:attrNameLst>
                                      </p:cBhvr>
                                      <p:tavLst>
                                        <p:tav tm="100000">
                                          <p:val>
                                            <p:strVal val="1+#ppt_w/2"/>
                                          </p:val>
                                        </p:tav>
                                        <p:tav>
                                          <p:val>
                                            <p:strVal val="#ppt_x"/>
                                          </p:val>
                                        </p:tav>
                                      </p:tavLst>
                                    </p:anim>
                                    <p:anim calcmode="lin" valueType="num">
                                      <p:cBhvr additive="repl">
                                        <p:cTn id="12" dur="500" fill="hold"/>
                                        <p:tgtEl>
                                          <p:spTgt spid="35842">
                                            <p:txEl>
                                              <p:pRg st="0" end="0"/>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Grp="1" noChangeArrowheads="1"/>
          </p:cNvSpPr>
          <p:nvPr>
            <p:ph type="title"/>
          </p:nvPr>
        </p:nvSpPr>
        <p:spPr>
          <a:xfrm>
            <a:off x="2117725" y="0"/>
            <a:ext cx="6867525" cy="1311275"/>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dirty="0" err="1" smtClean="0">
                <a:solidFill>
                  <a:srgbClr val="B80047"/>
                </a:solidFill>
                <a:effectLst>
                  <a:outerShdw blurRad="38100" dist="38100" dir="2700000" algn="tl">
                    <a:srgbClr val="000000"/>
                  </a:outerShdw>
                </a:effectLst>
                <a:latin typeface="Times New Roman" pitchFamily="16" charset="0"/>
              </a:rPr>
              <a:t>Principios</a:t>
            </a:r>
            <a:r>
              <a:rPr lang="en-GB" sz="4000" b="1" dirty="0" smtClean="0">
                <a:solidFill>
                  <a:srgbClr val="B80047"/>
                </a:solidFill>
                <a:effectLst>
                  <a:outerShdw blurRad="38100" dist="38100" dir="2700000" algn="tl">
                    <a:srgbClr val="000000"/>
                  </a:outerShdw>
                </a:effectLst>
                <a:latin typeface="Times New Roman" pitchFamily="16" charset="0"/>
              </a:rPr>
              <a:t> </a:t>
            </a:r>
            <a:r>
              <a:rPr lang="en-GB" sz="4000" b="1" dirty="0" err="1" smtClean="0">
                <a:solidFill>
                  <a:srgbClr val="B80047"/>
                </a:solidFill>
                <a:effectLst>
                  <a:outerShdw blurRad="38100" dist="38100" dir="2700000" algn="tl">
                    <a:srgbClr val="000000"/>
                  </a:outerShdw>
                </a:effectLst>
                <a:latin typeface="Times New Roman" pitchFamily="16" charset="0"/>
              </a:rPr>
              <a:t>Rectores</a:t>
            </a:r>
            <a:r>
              <a:rPr lang="en-GB" sz="4000" b="1" dirty="0" smtClean="0">
                <a:solidFill>
                  <a:srgbClr val="B80047"/>
                </a:solidFill>
                <a:effectLst>
                  <a:outerShdw blurRad="38100" dist="38100" dir="2700000" algn="tl">
                    <a:srgbClr val="000000"/>
                  </a:outerShdw>
                </a:effectLst>
                <a:latin typeface="Times New Roman" pitchFamily="16" charset="0"/>
              </a:rPr>
              <a:t>.</a:t>
            </a:r>
          </a:p>
        </p:txBody>
      </p:sp>
      <p:sp>
        <p:nvSpPr>
          <p:cNvPr id="36866" name="Rectangle 2"/>
          <p:cNvSpPr>
            <a:spLocks noGrp="1" noChangeArrowheads="1"/>
          </p:cNvSpPr>
          <p:nvPr>
            <p:ph idx="1"/>
          </p:nvPr>
        </p:nvSpPr>
        <p:spPr>
          <a:xfrm>
            <a:off x="720725" y="1787525"/>
            <a:ext cx="7854950" cy="4511675"/>
          </a:xfrm>
        </p:spPr>
        <p:txBody>
          <a:bodyPr/>
          <a:lstStyle/>
          <a:p>
            <a:pPr marL="320675" indent="-320675" algn="just" eaLnBrk="1" hangingPunct="1">
              <a:lnSpc>
                <a:spcPct val="86000"/>
              </a:lnSpc>
              <a:buFont typeface="Times New Roman" pitchFamily="16" charset="0"/>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endParaRPr lang="en-GB" sz="3200" smtClean="0">
              <a:solidFill>
                <a:srgbClr val="FFFFFF"/>
              </a:solidFill>
              <a:effectLst>
                <a:outerShdw blurRad="38100" dist="38100" dir="2700000" algn="tl">
                  <a:srgbClr val="000000"/>
                </a:outerShdw>
              </a:effectLst>
              <a:latin typeface="Tahoma" pitchFamily="32" charset="0"/>
            </a:endParaRPr>
          </a:p>
          <a:p>
            <a:pPr marL="320675" indent="-320675" algn="just" eaLnBrk="1" hangingPunct="1">
              <a:lnSpc>
                <a:spcPct val="86000"/>
              </a:lnSpc>
              <a:buClr>
                <a:srgbClr val="99CCFF"/>
              </a:buClr>
              <a:buSzPct val="85000"/>
              <a:buFont typeface="Wingdings" charset="2"/>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r>
              <a:rPr lang="en-GB" sz="3200" b="1" smtClean="0">
                <a:solidFill>
                  <a:srgbClr val="B80047"/>
                </a:solidFill>
                <a:effectLst>
                  <a:outerShdw blurRad="38100" dist="38100" dir="2700000" algn="tl">
                    <a:srgbClr val="000000"/>
                  </a:outerShdw>
                </a:effectLst>
                <a:latin typeface="Tahoma" pitchFamily="32" charset="0"/>
              </a:rPr>
              <a:t>  CONSENTIMIENTO: </a:t>
            </a:r>
            <a:r>
              <a:rPr lang="en-GB" sz="3200" b="1" smtClean="0">
                <a:solidFill>
                  <a:srgbClr val="FFFFFF"/>
                </a:solidFill>
                <a:effectLst>
                  <a:outerShdw blurRad="38100" dist="38100" dir="2700000" algn="tl">
                    <a:srgbClr val="000000"/>
                  </a:outerShdw>
                </a:effectLst>
                <a:latin typeface="Tahoma" pitchFamily="32" charset="0"/>
              </a:rPr>
              <a:t>Se relaciona con la conducta de las partes, y es conocido también como principio de acuerdo. </a:t>
            </a:r>
          </a:p>
        </p:txBody>
      </p:sp>
      <p:sp>
        <p:nvSpPr>
          <p:cNvPr id="8195"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fld id="{3D93BE0A-2192-4C5C-8B9A-544F47930584}" type="slidenum">
              <a:rPr lang="en-GB" sz="1400" smtClean="0">
                <a:solidFill>
                  <a:srgbClr val="000000"/>
                </a:solidFill>
              </a:rPr>
              <a:pPr eaLnBrk="1" hangingPunct="1"/>
              <a:t>6</a:t>
            </a:fld>
            <a:endParaRPr lang="en-GB" sz="1400" smtClean="0">
              <a:solidFill>
                <a:srgbClr val="000000"/>
              </a:solidFill>
            </a:endParaRPr>
          </a:p>
        </p:txBody>
      </p:sp>
    </p:spTree>
    <p:extLst>
      <p:ext uri="{BB962C8B-B14F-4D97-AF65-F5344CB8AC3E}">
        <p14:creationId xmlns:p14="http://schemas.microsoft.com/office/powerpoint/2010/main" val="372408044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afterEffect">
                                  <p:stCondLst>
                                    <p:cond delay="0"/>
                                  </p:stCondLst>
                                  <p:childTnLst>
                                    <p:set>
                                      <p:cBhvr additive="repl">
                                        <p:cTn id="6" dur="1" fill="hold">
                                          <p:stCondLst>
                                            <p:cond delay="0"/>
                                          </p:stCondLst>
                                        </p:cTn>
                                        <p:tgtEl>
                                          <p:spTgt spid="36865"/>
                                        </p:tgtEl>
                                        <p:attrNameLst>
                                          <p:attrName>style.visibility</p:attrName>
                                        </p:attrNameLst>
                                      </p:cBhvr>
                                      <p:to>
                                        <p:strVal val="visible"/>
                                      </p:to>
                                    </p:set>
                                    <p:animEffect transition="in" filter="barn(outHorizontal)">
                                      <p:cBhvr additive="repl">
                                        <p:cTn id="7" dur="500"/>
                                        <p:tgtEl>
                                          <p:spTgt spid="36865"/>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additive="repl">
                                        <p:cTn id="10" dur="1" fill="hold">
                                          <p:stCondLst>
                                            <p:cond delay="0"/>
                                          </p:stCondLst>
                                        </p:cTn>
                                        <p:tgtEl>
                                          <p:spTgt spid="36866">
                                            <p:txEl>
                                              <p:pRg st="0" end="0"/>
                                            </p:txEl>
                                          </p:spTgt>
                                        </p:tgtEl>
                                        <p:attrNameLst>
                                          <p:attrName>style.visibility</p:attrName>
                                        </p:attrNameLst>
                                      </p:cBhvr>
                                      <p:to>
                                        <p:strVal val="visible"/>
                                      </p:to>
                                    </p:set>
                                    <p:anim calcmode="lin" valueType="num">
                                      <p:cBhvr additive="repl">
                                        <p:cTn id="11" dur="500" fill="hold"/>
                                        <p:tgtEl>
                                          <p:spTgt spid="36866">
                                            <p:txEl>
                                              <p:pRg st="0" end="0"/>
                                            </p:txEl>
                                          </p:spTgt>
                                        </p:tgtEl>
                                        <p:attrNameLst>
                                          <p:attrName>ppt_x</p:attrName>
                                        </p:attrNameLst>
                                      </p:cBhvr>
                                      <p:tavLst>
                                        <p:tav tm="100000">
                                          <p:val>
                                            <p:strVal val="1+#ppt_w/2"/>
                                          </p:val>
                                        </p:tav>
                                        <p:tav>
                                          <p:val>
                                            <p:strVal val="#ppt_x"/>
                                          </p:val>
                                        </p:tav>
                                      </p:tavLst>
                                    </p:anim>
                                    <p:anim calcmode="lin" valueType="num">
                                      <p:cBhvr additive="repl">
                                        <p:cTn id="12" dur="500" fill="hold"/>
                                        <p:tgtEl>
                                          <p:spTgt spid="36866">
                                            <p:txEl>
                                              <p:pRg st="0" end="0"/>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Grp="1" noChangeArrowheads="1"/>
          </p:cNvSpPr>
          <p:nvPr>
            <p:ph type="title"/>
          </p:nvPr>
        </p:nvSpPr>
        <p:spPr>
          <a:xfrm>
            <a:off x="2117725" y="0"/>
            <a:ext cx="6867525" cy="1311275"/>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dirty="0" err="1" smtClean="0">
                <a:solidFill>
                  <a:srgbClr val="B80047"/>
                </a:solidFill>
                <a:effectLst>
                  <a:outerShdw blurRad="38100" dist="38100" dir="2700000" algn="tl">
                    <a:srgbClr val="000000"/>
                  </a:outerShdw>
                </a:effectLst>
                <a:latin typeface="Times New Roman" pitchFamily="16" charset="0"/>
              </a:rPr>
              <a:t>Principios</a:t>
            </a:r>
            <a:r>
              <a:rPr lang="en-GB" sz="4000" b="1" dirty="0" smtClean="0">
                <a:solidFill>
                  <a:srgbClr val="B80047"/>
                </a:solidFill>
                <a:effectLst>
                  <a:outerShdw blurRad="38100" dist="38100" dir="2700000" algn="tl">
                    <a:srgbClr val="000000"/>
                  </a:outerShdw>
                </a:effectLst>
                <a:latin typeface="Times New Roman" pitchFamily="16" charset="0"/>
              </a:rPr>
              <a:t> </a:t>
            </a:r>
            <a:r>
              <a:rPr lang="en-GB" sz="4000" b="1" dirty="0" err="1" smtClean="0">
                <a:solidFill>
                  <a:srgbClr val="B80047"/>
                </a:solidFill>
                <a:effectLst>
                  <a:outerShdw blurRad="38100" dist="38100" dir="2700000" algn="tl">
                    <a:srgbClr val="000000"/>
                  </a:outerShdw>
                </a:effectLst>
                <a:latin typeface="Times New Roman" pitchFamily="16" charset="0"/>
              </a:rPr>
              <a:t>Rectores</a:t>
            </a:r>
            <a:r>
              <a:rPr lang="en-GB" sz="4000" b="1" dirty="0" smtClean="0">
                <a:solidFill>
                  <a:srgbClr val="B80047"/>
                </a:solidFill>
                <a:effectLst>
                  <a:outerShdw blurRad="38100" dist="38100" dir="2700000" algn="tl">
                    <a:srgbClr val="000000"/>
                  </a:outerShdw>
                </a:effectLst>
                <a:latin typeface="Times New Roman" pitchFamily="16" charset="0"/>
              </a:rPr>
              <a:t>.</a:t>
            </a:r>
          </a:p>
        </p:txBody>
      </p:sp>
      <p:sp>
        <p:nvSpPr>
          <p:cNvPr id="37890" name="Rectangle 2"/>
          <p:cNvSpPr>
            <a:spLocks noGrp="1" noChangeArrowheads="1"/>
          </p:cNvSpPr>
          <p:nvPr>
            <p:ph idx="1"/>
          </p:nvPr>
        </p:nvSpPr>
        <p:spPr>
          <a:xfrm>
            <a:off x="720725" y="1787525"/>
            <a:ext cx="7854950" cy="4511675"/>
          </a:xfrm>
        </p:spPr>
        <p:txBody>
          <a:bodyPr/>
          <a:lstStyle/>
          <a:p>
            <a:pPr marL="320675" indent="-320675" algn="just" eaLnBrk="1" hangingPunct="1">
              <a:lnSpc>
                <a:spcPct val="86000"/>
              </a:lnSpc>
              <a:buFont typeface="Times New Roman" pitchFamily="16" charset="0"/>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endParaRPr lang="en-GB" sz="3200" smtClean="0">
              <a:solidFill>
                <a:srgbClr val="FFFFFF"/>
              </a:solidFill>
              <a:effectLst>
                <a:outerShdw blurRad="38100" dist="38100" dir="2700000" algn="tl">
                  <a:srgbClr val="000000"/>
                </a:outerShdw>
              </a:effectLst>
              <a:latin typeface="Tahoma" pitchFamily="32" charset="0"/>
            </a:endParaRPr>
          </a:p>
          <a:p>
            <a:pPr marL="320675" indent="-320675" algn="just" eaLnBrk="1" hangingPunct="1">
              <a:lnSpc>
                <a:spcPct val="86000"/>
              </a:lnSpc>
              <a:buClr>
                <a:srgbClr val="99CCFF"/>
              </a:buClr>
              <a:buSzPct val="85000"/>
              <a:buFont typeface="Wingdings" charset="2"/>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r>
              <a:rPr lang="en-GB" sz="3200" b="1" smtClean="0">
                <a:solidFill>
                  <a:srgbClr val="B80047"/>
                </a:solidFill>
                <a:effectLst>
                  <a:outerShdw blurRad="38100" dist="38100" dir="2700000" algn="tl">
                    <a:srgbClr val="000000"/>
                  </a:outerShdw>
                </a:effectLst>
                <a:latin typeface="Tahoma" pitchFamily="32" charset="0"/>
              </a:rPr>
              <a:t>  CONSENTIMIENTO: </a:t>
            </a:r>
            <a:r>
              <a:rPr lang="en-GB" sz="3200" b="1" smtClean="0">
                <a:solidFill>
                  <a:srgbClr val="FFFF00"/>
                </a:solidFill>
                <a:effectLst>
                  <a:outerShdw blurRad="38100" dist="38100" dir="2700000" algn="tl">
                    <a:srgbClr val="000000"/>
                  </a:outerShdw>
                </a:effectLst>
                <a:latin typeface="Tahoma" pitchFamily="32" charset="0"/>
              </a:rPr>
              <a:t>Si bien el consentimiento es contractual y, en cuanto a su estructura material, se encuentra fuera del Derecho Notarial, dicho acuerdo se encuadra también dentro de él, en tanto y en cuanto ese consenso se exteriorice al Notario.</a:t>
            </a:r>
          </a:p>
        </p:txBody>
      </p:sp>
      <p:sp>
        <p:nvSpPr>
          <p:cNvPr id="9219"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fld id="{772A09BB-8069-4F90-AB9B-D4B87C8EFC92}" type="slidenum">
              <a:rPr lang="en-GB" sz="1400" smtClean="0">
                <a:solidFill>
                  <a:srgbClr val="000000"/>
                </a:solidFill>
              </a:rPr>
              <a:pPr eaLnBrk="1" hangingPunct="1"/>
              <a:t>7</a:t>
            </a:fld>
            <a:endParaRPr lang="en-GB" sz="1400" smtClean="0">
              <a:solidFill>
                <a:srgbClr val="000000"/>
              </a:solidFill>
            </a:endParaRPr>
          </a:p>
        </p:txBody>
      </p:sp>
    </p:spTree>
    <p:extLst>
      <p:ext uri="{BB962C8B-B14F-4D97-AF65-F5344CB8AC3E}">
        <p14:creationId xmlns:p14="http://schemas.microsoft.com/office/powerpoint/2010/main" val="62710954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afterEffect">
                                  <p:stCondLst>
                                    <p:cond delay="0"/>
                                  </p:stCondLst>
                                  <p:childTnLst>
                                    <p:set>
                                      <p:cBhvr additive="repl">
                                        <p:cTn id="6" dur="1" fill="hold">
                                          <p:stCondLst>
                                            <p:cond delay="0"/>
                                          </p:stCondLst>
                                        </p:cTn>
                                        <p:tgtEl>
                                          <p:spTgt spid="37889"/>
                                        </p:tgtEl>
                                        <p:attrNameLst>
                                          <p:attrName>style.visibility</p:attrName>
                                        </p:attrNameLst>
                                      </p:cBhvr>
                                      <p:to>
                                        <p:strVal val="visible"/>
                                      </p:to>
                                    </p:set>
                                    <p:animEffect transition="in" filter="barn(outHorizontal)">
                                      <p:cBhvr additive="repl">
                                        <p:cTn id="7" dur="500"/>
                                        <p:tgtEl>
                                          <p:spTgt spid="37889"/>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additive="repl">
                                        <p:cTn id="10" dur="1" fill="hold">
                                          <p:stCondLst>
                                            <p:cond delay="0"/>
                                          </p:stCondLst>
                                        </p:cTn>
                                        <p:tgtEl>
                                          <p:spTgt spid="37890">
                                            <p:txEl>
                                              <p:pRg st="0" end="0"/>
                                            </p:txEl>
                                          </p:spTgt>
                                        </p:tgtEl>
                                        <p:attrNameLst>
                                          <p:attrName>style.visibility</p:attrName>
                                        </p:attrNameLst>
                                      </p:cBhvr>
                                      <p:to>
                                        <p:strVal val="visible"/>
                                      </p:to>
                                    </p:set>
                                    <p:anim calcmode="lin" valueType="num">
                                      <p:cBhvr additive="repl">
                                        <p:cTn id="11" dur="500" fill="hold"/>
                                        <p:tgtEl>
                                          <p:spTgt spid="37890">
                                            <p:txEl>
                                              <p:pRg st="0" end="0"/>
                                            </p:txEl>
                                          </p:spTgt>
                                        </p:tgtEl>
                                        <p:attrNameLst>
                                          <p:attrName>ppt_x</p:attrName>
                                        </p:attrNameLst>
                                      </p:cBhvr>
                                      <p:tavLst>
                                        <p:tav tm="100000">
                                          <p:val>
                                            <p:strVal val="1+#ppt_w/2"/>
                                          </p:val>
                                        </p:tav>
                                        <p:tav>
                                          <p:val>
                                            <p:strVal val="#ppt_x"/>
                                          </p:val>
                                        </p:tav>
                                      </p:tavLst>
                                    </p:anim>
                                    <p:anim calcmode="lin" valueType="num">
                                      <p:cBhvr additive="repl">
                                        <p:cTn id="12" dur="500" fill="hold"/>
                                        <p:tgtEl>
                                          <p:spTgt spid="37890">
                                            <p:txEl>
                                              <p:pRg st="0" end="0"/>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Grp="1" noChangeArrowheads="1"/>
          </p:cNvSpPr>
          <p:nvPr>
            <p:ph type="title"/>
          </p:nvPr>
        </p:nvSpPr>
        <p:spPr>
          <a:xfrm>
            <a:off x="2117725" y="0"/>
            <a:ext cx="6867525" cy="1311275"/>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dirty="0" err="1" smtClean="0">
                <a:solidFill>
                  <a:srgbClr val="B80047"/>
                </a:solidFill>
                <a:effectLst>
                  <a:outerShdw blurRad="38100" dist="38100" dir="2700000" algn="tl">
                    <a:srgbClr val="000000"/>
                  </a:outerShdw>
                </a:effectLst>
                <a:latin typeface="Times New Roman" pitchFamily="16" charset="0"/>
              </a:rPr>
              <a:t>Principios</a:t>
            </a:r>
            <a:r>
              <a:rPr lang="en-GB" sz="4000" b="1" dirty="0" smtClean="0">
                <a:solidFill>
                  <a:srgbClr val="B80047"/>
                </a:solidFill>
                <a:effectLst>
                  <a:outerShdw blurRad="38100" dist="38100" dir="2700000" algn="tl">
                    <a:srgbClr val="000000"/>
                  </a:outerShdw>
                </a:effectLst>
                <a:latin typeface="Times New Roman" pitchFamily="16" charset="0"/>
              </a:rPr>
              <a:t> </a:t>
            </a:r>
            <a:r>
              <a:rPr lang="en-GB" sz="4000" b="1" dirty="0" err="1" smtClean="0">
                <a:solidFill>
                  <a:srgbClr val="B80047"/>
                </a:solidFill>
                <a:effectLst>
                  <a:outerShdw blurRad="38100" dist="38100" dir="2700000" algn="tl">
                    <a:srgbClr val="000000"/>
                  </a:outerShdw>
                </a:effectLst>
                <a:latin typeface="Times New Roman" pitchFamily="16" charset="0"/>
              </a:rPr>
              <a:t>Rectores</a:t>
            </a:r>
            <a:r>
              <a:rPr lang="en-GB" sz="4000" b="1" dirty="0" smtClean="0">
                <a:solidFill>
                  <a:srgbClr val="B80047"/>
                </a:solidFill>
                <a:effectLst>
                  <a:outerShdw blurRad="38100" dist="38100" dir="2700000" algn="tl">
                    <a:srgbClr val="000000"/>
                  </a:outerShdw>
                </a:effectLst>
                <a:latin typeface="Times New Roman" pitchFamily="16" charset="0"/>
              </a:rPr>
              <a:t>.</a:t>
            </a:r>
          </a:p>
        </p:txBody>
      </p:sp>
      <p:sp>
        <p:nvSpPr>
          <p:cNvPr id="38914" name="Rectangle 2"/>
          <p:cNvSpPr>
            <a:spLocks noGrp="1" noChangeArrowheads="1"/>
          </p:cNvSpPr>
          <p:nvPr>
            <p:ph idx="1"/>
          </p:nvPr>
        </p:nvSpPr>
        <p:spPr>
          <a:xfrm>
            <a:off x="720725" y="1787525"/>
            <a:ext cx="7854950" cy="4511675"/>
          </a:xfrm>
        </p:spPr>
        <p:txBody>
          <a:bodyPr/>
          <a:lstStyle/>
          <a:p>
            <a:pPr marL="320675" indent="-320675" algn="just" eaLnBrk="1" hangingPunct="1">
              <a:lnSpc>
                <a:spcPct val="86000"/>
              </a:lnSpc>
              <a:buFont typeface="Times New Roman" pitchFamily="16" charset="0"/>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endParaRPr lang="en-GB" sz="3200" smtClean="0">
              <a:solidFill>
                <a:srgbClr val="FFFFFF"/>
              </a:solidFill>
              <a:effectLst>
                <a:outerShdw blurRad="38100" dist="38100" dir="2700000" algn="tl">
                  <a:srgbClr val="000000"/>
                </a:outerShdw>
              </a:effectLst>
              <a:latin typeface="Tahoma" pitchFamily="32" charset="0"/>
            </a:endParaRPr>
          </a:p>
          <a:p>
            <a:pPr marL="320675" indent="-320675" algn="just" eaLnBrk="1" hangingPunct="1">
              <a:lnSpc>
                <a:spcPct val="86000"/>
              </a:lnSpc>
              <a:buClr>
                <a:srgbClr val="99CCFF"/>
              </a:buClr>
              <a:buSzPct val="85000"/>
              <a:buFont typeface="Wingdings" charset="2"/>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r>
              <a:rPr lang="en-GB" sz="3200" b="1" smtClean="0">
                <a:solidFill>
                  <a:srgbClr val="B80047"/>
                </a:solidFill>
                <a:effectLst>
                  <a:outerShdw blurRad="38100" dist="38100" dir="2700000" algn="tl">
                    <a:srgbClr val="000000"/>
                  </a:outerShdw>
                </a:effectLst>
                <a:latin typeface="Tahoma" pitchFamily="32" charset="0"/>
              </a:rPr>
              <a:t>  CONSENTIMIENTO: </a:t>
            </a:r>
            <a:r>
              <a:rPr lang="en-GB" sz="3200" b="1" smtClean="0">
                <a:solidFill>
                  <a:srgbClr val="00FF00"/>
                </a:solidFill>
                <a:effectLst>
                  <a:outerShdw blurRad="38100" dist="38100" dir="2700000" algn="tl">
                    <a:srgbClr val="000000"/>
                  </a:outerShdw>
                </a:effectLst>
                <a:latin typeface="Tahoma" pitchFamily="32" charset="0"/>
              </a:rPr>
              <a:t>Explicita el acto o convenio, voluntario y volitivo, por medio de la declaración formal de los sujetos negociales.</a:t>
            </a:r>
          </a:p>
        </p:txBody>
      </p:sp>
      <p:sp>
        <p:nvSpPr>
          <p:cNvPr id="10243"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fld id="{E803308F-08AF-451A-B452-F29DD1E8C6CB}" type="slidenum">
              <a:rPr lang="en-GB" sz="1400" smtClean="0">
                <a:solidFill>
                  <a:srgbClr val="000000"/>
                </a:solidFill>
              </a:rPr>
              <a:pPr eaLnBrk="1" hangingPunct="1"/>
              <a:t>8</a:t>
            </a:fld>
            <a:endParaRPr lang="en-GB" sz="1400" smtClean="0">
              <a:solidFill>
                <a:srgbClr val="000000"/>
              </a:solidFill>
            </a:endParaRPr>
          </a:p>
        </p:txBody>
      </p:sp>
    </p:spTree>
    <p:extLst>
      <p:ext uri="{BB962C8B-B14F-4D97-AF65-F5344CB8AC3E}">
        <p14:creationId xmlns:p14="http://schemas.microsoft.com/office/powerpoint/2010/main" val="153184910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afterEffect">
                                  <p:stCondLst>
                                    <p:cond delay="0"/>
                                  </p:stCondLst>
                                  <p:childTnLst>
                                    <p:set>
                                      <p:cBhvr additive="repl">
                                        <p:cTn id="6" dur="1" fill="hold">
                                          <p:stCondLst>
                                            <p:cond delay="0"/>
                                          </p:stCondLst>
                                        </p:cTn>
                                        <p:tgtEl>
                                          <p:spTgt spid="38913"/>
                                        </p:tgtEl>
                                        <p:attrNameLst>
                                          <p:attrName>style.visibility</p:attrName>
                                        </p:attrNameLst>
                                      </p:cBhvr>
                                      <p:to>
                                        <p:strVal val="visible"/>
                                      </p:to>
                                    </p:set>
                                    <p:animEffect transition="in" filter="barn(outHorizontal)">
                                      <p:cBhvr additive="repl">
                                        <p:cTn id="7" dur="500"/>
                                        <p:tgtEl>
                                          <p:spTgt spid="38913"/>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additive="repl">
                                        <p:cTn id="10" dur="1" fill="hold">
                                          <p:stCondLst>
                                            <p:cond delay="0"/>
                                          </p:stCondLst>
                                        </p:cTn>
                                        <p:tgtEl>
                                          <p:spTgt spid="38914">
                                            <p:txEl>
                                              <p:pRg st="0" end="0"/>
                                            </p:txEl>
                                          </p:spTgt>
                                        </p:tgtEl>
                                        <p:attrNameLst>
                                          <p:attrName>style.visibility</p:attrName>
                                        </p:attrNameLst>
                                      </p:cBhvr>
                                      <p:to>
                                        <p:strVal val="visible"/>
                                      </p:to>
                                    </p:set>
                                    <p:anim calcmode="lin" valueType="num">
                                      <p:cBhvr additive="repl">
                                        <p:cTn id="11" dur="500" fill="hold"/>
                                        <p:tgtEl>
                                          <p:spTgt spid="38914">
                                            <p:txEl>
                                              <p:pRg st="0" end="0"/>
                                            </p:txEl>
                                          </p:spTgt>
                                        </p:tgtEl>
                                        <p:attrNameLst>
                                          <p:attrName>ppt_x</p:attrName>
                                        </p:attrNameLst>
                                      </p:cBhvr>
                                      <p:tavLst>
                                        <p:tav tm="100000">
                                          <p:val>
                                            <p:strVal val="1+#ppt_w/2"/>
                                          </p:val>
                                        </p:tav>
                                        <p:tav>
                                          <p:val>
                                            <p:strVal val="#ppt_x"/>
                                          </p:val>
                                        </p:tav>
                                      </p:tavLst>
                                    </p:anim>
                                    <p:anim calcmode="lin" valueType="num">
                                      <p:cBhvr additive="repl">
                                        <p:cTn id="12" dur="500" fill="hold"/>
                                        <p:tgtEl>
                                          <p:spTgt spid="38914">
                                            <p:txEl>
                                              <p:pRg st="0" end="0"/>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Grp="1" noChangeArrowheads="1"/>
          </p:cNvSpPr>
          <p:nvPr>
            <p:ph type="title"/>
          </p:nvPr>
        </p:nvSpPr>
        <p:spPr>
          <a:xfrm>
            <a:off x="2117725" y="0"/>
            <a:ext cx="6867525" cy="1311275"/>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dirty="0" err="1" smtClean="0">
                <a:solidFill>
                  <a:srgbClr val="B80047"/>
                </a:solidFill>
                <a:effectLst>
                  <a:outerShdw blurRad="38100" dist="38100" dir="2700000" algn="tl">
                    <a:srgbClr val="000000"/>
                  </a:outerShdw>
                </a:effectLst>
                <a:latin typeface="Times New Roman" pitchFamily="16" charset="0"/>
              </a:rPr>
              <a:t>Principios</a:t>
            </a:r>
            <a:r>
              <a:rPr lang="en-GB" sz="4000" b="1" dirty="0" smtClean="0">
                <a:solidFill>
                  <a:srgbClr val="B80047"/>
                </a:solidFill>
                <a:effectLst>
                  <a:outerShdw blurRad="38100" dist="38100" dir="2700000" algn="tl">
                    <a:srgbClr val="000000"/>
                  </a:outerShdw>
                </a:effectLst>
                <a:latin typeface="Times New Roman" pitchFamily="16" charset="0"/>
              </a:rPr>
              <a:t> </a:t>
            </a:r>
            <a:r>
              <a:rPr lang="en-GB" sz="4000" b="1" dirty="0" err="1" smtClean="0">
                <a:solidFill>
                  <a:srgbClr val="B80047"/>
                </a:solidFill>
                <a:effectLst>
                  <a:outerShdw blurRad="38100" dist="38100" dir="2700000" algn="tl">
                    <a:srgbClr val="000000"/>
                  </a:outerShdw>
                </a:effectLst>
                <a:latin typeface="Times New Roman" pitchFamily="16" charset="0"/>
              </a:rPr>
              <a:t>Rectores</a:t>
            </a:r>
            <a:r>
              <a:rPr lang="en-GB" sz="4000" b="1" dirty="0" smtClean="0">
                <a:solidFill>
                  <a:srgbClr val="B80047"/>
                </a:solidFill>
                <a:effectLst>
                  <a:outerShdw blurRad="38100" dist="38100" dir="2700000" algn="tl">
                    <a:srgbClr val="000000"/>
                  </a:outerShdw>
                </a:effectLst>
                <a:latin typeface="Times New Roman" pitchFamily="16" charset="0"/>
              </a:rPr>
              <a:t>.</a:t>
            </a:r>
          </a:p>
        </p:txBody>
      </p:sp>
      <p:sp>
        <p:nvSpPr>
          <p:cNvPr id="39938" name="Rectangle 2"/>
          <p:cNvSpPr>
            <a:spLocks noGrp="1" noChangeArrowheads="1"/>
          </p:cNvSpPr>
          <p:nvPr>
            <p:ph idx="1"/>
          </p:nvPr>
        </p:nvSpPr>
        <p:spPr>
          <a:xfrm>
            <a:off x="720725" y="1787525"/>
            <a:ext cx="7854950" cy="4511675"/>
          </a:xfrm>
        </p:spPr>
        <p:txBody>
          <a:bodyPr/>
          <a:lstStyle/>
          <a:p>
            <a:pPr marL="320675" indent="-320675" algn="just" eaLnBrk="1" hangingPunct="1">
              <a:lnSpc>
                <a:spcPct val="86000"/>
              </a:lnSpc>
              <a:buFont typeface="Times New Roman" pitchFamily="16" charset="0"/>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endParaRPr lang="en-GB" sz="3200" smtClean="0">
              <a:solidFill>
                <a:srgbClr val="FFFFFF"/>
              </a:solidFill>
              <a:effectLst>
                <a:outerShdw blurRad="38100" dist="38100" dir="2700000" algn="tl">
                  <a:srgbClr val="000000"/>
                </a:outerShdw>
              </a:effectLst>
              <a:latin typeface="Tahoma" pitchFamily="32" charset="0"/>
            </a:endParaRPr>
          </a:p>
          <a:p>
            <a:pPr marL="320675" indent="-320675" algn="just" eaLnBrk="1" hangingPunct="1">
              <a:lnSpc>
                <a:spcPct val="86000"/>
              </a:lnSpc>
              <a:buClr>
                <a:srgbClr val="99CCFF"/>
              </a:buClr>
              <a:buSzPct val="85000"/>
              <a:buFont typeface="Wingdings" charset="2"/>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r>
              <a:rPr lang="en-GB" sz="3200" b="1" smtClean="0">
                <a:solidFill>
                  <a:srgbClr val="B80047"/>
                </a:solidFill>
                <a:effectLst>
                  <a:outerShdw blurRad="38100" dist="38100" dir="2700000" algn="tl">
                    <a:srgbClr val="000000"/>
                  </a:outerShdw>
                </a:effectLst>
                <a:latin typeface="Tahoma" pitchFamily="32" charset="0"/>
              </a:rPr>
              <a:t>  </a:t>
            </a:r>
            <a:r>
              <a:rPr lang="en-GB" sz="3200" b="1" smtClean="0">
                <a:solidFill>
                  <a:srgbClr val="FF0000"/>
                </a:solidFill>
                <a:effectLst>
                  <a:outerShdw blurRad="38100" dist="38100" dir="2700000" algn="tl">
                    <a:srgbClr val="000000"/>
                  </a:outerShdw>
                </a:effectLst>
                <a:latin typeface="Tahoma" pitchFamily="32" charset="0"/>
              </a:rPr>
              <a:t>LEGALIDAD: </a:t>
            </a:r>
            <a:r>
              <a:rPr lang="en-GB" sz="3200" b="1" smtClean="0">
                <a:solidFill>
                  <a:srgbClr val="FFFFFF"/>
                </a:solidFill>
                <a:effectLst>
                  <a:outerShdw blurRad="38100" dist="38100" dir="2700000" algn="tl">
                    <a:srgbClr val="000000"/>
                  </a:outerShdw>
                </a:effectLst>
                <a:latin typeface="Tahoma" pitchFamily="32" charset="0"/>
              </a:rPr>
              <a:t>Implica, por parte del Notario, un vasto conocimiento de las distintas cuestiones jurídicas relacionadas con el objeto del acto.</a:t>
            </a:r>
          </a:p>
          <a:p>
            <a:pPr marL="320675" indent="-320675" algn="just" eaLnBrk="1" hangingPunct="1">
              <a:lnSpc>
                <a:spcPct val="86000"/>
              </a:lnSpc>
              <a:buClrTx/>
              <a:buSzTx/>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endParaRPr lang="en-GB" sz="3200" b="1" smtClean="0">
              <a:solidFill>
                <a:srgbClr val="FFFFFF"/>
              </a:solidFill>
              <a:effectLst>
                <a:outerShdw blurRad="38100" dist="38100" dir="2700000" algn="tl">
                  <a:srgbClr val="000000"/>
                </a:outerShdw>
              </a:effectLst>
              <a:latin typeface="Tahoma" pitchFamily="32" charset="0"/>
            </a:endParaRPr>
          </a:p>
        </p:txBody>
      </p:sp>
      <p:sp>
        <p:nvSpPr>
          <p:cNvPr id="11267"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fld id="{351768AF-D3C9-44F9-88C8-C21440E59E5E}" type="slidenum">
              <a:rPr lang="en-GB" sz="1400" smtClean="0">
                <a:solidFill>
                  <a:srgbClr val="000000"/>
                </a:solidFill>
              </a:rPr>
              <a:pPr eaLnBrk="1" hangingPunct="1"/>
              <a:t>9</a:t>
            </a:fld>
            <a:endParaRPr lang="en-GB" sz="1400" smtClean="0">
              <a:solidFill>
                <a:srgbClr val="000000"/>
              </a:solidFill>
            </a:endParaRPr>
          </a:p>
        </p:txBody>
      </p:sp>
    </p:spTree>
    <p:extLst>
      <p:ext uri="{BB962C8B-B14F-4D97-AF65-F5344CB8AC3E}">
        <p14:creationId xmlns:p14="http://schemas.microsoft.com/office/powerpoint/2010/main" val="162035474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afterEffect">
                                  <p:stCondLst>
                                    <p:cond delay="0"/>
                                  </p:stCondLst>
                                  <p:childTnLst>
                                    <p:set>
                                      <p:cBhvr additive="repl">
                                        <p:cTn id="6" dur="1" fill="hold">
                                          <p:stCondLst>
                                            <p:cond delay="0"/>
                                          </p:stCondLst>
                                        </p:cTn>
                                        <p:tgtEl>
                                          <p:spTgt spid="39937"/>
                                        </p:tgtEl>
                                        <p:attrNameLst>
                                          <p:attrName>style.visibility</p:attrName>
                                        </p:attrNameLst>
                                      </p:cBhvr>
                                      <p:to>
                                        <p:strVal val="visible"/>
                                      </p:to>
                                    </p:set>
                                    <p:animEffect transition="in" filter="barn(outHorizontal)">
                                      <p:cBhvr additive="repl">
                                        <p:cTn id="7" dur="500"/>
                                        <p:tgtEl>
                                          <p:spTgt spid="39937"/>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additive="repl">
                                        <p:cTn id="10" dur="1" fill="hold">
                                          <p:stCondLst>
                                            <p:cond delay="0"/>
                                          </p:stCondLst>
                                        </p:cTn>
                                        <p:tgtEl>
                                          <p:spTgt spid="39938">
                                            <p:txEl>
                                              <p:pRg st="0" end="0"/>
                                            </p:txEl>
                                          </p:spTgt>
                                        </p:tgtEl>
                                        <p:attrNameLst>
                                          <p:attrName>style.visibility</p:attrName>
                                        </p:attrNameLst>
                                      </p:cBhvr>
                                      <p:to>
                                        <p:strVal val="visible"/>
                                      </p:to>
                                    </p:set>
                                    <p:anim calcmode="lin" valueType="num">
                                      <p:cBhvr additive="repl">
                                        <p:cTn id="11" dur="500" fill="hold"/>
                                        <p:tgtEl>
                                          <p:spTgt spid="39938">
                                            <p:txEl>
                                              <p:pRg st="0" end="0"/>
                                            </p:txEl>
                                          </p:spTgt>
                                        </p:tgtEl>
                                        <p:attrNameLst>
                                          <p:attrName>ppt_x</p:attrName>
                                        </p:attrNameLst>
                                      </p:cBhvr>
                                      <p:tavLst>
                                        <p:tav tm="100000">
                                          <p:val>
                                            <p:strVal val="1+#ppt_w/2"/>
                                          </p:val>
                                        </p:tav>
                                        <p:tav>
                                          <p:val>
                                            <p:strVal val="#ppt_x"/>
                                          </p:val>
                                        </p:tav>
                                      </p:tavLst>
                                    </p:anim>
                                    <p:anim calcmode="lin" valueType="num">
                                      <p:cBhvr additive="repl">
                                        <p:cTn id="12" dur="500" fill="hold"/>
                                        <p:tgtEl>
                                          <p:spTgt spid="39938">
                                            <p:txEl>
                                              <p:pRg st="0" end="0"/>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TotalTime>
  <Words>516</Words>
  <Application>Microsoft Office PowerPoint</Application>
  <PresentationFormat>Presentación en pantalla (4:3)</PresentationFormat>
  <Paragraphs>67</Paragraphs>
  <Slides>13</Slides>
  <Notes>13</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Brío</vt:lpstr>
      <vt:lpstr> DERECHO NOTARIAL Y REGISTRAL </vt:lpstr>
      <vt:lpstr>Principios Rectores.</vt:lpstr>
      <vt:lpstr>Principios Rectores.</vt:lpstr>
      <vt:lpstr>Principios Rectores.</vt:lpstr>
      <vt:lpstr>Principios Rectores.</vt:lpstr>
      <vt:lpstr>Principios Rectores.</vt:lpstr>
      <vt:lpstr>Principios Rectores.</vt:lpstr>
      <vt:lpstr>Principios Rectores.</vt:lpstr>
      <vt:lpstr>Principios Rectores.</vt:lpstr>
      <vt:lpstr>Principios Rectores.</vt:lpstr>
      <vt:lpstr>Principios Rectores.</vt:lpstr>
      <vt:lpstr>Principios Rectores.</vt:lpstr>
      <vt:lpstr>Principios Rectores.</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DERECHO NOTARIAL Y REGISTRAL </dc:title>
  <dc:creator>Luffi</dc:creator>
  <cp:lastModifiedBy>Luffi</cp:lastModifiedBy>
  <cp:revision>1</cp:revision>
  <dcterms:created xsi:type="dcterms:W3CDTF">2019-06-16T01:51:28Z</dcterms:created>
  <dcterms:modified xsi:type="dcterms:W3CDTF">2019-06-16T01:54:28Z</dcterms:modified>
</cp:coreProperties>
</file>