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8"/>
  </p:notesMasterIdLst>
  <p:handoutMasterIdLst>
    <p:handoutMasterId r:id="rId19"/>
  </p:handoutMasterIdLst>
  <p:sldIdLst>
    <p:sldId id="259" r:id="rId2"/>
    <p:sldId id="261" r:id="rId3"/>
    <p:sldId id="294" r:id="rId4"/>
    <p:sldId id="299" r:id="rId5"/>
    <p:sldId id="300" r:id="rId6"/>
    <p:sldId id="302" r:id="rId7"/>
    <p:sldId id="303" r:id="rId8"/>
    <p:sldId id="304" r:id="rId9"/>
    <p:sldId id="305" r:id="rId10"/>
    <p:sldId id="306" r:id="rId11"/>
    <p:sldId id="307" r:id="rId12"/>
    <p:sldId id="308" r:id="rId13"/>
    <p:sldId id="309" r:id="rId14"/>
    <p:sldId id="310" r:id="rId15"/>
    <p:sldId id="311" r:id="rId16"/>
    <p:sldId id="312" r:id="rId17"/>
  </p:sldIdLst>
  <p:sldSz cx="9144000" cy="6858000" type="screen4x3"/>
  <p:notesSz cx="6858000" cy="9144000"/>
  <p:defaultTextStyle>
    <a:defPPr>
      <a:defRPr lang="es-ES"/>
    </a:defPPr>
    <a:lvl1pPr marL="0" algn="l" defTabSz="914400" rtl="0" eaLnBrk="1" latinLnBrk="0" hangingPunct="1">
      <a:defRPr lang="es-ES" sz="1800" kern="1200">
        <a:solidFill>
          <a:schemeClr val="tx1"/>
        </a:solidFill>
        <a:latin typeface="+mn-lt"/>
        <a:ea typeface="+mn-ea"/>
        <a:cs typeface="+mn-cs"/>
      </a:defRPr>
    </a:lvl1pPr>
    <a:lvl2pPr marL="457200" algn="l" defTabSz="914400" rtl="0" eaLnBrk="1" latinLnBrk="0" hangingPunct="1">
      <a:defRPr lang="es-ES" sz="1800" kern="1200">
        <a:solidFill>
          <a:schemeClr val="tx1"/>
        </a:solidFill>
        <a:latin typeface="+mn-lt"/>
        <a:ea typeface="+mn-ea"/>
        <a:cs typeface="+mn-cs"/>
      </a:defRPr>
    </a:lvl2pPr>
    <a:lvl3pPr marL="914400" algn="l" defTabSz="914400" rtl="0" eaLnBrk="1" latinLnBrk="0" hangingPunct="1">
      <a:defRPr lang="es-ES" sz="1800" kern="1200">
        <a:solidFill>
          <a:schemeClr val="tx1"/>
        </a:solidFill>
        <a:latin typeface="+mn-lt"/>
        <a:ea typeface="+mn-ea"/>
        <a:cs typeface="+mn-cs"/>
      </a:defRPr>
    </a:lvl3pPr>
    <a:lvl4pPr marL="1371600" algn="l" defTabSz="914400" rtl="0" eaLnBrk="1" latinLnBrk="0" hangingPunct="1">
      <a:defRPr lang="es-ES" sz="1800" kern="1200">
        <a:solidFill>
          <a:schemeClr val="tx1"/>
        </a:solidFill>
        <a:latin typeface="+mn-lt"/>
        <a:ea typeface="+mn-ea"/>
        <a:cs typeface="+mn-cs"/>
      </a:defRPr>
    </a:lvl4pPr>
    <a:lvl5pPr marL="1828800" algn="l" defTabSz="914400" rtl="0" eaLnBrk="1" latinLnBrk="0" hangingPunct="1">
      <a:defRPr lang="es-ES" sz="1800" kern="1200">
        <a:solidFill>
          <a:schemeClr val="tx1"/>
        </a:solidFill>
        <a:latin typeface="+mn-lt"/>
        <a:ea typeface="+mn-ea"/>
        <a:cs typeface="+mn-cs"/>
      </a:defRPr>
    </a:lvl5pPr>
    <a:lvl6pPr marL="2286000" algn="l" defTabSz="914400" rtl="0" eaLnBrk="1" latinLnBrk="0" hangingPunct="1">
      <a:defRPr lang="es-ES" sz="1800" kern="1200">
        <a:solidFill>
          <a:schemeClr val="tx1"/>
        </a:solidFill>
        <a:latin typeface="+mn-lt"/>
        <a:ea typeface="+mn-ea"/>
        <a:cs typeface="+mn-cs"/>
      </a:defRPr>
    </a:lvl6pPr>
    <a:lvl7pPr marL="2743200" algn="l" defTabSz="914400" rtl="0" eaLnBrk="1" latinLnBrk="0" hangingPunct="1">
      <a:defRPr lang="es-ES" sz="1800" kern="1200">
        <a:solidFill>
          <a:schemeClr val="tx1"/>
        </a:solidFill>
        <a:latin typeface="+mn-lt"/>
        <a:ea typeface="+mn-ea"/>
        <a:cs typeface="+mn-cs"/>
      </a:defRPr>
    </a:lvl7pPr>
    <a:lvl8pPr marL="3200400" algn="l" defTabSz="914400" rtl="0" eaLnBrk="1" latinLnBrk="0" hangingPunct="1">
      <a:defRPr lang="es-ES" sz="1800" kern="1200">
        <a:solidFill>
          <a:schemeClr val="tx1"/>
        </a:solidFill>
        <a:latin typeface="+mn-lt"/>
        <a:ea typeface="+mn-ea"/>
        <a:cs typeface="+mn-cs"/>
      </a:defRPr>
    </a:lvl8pPr>
    <a:lvl9pPr marL="3657600" algn="l" defTabSz="914400" rtl="0" eaLnBrk="1" latinLnBrk="0" hangingPunct="1">
      <a:defRPr lang="es-ES"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779CC93D-E52E-4D84-901B-11D7331DD495}">
          <p14:sldIdLst>
            <p14:sldId id="259"/>
          </p14:sldIdLst>
        </p14:section>
        <p14:section name="Información general y objetivos" id="{ABA716BF-3A5C-4ADB-94C9-CFEF84EBA240}">
          <p14:sldIdLst>
            <p14:sldId id="261"/>
            <p14:sldId id="294"/>
            <p14:sldId id="299"/>
            <p14:sldId id="300"/>
            <p14:sldId id="302"/>
            <p14:sldId id="303"/>
            <p14:sldId id="304"/>
            <p14:sldId id="305"/>
            <p14:sldId id="306"/>
            <p14:sldId id="307"/>
            <p14:sldId id="308"/>
            <p14:sldId id="309"/>
            <p14:sldId id="310"/>
            <p14:sldId id="311"/>
            <p14:sldId id="312"/>
          </p14:sldIdLst>
        </p14:section>
        <p14:section name="Tema 1" id="{6D9936A3-3945-4757-BC8B-B5C252D8E036}">
          <p14:sldIdLst/>
        </p14:section>
        <p14:section name="Diapositivas de muestra para elementos visuales" id="{BAB3A466-96C9-4230-9978-795378D75699}">
          <p14:sldIdLst/>
        </p14:section>
        <p14:section name="Caso práctico" id="{8C0305C9-B152-4FBA-A789-FE1976D53990}">
          <p14:sldIdLst/>
        </p14:section>
        <p14:section name="Conclusión y resumen" id="{790CEF5B-569A-4C2F-BED5-750B08C0E5AD}">
          <p14:sldIdLst/>
        </p14:section>
        <p14:section name="Apéndice" id="{3F78B471-41DA-46F2-A8E4-97E471896AB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9ED6"/>
    <a:srgbClr val="003300"/>
  </p:clrMru>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74" autoAdjust="0"/>
    <p:restoredTop sz="83977" autoAdjust="0"/>
  </p:normalViewPr>
  <p:slideViewPr>
    <p:cSldViewPr>
      <p:cViewPr varScale="1">
        <p:scale>
          <a:sx n="97" d="100"/>
          <a:sy n="97" d="100"/>
        </p:scale>
        <p:origin x="2148" y="72"/>
      </p:cViewPr>
      <p:guideLst>
        <p:guide orient="horz" pos="2160"/>
        <p:guide pos="2880"/>
      </p:guideLst>
    </p:cSldViewPr>
  </p:slideViewPr>
  <p:notesTextViewPr>
    <p:cViewPr>
      <p:scale>
        <a:sx n="100" d="100"/>
        <a:sy n="100" d="100"/>
      </p:scale>
      <p:origin x="0" y="0"/>
    </p:cViewPr>
  </p:notesTextViewPr>
  <p:sorterViewPr>
    <p:cViewPr>
      <p:scale>
        <a:sx n="112" d="100"/>
        <a:sy n="112" d="100"/>
      </p:scale>
      <p:origin x="0" y="4746"/>
    </p:cViewPr>
  </p:sorterViewPr>
  <p:notesViewPr>
    <p:cSldViewPr>
      <p:cViewPr varScale="1">
        <p:scale>
          <a:sx n="83" d="100"/>
          <a:sy n="83" d="100"/>
        </p:scale>
        <p:origin x="-3144"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latinLnBrk="0">
              <a:defRPr lang="es-ES" sz="1200"/>
            </a:lvl1pPr>
          </a:lstStyle>
          <a:p>
            <a:endParaRPr lang="es-E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latinLnBrk="0">
              <a:defRPr lang="es-ES" sz="1200"/>
            </a:lvl1pPr>
          </a:lstStyle>
          <a:p>
            <a:fld id="{D83FDC75-7F73-4A4A-A77C-09AADF00E0EA}" type="datetimeFigureOut">
              <a:rPr lang="es-ES" smtClean="0"/>
              <a:pPr/>
              <a:t>17/06/2019</a:t>
            </a:fld>
            <a:endParaRPr lang="es-E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latinLnBrk="0">
              <a:defRPr lang="es-ES" sz="1200"/>
            </a:lvl1pPr>
          </a:lstStyle>
          <a:p>
            <a:endParaRPr lang="es-E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latinLnBrk="0">
              <a:defRPr lang="es-ES" sz="1200"/>
            </a:lvl1pPr>
          </a:lstStyle>
          <a:p>
            <a:fld id="{459226BF-1F13-42D3-80DC-373E7ADD1EBC}" type="slidenum">
              <a:rPr lang="es-ES" smtClean="0"/>
              <a:pPr/>
              <a:t>‹Nº›</a:t>
            </a:fld>
            <a:endParaRPr lang="es-ES" dirty="0"/>
          </a:p>
        </p:txBody>
      </p:sp>
    </p:spTree>
    <p:extLst>
      <p:ext uri="{BB962C8B-B14F-4D97-AF65-F5344CB8AC3E}">
        <p14:creationId xmlns:p14="http://schemas.microsoft.com/office/powerpoint/2010/main" val="26599996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latinLnBrk="0">
              <a:defRPr lang="es-ES" sz="1200"/>
            </a:lvl1pPr>
          </a:lstStyle>
          <a:p>
            <a:endParaRPr lang="es-E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latinLnBrk="0">
              <a:defRPr lang="es-ES" sz="1200"/>
            </a:lvl1pPr>
          </a:lstStyle>
          <a:p>
            <a:fld id="{48AEF76B-3757-4A0B-AF93-28494465C1DD}" type="datetimeFigureOut">
              <a:pPr/>
              <a:t>17/06/2019</a:t>
            </a:fld>
            <a:endParaRPr lang="es-E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latinLnBrk="0">
              <a:defRPr lang="es-ES" sz="1200"/>
            </a:lvl1pPr>
          </a:lstStyle>
          <a:p>
            <a:endParaRPr lang="es-E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latinLnBrk="0">
              <a:defRPr lang="es-ES" sz="1200"/>
            </a:lvl1pPr>
          </a:lstStyle>
          <a:p>
            <a:fld id="{75693FD4-8F83-4EF7-AC3F-0DC0388986B0}" type="slidenum">
              <a:pPr/>
              <a:t>‹Nº›</a:t>
            </a:fld>
            <a:endParaRPr lang="es-ES"/>
          </a:p>
        </p:txBody>
      </p:sp>
    </p:spTree>
    <p:extLst>
      <p:ext uri="{BB962C8B-B14F-4D97-AF65-F5344CB8AC3E}">
        <p14:creationId xmlns:p14="http://schemas.microsoft.com/office/powerpoint/2010/main" val="3835553329"/>
      </p:ext>
    </p:extLst>
  </p:cSld>
  <p:clrMap bg1="lt1" tx1="dk1" bg2="lt2" tx2="dk2" accent1="accent1" accent2="accent2" accent3="accent3" accent4="accent4" accent5="accent5" accent6="accent6" hlink="hlink" folHlink="folHlink"/>
  <p:notesStyle>
    <a:lvl1pPr marL="0" algn="l" defTabSz="914400" rtl="0" eaLnBrk="1" latinLnBrk="0" hangingPunct="1">
      <a:defRPr lang="es-ES" sz="1200" kern="1200">
        <a:solidFill>
          <a:schemeClr val="tx1"/>
        </a:solidFill>
        <a:latin typeface="+mn-lt"/>
        <a:ea typeface="+mn-ea"/>
        <a:cs typeface="+mn-cs"/>
      </a:defRPr>
    </a:lvl1pPr>
    <a:lvl2pPr marL="457200" algn="l" defTabSz="914400" rtl="0" eaLnBrk="1" latinLnBrk="0" hangingPunct="1">
      <a:defRPr lang="es-ES" sz="1200" kern="1200">
        <a:solidFill>
          <a:schemeClr val="tx1"/>
        </a:solidFill>
        <a:latin typeface="+mn-lt"/>
        <a:ea typeface="+mn-ea"/>
        <a:cs typeface="+mn-cs"/>
      </a:defRPr>
    </a:lvl2pPr>
    <a:lvl3pPr marL="914400" algn="l" defTabSz="914400" rtl="0" eaLnBrk="1" latinLnBrk="0" hangingPunct="1">
      <a:defRPr lang="es-ES" sz="1200" kern="1200">
        <a:solidFill>
          <a:schemeClr val="tx1"/>
        </a:solidFill>
        <a:latin typeface="+mn-lt"/>
        <a:ea typeface="+mn-ea"/>
        <a:cs typeface="+mn-cs"/>
      </a:defRPr>
    </a:lvl3pPr>
    <a:lvl4pPr marL="1371600" algn="l" defTabSz="914400" rtl="0" eaLnBrk="1" latinLnBrk="0" hangingPunct="1">
      <a:defRPr lang="es-ES" sz="1200" kern="1200">
        <a:solidFill>
          <a:schemeClr val="tx1"/>
        </a:solidFill>
        <a:latin typeface="+mn-lt"/>
        <a:ea typeface="+mn-ea"/>
        <a:cs typeface="+mn-cs"/>
      </a:defRPr>
    </a:lvl4pPr>
    <a:lvl5pPr marL="1828800" algn="l" defTabSz="914400" rtl="0" eaLnBrk="1" latinLnBrk="0" hangingPunct="1">
      <a:defRPr lang="es-ES" sz="1200" kern="1200">
        <a:solidFill>
          <a:schemeClr val="tx1"/>
        </a:solidFill>
        <a:latin typeface="+mn-lt"/>
        <a:ea typeface="+mn-ea"/>
        <a:cs typeface="+mn-cs"/>
      </a:defRPr>
    </a:lvl5pPr>
    <a:lvl6pPr marL="2286000" algn="l" defTabSz="914400" rtl="0" eaLnBrk="1" latinLnBrk="0" hangingPunct="1">
      <a:defRPr lang="es-ES" sz="1200" kern="1200">
        <a:solidFill>
          <a:schemeClr val="tx1"/>
        </a:solidFill>
        <a:latin typeface="+mn-lt"/>
        <a:ea typeface="+mn-ea"/>
        <a:cs typeface="+mn-cs"/>
      </a:defRPr>
    </a:lvl6pPr>
    <a:lvl7pPr marL="2743200" algn="l" defTabSz="914400" rtl="0" eaLnBrk="1" latinLnBrk="0" hangingPunct="1">
      <a:defRPr lang="es-ES" sz="1200" kern="1200">
        <a:solidFill>
          <a:schemeClr val="tx1"/>
        </a:solidFill>
        <a:latin typeface="+mn-lt"/>
        <a:ea typeface="+mn-ea"/>
        <a:cs typeface="+mn-cs"/>
      </a:defRPr>
    </a:lvl7pPr>
    <a:lvl8pPr marL="3200400" algn="l" defTabSz="914400" rtl="0" eaLnBrk="1" latinLnBrk="0" hangingPunct="1">
      <a:defRPr lang="es-ES" sz="1200" kern="1200">
        <a:solidFill>
          <a:schemeClr val="tx1"/>
        </a:solidFill>
        <a:latin typeface="+mn-lt"/>
        <a:ea typeface="+mn-ea"/>
        <a:cs typeface="+mn-cs"/>
      </a:defRPr>
    </a:lvl8pPr>
    <a:lvl9pPr marL="3657600" algn="l" defTabSz="914400" rtl="0" eaLnBrk="1" latinLnBrk="0" hangingPunct="1">
      <a:defRPr lang="es-ES"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indent="0" algn="l" defTabSz="914400" rtl="0" eaLnBrk="1" fontAlgn="auto" latinLnBrk="0" hangingPunct="1">
              <a:lnSpc>
                <a:spcPct val="100000"/>
              </a:lnSpc>
              <a:spcBef>
                <a:spcPts val="0"/>
              </a:spcBef>
              <a:spcAft>
                <a:spcPts val="0"/>
              </a:spcAft>
              <a:buClrTx/>
              <a:buSzTx/>
              <a:buFontTx/>
              <a:buNone/>
              <a:tabLst/>
              <a:defRPr lang="es-ES"/>
            </a:pPr>
            <a:r>
              <a:rPr lang="es-ES" dirty="0" smtClean="0"/>
              <a:t>Esta plantilla se puede usar como archivo de inicio para presentar materiales educativos en un entorno de grupo.</a:t>
            </a:r>
          </a:p>
          <a:p>
            <a:endParaRPr lang="es-ES" dirty="0" smtClean="0"/>
          </a:p>
          <a:p>
            <a:pPr lvl="0"/>
            <a:r>
              <a:rPr lang="es-ES" sz="1200" b="1" dirty="0" smtClean="0"/>
              <a:t>Secciones</a:t>
            </a:r>
            <a:endParaRPr lang="es-ES" sz="1200" b="0" dirty="0" smtClean="0"/>
          </a:p>
          <a:p>
            <a:pPr lvl="0"/>
            <a:r>
              <a:rPr lang="es-ES" sz="1200" b="0" dirty="0" smtClean="0"/>
              <a:t>Para agregar secciones, haga clic con el botón secundario del mouse en una diapositiva.</a:t>
            </a:r>
            <a:r>
              <a:rPr lang="es-ES" sz="1200" b="0" baseline="0" dirty="0" smtClean="0"/>
              <a:t> Las secciones pueden ayudarle a organizar las diapositivas o a facilitar la colaboración entre varios autores.</a:t>
            </a:r>
            <a:endParaRPr lang="es-ES" sz="1200" b="0" dirty="0" smtClean="0"/>
          </a:p>
          <a:p>
            <a:pPr lvl="0"/>
            <a:endParaRPr lang="es-ES" sz="1200" b="1" dirty="0" smtClean="0"/>
          </a:p>
          <a:p>
            <a:pPr lvl="0"/>
            <a:r>
              <a:rPr lang="es-ES" sz="1200" b="1" dirty="0" smtClean="0"/>
              <a:t>Notas</a:t>
            </a:r>
          </a:p>
          <a:p>
            <a:pPr lvl="0"/>
            <a:r>
              <a:rPr lang="es-ES" sz="1200" dirty="0" smtClean="0"/>
              <a:t>Use la sección Notas para las notas de entrega o para proporcionar detalles adicionales al público.</a:t>
            </a:r>
            <a:r>
              <a:rPr lang="es-ES" sz="1200" baseline="0" dirty="0" smtClean="0"/>
              <a:t> Vea las notas en la vista Presentación durante la presentación. </a:t>
            </a:r>
          </a:p>
          <a:p>
            <a:pPr lvl="0">
              <a:buFontTx/>
              <a:buNone/>
            </a:pPr>
            <a:r>
              <a:rPr lang="es-ES" sz="1200" dirty="0" smtClean="0"/>
              <a:t>Tenga en cuenta el tamaño de la fuente (es importante para la accesibilidad, visibilidad, grabación en vídeo y producción en línea)</a:t>
            </a:r>
          </a:p>
          <a:p>
            <a:pPr lvl="0"/>
            <a:endParaRPr lang="es-ES" sz="1200" dirty="0" smtClean="0"/>
          </a:p>
          <a:p>
            <a:pPr lvl="0">
              <a:buFontTx/>
              <a:buNone/>
            </a:pPr>
            <a:r>
              <a:rPr lang="es-ES" sz="1200" b="1" dirty="0" smtClean="0"/>
              <a:t>Colores coordinados </a:t>
            </a:r>
          </a:p>
          <a:p>
            <a:pPr lvl="0">
              <a:buFontTx/>
              <a:buNone/>
            </a:pPr>
            <a:r>
              <a:rPr lang="es-ES" sz="1200" dirty="0" smtClean="0"/>
              <a:t>Preste especial atención a los gráficos, diagramas y cuadros de texto.</a:t>
            </a:r>
            <a:r>
              <a:rPr lang="es-ES" sz="1200" baseline="0" dirty="0" smtClean="0"/>
              <a:t> </a:t>
            </a:r>
            <a:endParaRPr lang="es-ES" sz="1200" dirty="0" smtClean="0"/>
          </a:p>
          <a:p>
            <a:pPr lvl="0"/>
            <a:r>
              <a:rPr lang="es-ES" sz="1200" dirty="0" smtClean="0"/>
              <a:t>Tenga en cuenta que los asistentes imprimirán en blanco y negro o </a:t>
            </a:r>
            <a:r>
              <a:rPr lang="es-ES" sz="1200" dirty="0" err="1" smtClean="0"/>
              <a:t>escala de grises</a:t>
            </a:r>
            <a:r>
              <a:rPr lang="es-ES" sz="1200" dirty="0" smtClean="0"/>
              <a:t>. Ejecute una prueba de impresión para asegurarse de que los colores son los correctos cuando se imprime en blanco y negro puros y </a:t>
            </a:r>
            <a:r>
              <a:rPr lang="es-ES" sz="1200" dirty="0" err="1" smtClean="0"/>
              <a:t>escala de grises</a:t>
            </a:r>
            <a:r>
              <a:rPr lang="es-ES" sz="1200" dirty="0" smtClean="0"/>
              <a:t>.</a:t>
            </a:r>
          </a:p>
          <a:p>
            <a:pPr lvl="0">
              <a:buFontTx/>
              <a:buNone/>
            </a:pPr>
            <a:endParaRPr lang="es-ES" sz="1200" dirty="0" smtClean="0"/>
          </a:p>
          <a:p>
            <a:pPr lvl="0">
              <a:buFontTx/>
              <a:buNone/>
            </a:pPr>
            <a:r>
              <a:rPr lang="es-ES" sz="1200" b="1" dirty="0" smtClean="0"/>
              <a:t>Gráficos y tablas</a:t>
            </a:r>
          </a:p>
          <a:p>
            <a:pPr lvl="0"/>
            <a:r>
              <a:rPr lang="es-ES" sz="1200" dirty="0" smtClean="0"/>
              <a:t>En breve: si es posible, use colores y estilos uniformes y que no distraigan.</a:t>
            </a:r>
          </a:p>
          <a:p>
            <a:pPr lvl="0"/>
            <a:r>
              <a:rPr lang="es-ES" sz="1200" dirty="0" smtClean="0"/>
              <a:t>Etiquete todos los gráficos y tablas.</a:t>
            </a:r>
          </a:p>
          <a:p>
            <a:endParaRPr lang="es-ES" dirty="0" smtClean="0"/>
          </a:p>
          <a:p>
            <a:endParaRPr lang="es-ES" dirty="0" smtClean="0"/>
          </a:p>
          <a:p>
            <a:endParaRPr lang="es-ES" dirty="0"/>
          </a:p>
        </p:txBody>
      </p:sp>
      <p:sp>
        <p:nvSpPr>
          <p:cNvPr id="4" name="Slide Number Placeholder 3"/>
          <p:cNvSpPr>
            <a:spLocks noGrp="1"/>
          </p:cNvSpPr>
          <p:nvPr>
            <p:ph type="sldNum" sz="quarter" idx="10"/>
          </p:nvPr>
        </p:nvSpPr>
        <p:spPr/>
        <p:txBody>
          <a:bodyPr/>
          <a:lstStyle/>
          <a:p>
            <a:fld id="{EC6EAC7D-5A89-47C2-8ABA-56C9C2DEF7A4}" type="slidenum">
              <a:rPr lang="es-ES" smtClean="0"/>
              <a:pPr/>
              <a:t>1</a:t>
            </a:fld>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s-ES" dirty="0" smtClean="0"/>
              <a:t>Ofrezca una breve descripción general de la presentación.</a:t>
            </a:r>
            <a:r>
              <a:rPr lang="es-ES" baseline="0" dirty="0" smtClean="0"/>
              <a:t> D</a:t>
            </a:r>
            <a:r>
              <a:rPr lang="es-ES" dirty="0" smtClean="0"/>
              <a:t>escriba el enfoque principal de la presentación y por qué es importante.</a:t>
            </a:r>
          </a:p>
          <a:p>
            <a:pPr>
              <a:lnSpc>
                <a:spcPct val="80000"/>
              </a:lnSpc>
            </a:pPr>
            <a:r>
              <a:rPr lang="es-ES" dirty="0" smtClean="0"/>
              <a:t>Introduzca cada uno de los principales temas.</a:t>
            </a:r>
          </a:p>
          <a:p>
            <a:r>
              <a:rPr lang="es-ES" dirty="0" smtClean="0"/>
              <a:t>Si desea proporcionar al público una guía,</a:t>
            </a:r>
            <a:r>
              <a:rPr lang="es-ES" baseline="0" dirty="0" smtClean="0"/>
              <a:t> puede </a:t>
            </a:r>
            <a:r>
              <a:rPr lang="es-ES" dirty="0" smtClean="0"/>
              <a:t>repetir esta diapositiva de información general a lo largo de toda la presentación, resaltando el tema particular que va a discutir a continuación.</a:t>
            </a:r>
          </a:p>
        </p:txBody>
      </p:sp>
      <p:sp>
        <p:nvSpPr>
          <p:cNvPr id="4" name="Slide Number Placeholder 3"/>
          <p:cNvSpPr>
            <a:spLocks noGrp="1"/>
          </p:cNvSpPr>
          <p:nvPr>
            <p:ph type="sldNum" sz="quarter" idx="10"/>
          </p:nvPr>
        </p:nvSpPr>
        <p:spPr/>
        <p:txBody>
          <a:bodyPr/>
          <a:lstStyle/>
          <a:p>
            <a:fld id="{EC6EAC7D-5A89-47C2-8ABA-56C9C2DEF7A4}" type="slidenum">
              <a:rPr lang="es-ES" smtClean="0"/>
              <a:pPr/>
              <a:t>2</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a de título">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1"/>
          <p:cNvSpPr>
            <a:spLocks noGrp="1"/>
          </p:cNvSpPr>
          <p:nvPr>
            <p:ph type="ctrTitle" hasCustomPrompt="1"/>
          </p:nvPr>
        </p:nvSpPr>
        <p:spPr>
          <a:xfrm>
            <a:off x="2590800" y="2286000"/>
            <a:ext cx="6180224" cy="1470025"/>
          </a:xfrm>
        </p:spPr>
        <p:txBody>
          <a:bodyPr anchor="t"/>
          <a:lstStyle>
            <a:lvl1pPr algn="r" eaLnBrk="1" latinLnBrk="0" hangingPunct="1">
              <a:defRPr kumimoji="0" lang="es-ES" b="1" cap="small" baseline="0">
                <a:solidFill>
                  <a:srgbClr val="003300"/>
                </a:solidFill>
              </a:defRPr>
            </a:lvl1pPr>
          </a:lstStyle>
          <a:p>
            <a:r>
              <a:rPr kumimoji="0" lang="es-ES"/>
              <a:t>Haga clic para modificar el estilo de título del patrón</a:t>
            </a:r>
          </a:p>
        </p:txBody>
      </p:sp>
      <p:sp>
        <p:nvSpPr>
          <p:cNvPr id="3" name="Subtitle 2"/>
          <p:cNvSpPr>
            <a:spLocks noGrp="1"/>
          </p:cNvSpPr>
          <p:nvPr>
            <p:ph type="subTitle" idx="1"/>
          </p:nvPr>
        </p:nvSpPr>
        <p:spPr>
          <a:xfrm>
            <a:off x="3962400" y="4038600"/>
            <a:ext cx="4772528" cy="990600"/>
          </a:xfrm>
        </p:spPr>
        <p:txBody>
          <a:bodyPr>
            <a:normAutofit/>
          </a:bodyPr>
          <a:lstStyle>
            <a:lvl1pPr marL="0" indent="0" algn="r" eaLnBrk="1" latinLnBrk="0" hangingPunct="1">
              <a:buNone/>
              <a:defRPr kumimoji="0" lang="es-ES" sz="2000" b="0">
                <a:solidFill>
                  <a:schemeClr val="tx1"/>
                </a:solidFill>
                <a:latin typeface="Georgia" pitchFamily="18" charset="0"/>
              </a:defRPr>
            </a:lvl1pPr>
            <a:lvl2pPr marL="457200" indent="0" algn="ctr" eaLnBrk="1" latinLnBrk="0" hangingPunct="1">
              <a:buNone/>
              <a:defRPr kumimoji="0" lang="es-ES">
                <a:solidFill>
                  <a:schemeClr val="tx1">
                    <a:tint val="75000"/>
                  </a:schemeClr>
                </a:solidFill>
              </a:defRPr>
            </a:lvl2pPr>
            <a:lvl3pPr marL="914400" indent="0" algn="ctr" eaLnBrk="1" latinLnBrk="0" hangingPunct="1">
              <a:buNone/>
              <a:defRPr kumimoji="0" lang="es-ES">
                <a:solidFill>
                  <a:schemeClr val="tx1">
                    <a:tint val="75000"/>
                  </a:schemeClr>
                </a:solidFill>
              </a:defRPr>
            </a:lvl3pPr>
            <a:lvl4pPr marL="1371600" indent="0" algn="ctr" eaLnBrk="1" latinLnBrk="0" hangingPunct="1">
              <a:buNone/>
              <a:defRPr kumimoji="0" lang="es-ES">
                <a:solidFill>
                  <a:schemeClr val="tx1">
                    <a:tint val="75000"/>
                  </a:schemeClr>
                </a:solidFill>
              </a:defRPr>
            </a:lvl4pPr>
            <a:lvl5pPr marL="1828800" indent="0" algn="ctr" eaLnBrk="1" latinLnBrk="0" hangingPunct="1">
              <a:buNone/>
              <a:defRPr kumimoji="0" lang="es-ES">
                <a:solidFill>
                  <a:schemeClr val="tx1">
                    <a:tint val="75000"/>
                  </a:schemeClr>
                </a:solidFill>
              </a:defRPr>
            </a:lvl5pPr>
            <a:lvl6pPr marL="2286000" indent="0" algn="ctr" eaLnBrk="1" latinLnBrk="0" hangingPunct="1">
              <a:buNone/>
              <a:defRPr kumimoji="0" lang="es-ES">
                <a:solidFill>
                  <a:schemeClr val="tx1">
                    <a:tint val="75000"/>
                  </a:schemeClr>
                </a:solidFill>
              </a:defRPr>
            </a:lvl6pPr>
            <a:lvl7pPr marL="2743200" indent="0" algn="ctr" eaLnBrk="1" latinLnBrk="0" hangingPunct="1">
              <a:buNone/>
              <a:defRPr kumimoji="0" lang="es-ES">
                <a:solidFill>
                  <a:schemeClr val="tx1">
                    <a:tint val="75000"/>
                  </a:schemeClr>
                </a:solidFill>
              </a:defRPr>
            </a:lvl7pPr>
            <a:lvl8pPr marL="3200400" indent="0" algn="ctr" eaLnBrk="1" latinLnBrk="0" hangingPunct="1">
              <a:buNone/>
              <a:defRPr kumimoji="0" lang="es-ES">
                <a:solidFill>
                  <a:schemeClr val="tx1">
                    <a:tint val="75000"/>
                  </a:schemeClr>
                </a:solidFill>
              </a:defRPr>
            </a:lvl8pPr>
            <a:lvl9pPr marL="3657600" indent="0" algn="ctr" eaLnBrk="1" latinLnBrk="0" hangingPunct="1">
              <a:buNone/>
              <a:defRPr kumimoji="0" lang="es-ES">
                <a:solidFill>
                  <a:schemeClr val="tx1">
                    <a:tint val="75000"/>
                  </a:schemeClr>
                </a:solidFill>
              </a:defRPr>
            </a:lvl9pPr>
          </a:lstStyle>
          <a:p>
            <a:pPr eaLnBrk="1" latinLnBrk="0" hangingPunct="1"/>
            <a:r>
              <a:rPr lang="es-ES" smtClean="0"/>
              <a:t>Haga clic para modificar el estilo de subtítulo del patrón</a:t>
            </a:r>
            <a:endParaRPr/>
          </a:p>
        </p:txBody>
      </p:sp>
      <p:pic>
        <p:nvPicPr>
          <p:cNvPr id="7" name="Picture 6"/>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0" y="1251"/>
            <a:ext cx="3721618" cy="6858000"/>
          </a:xfrm>
          <a:prstGeom prst="rect">
            <a:avLst/>
          </a:prstGeom>
        </p:spPr>
      </p:pic>
      <p:sp>
        <p:nvSpPr>
          <p:cNvPr id="10" name="Picture Placeholder 9"/>
          <p:cNvSpPr>
            <a:spLocks noGrp="1"/>
          </p:cNvSpPr>
          <p:nvPr>
            <p:ph type="pic" sz="quarter" idx="13" hasCustomPrompt="1"/>
          </p:nvPr>
        </p:nvSpPr>
        <p:spPr>
          <a:xfrm>
            <a:off x="6858000" y="5105400"/>
            <a:ext cx="1828800" cy="990600"/>
          </a:xfrm>
        </p:spPr>
        <p:txBody>
          <a:bodyPr>
            <a:normAutofit/>
          </a:bodyPr>
          <a:lstStyle>
            <a:lvl1pPr marL="0" indent="0" algn="ctr" eaLnBrk="1" latinLnBrk="0" hangingPunct="1">
              <a:buNone/>
              <a:defRPr kumimoji="0" lang="es-ES" sz="2000" baseline="0"/>
            </a:lvl1pPr>
          </a:lstStyle>
          <a:p>
            <a:r>
              <a:rPr kumimoji="0" lang="es-ES"/>
              <a:t>Logotipo de la compañía</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AndTx">
  <p:cSld name="Título, contenido y texto">
    <p:spTree>
      <p:nvGrpSpPr>
        <p:cNvPr id="1" name=""/>
        <p:cNvGrpSpPr/>
        <p:nvPr/>
      </p:nvGrpSpPr>
      <p:grpSpPr>
        <a:xfrm>
          <a:off x="0" y="0"/>
          <a:ext cx="0" cy="0"/>
          <a:chOff x="0" y="0"/>
          <a:chExt cx="0" cy="0"/>
        </a:xfrm>
      </p:grpSpPr>
      <p:sp>
        <p:nvSpPr>
          <p:cNvPr id="2" name="Title 1"/>
          <p:cNvSpPr>
            <a:spLocks noGrp="1"/>
          </p:cNvSpPr>
          <p:nvPr>
            <p:ph type="title"/>
          </p:nvPr>
        </p:nvSpPr>
        <p:spPr>
          <a:xfrm>
            <a:off x="685800" y="355600"/>
            <a:ext cx="8194675" cy="1143000"/>
          </a:xfrm>
        </p:spPr>
        <p:txBody>
          <a:bodyPr/>
          <a:lstStyle/>
          <a:p>
            <a:pPr eaLnBrk="1" latinLnBrk="0" hangingPunct="1"/>
            <a:r>
              <a:rPr lang="es-ES" smtClean="0"/>
              <a:t>Haga clic para modificar el estilo de título del patrón</a:t>
            </a:r>
            <a:endParaRPr/>
          </a:p>
        </p:txBody>
      </p:sp>
      <p:sp>
        <p:nvSpPr>
          <p:cNvPr id="3" name="Content Placeholder 2"/>
          <p:cNvSpPr>
            <a:spLocks noGrp="1"/>
          </p:cNvSpPr>
          <p:nvPr>
            <p:ph sz="half" idx="1"/>
          </p:nvPr>
        </p:nvSpPr>
        <p:spPr>
          <a:xfrm>
            <a:off x="673100" y="1497013"/>
            <a:ext cx="3975100" cy="4759325"/>
          </a:xfrm>
        </p:spPr>
        <p:txBody>
          <a:bodyPr/>
          <a:lstStyle>
            <a:lvl4pPr eaLnBrk="1" latinLnBrk="0" hangingPunct="1">
              <a:defRPr kumimoji="0" lang="es-ES" baseline="0"/>
            </a:lvl4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p:txBody>
      </p:sp>
      <p:sp>
        <p:nvSpPr>
          <p:cNvPr id="4" name="Text Placeholder 3"/>
          <p:cNvSpPr>
            <a:spLocks noGrp="1"/>
          </p:cNvSpPr>
          <p:nvPr>
            <p:ph type="body" sz="half" idx="2"/>
          </p:nvPr>
        </p:nvSpPr>
        <p:spPr>
          <a:xfrm>
            <a:off x="4937760" y="1497013"/>
            <a:ext cx="3977640" cy="4759325"/>
          </a:xfrm>
        </p:spPr>
        <p:txBody>
          <a:bodyPr/>
          <a:lstStyle>
            <a:lvl4pPr eaLnBrk="1" latinLnBrk="0" hangingPunct="1">
              <a:defRPr kumimoji="0" lang="es-ES" baseline="0"/>
            </a:lvl4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p:txBody>
      </p:sp>
      <p:sp>
        <p:nvSpPr>
          <p:cNvPr id="5" name="Date Placeholder 3"/>
          <p:cNvSpPr>
            <a:spLocks noGrp="1"/>
          </p:cNvSpPr>
          <p:nvPr>
            <p:ph type="dt" sz="half" idx="10"/>
          </p:nvPr>
        </p:nvSpPr>
        <p:spPr>
          <a:xfrm>
            <a:off x="762000" y="6356350"/>
            <a:ext cx="2133600" cy="365125"/>
          </a:xfrm>
        </p:spPr>
        <p:txBody>
          <a:bodyPr/>
          <a:lstStyle/>
          <a:p>
            <a:fld id="{757B281C-5159-4971-8228-52B9A72E9ED2}" type="datetimeFigureOut">
              <a:pPr/>
              <a:t>17/06/2019</a:t>
            </a:fld>
            <a:endParaRPr kumimoji="0" lang="es-ES"/>
          </a:p>
        </p:txBody>
      </p:sp>
      <p:sp>
        <p:nvSpPr>
          <p:cNvPr id="6" name="Footer Placeholder 4"/>
          <p:cNvSpPr>
            <a:spLocks noGrp="1"/>
          </p:cNvSpPr>
          <p:nvPr>
            <p:ph type="ftr" sz="quarter" idx="11"/>
          </p:nvPr>
        </p:nvSpPr>
        <p:spPr>
          <a:xfrm>
            <a:off x="3352800" y="6356350"/>
            <a:ext cx="2895600" cy="365125"/>
          </a:xfrm>
        </p:spPr>
        <p:txBody>
          <a:bodyPr/>
          <a:lstStyle/>
          <a:p>
            <a:endParaRPr kumimoji="0" lang="es-ES"/>
          </a:p>
        </p:txBody>
      </p:sp>
      <p:sp>
        <p:nvSpPr>
          <p:cNvPr id="7" name="Slide Number Placeholder 5"/>
          <p:cNvSpPr>
            <a:spLocks noGrp="1"/>
          </p:cNvSpPr>
          <p:nvPr>
            <p:ph type="sldNum" sz="quarter" idx="12"/>
          </p:nvPr>
        </p:nvSpPr>
        <p:spPr>
          <a:xfrm>
            <a:off x="6705600" y="6356350"/>
            <a:ext cx="2133600" cy="365125"/>
          </a:xfrm>
        </p:spPr>
        <p:txBody>
          <a:bodyPr/>
          <a:lstStyle/>
          <a:p>
            <a:fld id="{33D6E5A2-EC83-451F-A719-9AC1370DD5CF}" type="slidenum">
              <a:pPr/>
              <a:t>‹Nº›</a:t>
            </a:fld>
            <a:endParaRPr kumimoji="0"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latinLnBrk="0" hangingPunct="1"/>
            <a:r>
              <a:rPr lang="es-ES" smtClean="0"/>
              <a:t>Haga clic para modificar el estilo de título del patrón</a:t>
            </a:r>
            <a:endParaRPr/>
          </a:p>
        </p:txBody>
      </p:sp>
      <p:sp>
        <p:nvSpPr>
          <p:cNvPr id="3" name="Date Placeholder 2"/>
          <p:cNvSpPr>
            <a:spLocks noGrp="1"/>
          </p:cNvSpPr>
          <p:nvPr>
            <p:ph type="dt" sz="half" idx="10"/>
          </p:nvPr>
        </p:nvSpPr>
        <p:spPr/>
        <p:txBody>
          <a:bodyPr/>
          <a:lstStyle/>
          <a:p>
            <a:fld id="{757B281C-5159-4971-8228-52B9A72E9ED2}" type="datetimeFigureOut">
              <a:pPr/>
              <a:t>17/06/2019</a:t>
            </a:fld>
            <a:endParaRPr kumimoji="0" lang="es-ES"/>
          </a:p>
        </p:txBody>
      </p:sp>
      <p:sp>
        <p:nvSpPr>
          <p:cNvPr id="4" name="Footer Placeholder 3"/>
          <p:cNvSpPr>
            <a:spLocks noGrp="1"/>
          </p:cNvSpPr>
          <p:nvPr>
            <p:ph type="ftr" sz="quarter" idx="11"/>
          </p:nvPr>
        </p:nvSpPr>
        <p:spPr/>
        <p:txBody>
          <a:bodyPr/>
          <a:lstStyle/>
          <a:p>
            <a:endParaRPr kumimoji="0" lang="es-ES"/>
          </a:p>
        </p:txBody>
      </p:sp>
      <p:sp>
        <p:nvSpPr>
          <p:cNvPr id="5" name="Slide Number Placeholder 4"/>
          <p:cNvSpPr>
            <a:spLocks noGrp="1"/>
          </p:cNvSpPr>
          <p:nvPr>
            <p:ph type="sldNum" sz="quarter" idx="12"/>
          </p:nvPr>
        </p:nvSpPr>
        <p:spPr/>
        <p:txBody>
          <a:bodyPr/>
          <a:lstStyle/>
          <a:p>
            <a:fld id="{33D6E5A2-EC83-451F-A719-9AC1370DD5CF}" type="slidenum">
              <a:pPr/>
              <a:t>‹Nº›</a:t>
            </a:fld>
            <a:endParaRPr kumimoji="0" lang="es-ES"/>
          </a:p>
        </p:txBody>
      </p:sp>
    </p:spTree>
  </p:cSld>
  <p:clrMapOvr>
    <a:masterClrMapping/>
  </p:clrMapOvr>
  <p:transition spd="slow">
    <p:wipe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7B281C-5159-4971-8228-52B9A72E9ED2}" type="datetimeFigureOut">
              <a:pPr/>
              <a:t>17/06/2019</a:t>
            </a:fld>
            <a:endParaRPr kumimoji="0" lang="es-ES"/>
          </a:p>
        </p:txBody>
      </p:sp>
      <p:sp>
        <p:nvSpPr>
          <p:cNvPr id="3" name="Footer Placeholder 2"/>
          <p:cNvSpPr>
            <a:spLocks noGrp="1"/>
          </p:cNvSpPr>
          <p:nvPr>
            <p:ph type="ftr" sz="quarter" idx="11"/>
          </p:nvPr>
        </p:nvSpPr>
        <p:spPr/>
        <p:txBody>
          <a:bodyPr/>
          <a:lstStyle/>
          <a:p>
            <a:endParaRPr kumimoji="0" lang="es-ES"/>
          </a:p>
        </p:txBody>
      </p:sp>
      <p:sp>
        <p:nvSpPr>
          <p:cNvPr id="4" name="Slide Number Placeholder 3"/>
          <p:cNvSpPr>
            <a:spLocks noGrp="1"/>
          </p:cNvSpPr>
          <p:nvPr>
            <p:ph type="sldNum" sz="quarter" idx="12"/>
          </p:nvPr>
        </p:nvSpPr>
        <p:spPr/>
        <p:txBody>
          <a:bodyPr/>
          <a:lstStyle/>
          <a:p>
            <a:fld id="{33D6E5A2-EC83-451F-A719-9AC1370DD5CF}" type="slidenum">
              <a:pPr/>
              <a:t>‹Nº›</a:t>
            </a:fld>
            <a:endParaRPr kumimoji="0" lang="es-ES"/>
          </a:p>
        </p:txBody>
      </p:sp>
    </p:spTree>
  </p:cSld>
  <p:clrMapOvr>
    <a:masterClrMapping/>
  </p:clrMapOvr>
  <p:transition spd="slow">
    <p:wipe dir="d"/>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Solo el fondo">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3" name="Date Placeholder 3"/>
          <p:cNvSpPr>
            <a:spLocks noGrp="1"/>
          </p:cNvSpPr>
          <p:nvPr>
            <p:ph type="dt" sz="half" idx="10"/>
          </p:nvPr>
        </p:nvSpPr>
        <p:spPr>
          <a:xfrm>
            <a:off x="762000" y="6356350"/>
            <a:ext cx="2133600" cy="365125"/>
          </a:xfrm>
        </p:spPr>
        <p:txBody>
          <a:bodyPr/>
          <a:lstStyle/>
          <a:p>
            <a:fld id="{757B281C-5159-4971-8228-52B9A72E9ED2}" type="datetimeFigureOut">
              <a:pPr/>
              <a:t>17/06/2019</a:t>
            </a:fld>
            <a:endParaRPr kumimoji="0" lang="es-ES"/>
          </a:p>
        </p:txBody>
      </p:sp>
      <p:sp>
        <p:nvSpPr>
          <p:cNvPr id="4" name="Footer Placeholder 4"/>
          <p:cNvSpPr>
            <a:spLocks noGrp="1"/>
          </p:cNvSpPr>
          <p:nvPr>
            <p:ph type="ftr" sz="quarter" idx="11"/>
          </p:nvPr>
        </p:nvSpPr>
        <p:spPr>
          <a:xfrm>
            <a:off x="3352800" y="6356350"/>
            <a:ext cx="2895600" cy="365125"/>
          </a:xfrm>
        </p:spPr>
        <p:txBody>
          <a:bodyPr/>
          <a:lstStyle/>
          <a:p>
            <a:endParaRPr kumimoji="0" lang="es-ES"/>
          </a:p>
        </p:txBody>
      </p:sp>
      <p:sp>
        <p:nvSpPr>
          <p:cNvPr id="5" name="Slide Number Placeholder 5"/>
          <p:cNvSpPr>
            <a:spLocks noGrp="1"/>
          </p:cNvSpPr>
          <p:nvPr>
            <p:ph type="sldNum" sz="quarter" idx="12"/>
          </p:nvPr>
        </p:nvSpPr>
        <p:spPr>
          <a:xfrm>
            <a:off x="6705600" y="6356350"/>
            <a:ext cx="2133600" cy="365125"/>
          </a:xfrm>
        </p:spPr>
        <p:txBody>
          <a:bodyPr/>
          <a:lstStyle/>
          <a:p>
            <a:fld id="{33D6E5A2-EC83-451F-A719-9AC1370DD5CF}" type="slidenum">
              <a:pPr/>
              <a:t>‹Nº›</a:t>
            </a:fld>
            <a:endParaRPr kumimoji="0" lang="es-ES"/>
          </a:p>
        </p:txBody>
      </p:sp>
    </p:spTree>
  </p:cSld>
  <p:clrMapOvr>
    <a:masterClrMapping/>
  </p:clrMapOvr>
  <p:transition spd="slow">
    <p:wipe di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Encabezado de sección">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rot="5400000">
            <a:off x="3161049" y="-3176815"/>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eaLnBrk="1" latinLnBrk="0" hangingPunct="1">
              <a:defRPr kumimoji="0" lang="es-ES" sz="4000" b="1" cap="small" baseline="0">
                <a:solidFill>
                  <a:srgbClr val="003300"/>
                </a:solidFill>
              </a:defRPr>
            </a:lvl1pPr>
          </a:lstStyle>
          <a:p>
            <a:r>
              <a:rPr kumimoji="0" lang="es-ES"/>
              <a:t>Haga clic para modificar el estilo de título del patrón</a:t>
            </a:r>
          </a:p>
        </p:txBody>
      </p:sp>
      <p:sp>
        <p:nvSpPr>
          <p:cNvPr id="4" name="Date Placeholder 3"/>
          <p:cNvSpPr>
            <a:spLocks noGrp="1"/>
          </p:cNvSpPr>
          <p:nvPr>
            <p:ph type="dt" sz="half" idx="10"/>
          </p:nvPr>
        </p:nvSpPr>
        <p:spPr/>
        <p:txBody>
          <a:bodyPr/>
          <a:lstStyle/>
          <a:p>
            <a:fld id="{757B281C-5159-4971-8228-52B9A72E9ED2}" type="datetimeFigureOut">
              <a:pPr/>
              <a:t>17/06/2019</a:t>
            </a:fld>
            <a:endParaRPr kumimoji="0" lang="es-ES"/>
          </a:p>
        </p:txBody>
      </p:sp>
      <p:sp>
        <p:nvSpPr>
          <p:cNvPr id="5" name="Footer Placeholder 4"/>
          <p:cNvSpPr>
            <a:spLocks noGrp="1"/>
          </p:cNvSpPr>
          <p:nvPr>
            <p:ph type="ftr" sz="quarter" idx="11"/>
          </p:nvPr>
        </p:nvSpPr>
        <p:spPr/>
        <p:txBody>
          <a:bodyPr/>
          <a:lstStyle/>
          <a:p>
            <a:endParaRPr kumimoji="0" lang="es-ES"/>
          </a:p>
        </p:txBody>
      </p:sp>
      <p:sp>
        <p:nvSpPr>
          <p:cNvPr id="6" name="Slide Number Placeholder 5"/>
          <p:cNvSpPr>
            <a:spLocks noGrp="1"/>
          </p:cNvSpPr>
          <p:nvPr>
            <p:ph type="sldNum" sz="quarter" idx="12"/>
          </p:nvPr>
        </p:nvSpPr>
        <p:spPr/>
        <p:txBody>
          <a:bodyPr/>
          <a:lstStyle/>
          <a:p>
            <a:fld id="{33D6E5A2-EC83-451F-A719-9AC1370DD5CF}" type="slidenum">
              <a:pPr/>
              <a:t>‹Nº›</a:t>
            </a:fld>
            <a:endParaRPr kumimoji="0" lang="es-ES"/>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eaLnBrk="1" latinLnBrk="0" hangingPunct="1">
              <a:buNone/>
              <a:defRPr kumimoji="0" lang="es-ES" sz="1800"/>
            </a:lvl1pPr>
          </a:lstStyle>
          <a:p>
            <a:r>
              <a:rPr kumimoji="0" lang="es-ES"/>
              <a:t>Logotipo de la compañía</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ítulo y contenido">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269632"/>
            <a:ext cx="8077200" cy="1143000"/>
          </a:xfrm>
        </p:spPr>
        <p:txBody>
          <a:bodyPr anchor="ctr" anchorCtr="0"/>
          <a:lstStyle>
            <a:lvl1pPr algn="l" eaLnBrk="1" latinLnBrk="0" hangingPunct="1">
              <a:defRPr kumimoji="0" lang="es-ES"/>
            </a:lvl1pPr>
          </a:lstStyle>
          <a:p>
            <a:r>
              <a:rPr kumimoji="0" lang="es-ES"/>
              <a:t>Haga clic para modificar el estilo de título del patrón</a:t>
            </a:r>
          </a:p>
        </p:txBody>
      </p:sp>
      <p:sp>
        <p:nvSpPr>
          <p:cNvPr id="3" name="Content Placeholder 2"/>
          <p:cNvSpPr>
            <a:spLocks noGrp="1"/>
          </p:cNvSpPr>
          <p:nvPr>
            <p:ph idx="1"/>
          </p:nvPr>
        </p:nvSpPr>
        <p:spPr>
          <a:xfrm>
            <a:off x="762000" y="1596413"/>
            <a:ext cx="8077200" cy="4297363"/>
          </a:xfrm>
        </p:spPr>
        <p:txBody>
          <a:bodyPr>
            <a:normAutofit/>
          </a:bodyPr>
          <a:lstStyle>
            <a:lvl1pPr eaLnBrk="1" latinLnBrk="0" hangingPunct="1">
              <a:defRPr kumimoji="0" lang="es-ES" sz="3200">
                <a:latin typeface="+mn-lt"/>
              </a:defRPr>
            </a:lvl1pPr>
            <a:lvl2pPr eaLnBrk="1" latinLnBrk="0" hangingPunct="1">
              <a:defRPr kumimoji="0" lang="es-ES" sz="2800">
                <a:latin typeface="+mn-lt"/>
              </a:defRPr>
            </a:lvl2pPr>
            <a:lvl3pPr eaLnBrk="1" latinLnBrk="0" hangingPunct="1">
              <a:defRPr kumimoji="0" lang="es-ES" sz="2400">
                <a:latin typeface="+mn-lt"/>
              </a:defRPr>
            </a:lvl3pPr>
            <a:lvl4pPr eaLnBrk="1" latinLnBrk="0" hangingPunct="1">
              <a:defRPr kumimoji="0" lang="es-ES" sz="2400">
                <a:latin typeface="+mn-lt"/>
              </a:defRPr>
            </a:lvl4pPr>
            <a:lvl5pPr eaLnBrk="1" latinLnBrk="0" hangingPunct="1">
              <a:defRPr kumimoji="0" lang="es-ES" sz="2400">
                <a:latin typeface="+mn-lt"/>
              </a:defRPr>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a:p>
        </p:txBody>
      </p:sp>
      <p:sp>
        <p:nvSpPr>
          <p:cNvPr id="4" name="Date Placeholder 3"/>
          <p:cNvSpPr>
            <a:spLocks noGrp="1"/>
          </p:cNvSpPr>
          <p:nvPr>
            <p:ph type="dt" sz="half" idx="10"/>
          </p:nvPr>
        </p:nvSpPr>
        <p:spPr/>
        <p:txBody>
          <a:bodyPr/>
          <a:lstStyle/>
          <a:p>
            <a:fld id="{757B281C-5159-4971-8228-52B9A72E9ED2}" type="datetimeFigureOut">
              <a:pPr/>
              <a:t>17/06/2019</a:t>
            </a:fld>
            <a:endParaRPr kumimoji="0" lang="es-ES"/>
          </a:p>
        </p:txBody>
      </p:sp>
      <p:sp>
        <p:nvSpPr>
          <p:cNvPr id="5" name="Footer Placeholder 4"/>
          <p:cNvSpPr>
            <a:spLocks noGrp="1"/>
          </p:cNvSpPr>
          <p:nvPr>
            <p:ph type="ftr" sz="quarter" idx="11"/>
          </p:nvPr>
        </p:nvSpPr>
        <p:spPr/>
        <p:txBody>
          <a:bodyPr/>
          <a:lstStyle/>
          <a:p>
            <a:endParaRPr kumimoji="0" lang="es-ES"/>
          </a:p>
        </p:txBody>
      </p:sp>
      <p:sp>
        <p:nvSpPr>
          <p:cNvPr id="6" name="Slide Number Placeholder 5"/>
          <p:cNvSpPr>
            <a:spLocks noGrp="1"/>
          </p:cNvSpPr>
          <p:nvPr>
            <p:ph type="sldNum" sz="quarter" idx="12"/>
          </p:nvPr>
        </p:nvSpPr>
        <p:spPr>
          <a:xfrm>
            <a:off x="6705600" y="6356350"/>
            <a:ext cx="2133600" cy="365125"/>
          </a:xfrm>
        </p:spPr>
        <p:txBody>
          <a:bodyPr/>
          <a:lstStyle/>
          <a:p>
            <a:fld id="{33D6E5A2-EC83-451F-A719-9AC1370DD5CF}" type="slidenum">
              <a:pPr/>
              <a:t>‹Nº›</a:t>
            </a:fld>
            <a:endParaRPr kumimoji="0" lang="es-ES"/>
          </a:p>
        </p:txBody>
      </p:sp>
    </p:spTree>
  </p:cSld>
  <p:clrMapOvr>
    <a:masterClrMapping/>
  </p:clrMapOvr>
  <p:transition spd="slow">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latinLnBrk="0" hangingPunct="1"/>
            <a:r>
              <a:rPr lang="es-ES" smtClean="0"/>
              <a:t>Haga clic para modificar el estilo de título del patrón</a:t>
            </a:r>
            <a:endParaRPr/>
          </a:p>
        </p:txBody>
      </p:sp>
      <p:sp>
        <p:nvSpPr>
          <p:cNvPr id="3" name="Content Placeholder 2"/>
          <p:cNvSpPr>
            <a:spLocks noGrp="1"/>
          </p:cNvSpPr>
          <p:nvPr>
            <p:ph sz="half" idx="1"/>
          </p:nvPr>
        </p:nvSpPr>
        <p:spPr>
          <a:xfrm>
            <a:off x="685800" y="1600200"/>
            <a:ext cx="4038600" cy="4525963"/>
          </a:xfrm>
        </p:spPr>
        <p:txBody>
          <a:bodyPr/>
          <a:lstStyle>
            <a:lvl1pPr eaLnBrk="1" latinLnBrk="0" hangingPunct="1">
              <a:defRPr kumimoji="0" lang="es-ES" sz="2800"/>
            </a:lvl1pPr>
            <a:lvl2pPr eaLnBrk="1" latinLnBrk="0" hangingPunct="1">
              <a:defRPr kumimoji="0" lang="es-ES" sz="2400"/>
            </a:lvl2pPr>
            <a:lvl3pPr eaLnBrk="1" latinLnBrk="0" hangingPunct="1">
              <a:defRPr kumimoji="0" lang="es-ES" sz="2000"/>
            </a:lvl3pPr>
            <a:lvl4pPr eaLnBrk="1" latinLnBrk="0" hangingPunct="1">
              <a:defRPr kumimoji="0" lang="es-ES" sz="1800"/>
            </a:lvl4pPr>
            <a:lvl5pPr eaLnBrk="1" latinLnBrk="0" hangingPunct="1">
              <a:defRPr kumimoji="0" lang="es-ES" sz="1800"/>
            </a:lvl5pPr>
            <a:lvl6pPr eaLnBrk="1" latinLnBrk="0" hangingPunct="1">
              <a:defRPr kumimoji="0" lang="es-ES" sz="1800"/>
            </a:lvl6pPr>
            <a:lvl7pPr eaLnBrk="1" latinLnBrk="0" hangingPunct="1">
              <a:defRPr kumimoji="0" lang="es-ES" sz="1800"/>
            </a:lvl7pPr>
            <a:lvl8pPr eaLnBrk="1" latinLnBrk="0" hangingPunct="1">
              <a:defRPr kumimoji="0" lang="es-ES" sz="1800"/>
            </a:lvl8pPr>
            <a:lvl9pPr eaLnBrk="1" latinLnBrk="0" hangingPunct="1">
              <a:defRPr kumimoji="0" lang="es-ES" sz="1800"/>
            </a:lvl9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a:p>
        </p:txBody>
      </p:sp>
      <p:sp>
        <p:nvSpPr>
          <p:cNvPr id="4" name="Content Placeholder 3"/>
          <p:cNvSpPr>
            <a:spLocks noGrp="1"/>
          </p:cNvSpPr>
          <p:nvPr>
            <p:ph sz="half" idx="2"/>
          </p:nvPr>
        </p:nvSpPr>
        <p:spPr>
          <a:xfrm>
            <a:off x="4876800" y="1600200"/>
            <a:ext cx="4038600" cy="4525963"/>
          </a:xfrm>
        </p:spPr>
        <p:txBody>
          <a:bodyPr/>
          <a:lstStyle>
            <a:lvl1pPr eaLnBrk="1" latinLnBrk="0" hangingPunct="1">
              <a:defRPr kumimoji="0" lang="es-ES" sz="2800"/>
            </a:lvl1pPr>
            <a:lvl2pPr eaLnBrk="1" latinLnBrk="0" hangingPunct="1">
              <a:defRPr kumimoji="0" lang="es-ES" sz="2400"/>
            </a:lvl2pPr>
            <a:lvl3pPr eaLnBrk="1" latinLnBrk="0" hangingPunct="1">
              <a:defRPr kumimoji="0" lang="es-ES" sz="2000"/>
            </a:lvl3pPr>
            <a:lvl4pPr eaLnBrk="1" latinLnBrk="0" hangingPunct="1">
              <a:defRPr kumimoji="0" lang="es-ES" sz="1800"/>
            </a:lvl4pPr>
            <a:lvl5pPr eaLnBrk="1" latinLnBrk="0" hangingPunct="1">
              <a:defRPr kumimoji="0" lang="es-ES" sz="1800"/>
            </a:lvl5pPr>
            <a:lvl6pPr eaLnBrk="1" latinLnBrk="0" hangingPunct="1">
              <a:defRPr kumimoji="0" lang="es-ES" sz="1800"/>
            </a:lvl6pPr>
            <a:lvl7pPr eaLnBrk="1" latinLnBrk="0" hangingPunct="1">
              <a:defRPr kumimoji="0" lang="es-ES" sz="1800"/>
            </a:lvl7pPr>
            <a:lvl8pPr eaLnBrk="1" latinLnBrk="0" hangingPunct="1">
              <a:defRPr kumimoji="0" lang="es-ES" sz="1800"/>
            </a:lvl8pPr>
            <a:lvl9pPr eaLnBrk="1" latinLnBrk="0" hangingPunct="1">
              <a:defRPr kumimoji="0" lang="es-ES" sz="1800"/>
            </a:lvl9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a:p>
        </p:txBody>
      </p:sp>
      <p:sp>
        <p:nvSpPr>
          <p:cNvPr id="5" name="Date Placeholder 4"/>
          <p:cNvSpPr>
            <a:spLocks noGrp="1"/>
          </p:cNvSpPr>
          <p:nvPr>
            <p:ph type="dt" sz="half" idx="10"/>
          </p:nvPr>
        </p:nvSpPr>
        <p:spPr/>
        <p:txBody>
          <a:bodyPr/>
          <a:lstStyle/>
          <a:p>
            <a:fld id="{757B281C-5159-4971-8228-52B9A72E9ED2}" type="datetimeFigureOut">
              <a:pPr/>
              <a:t>17/06/2019</a:t>
            </a:fld>
            <a:endParaRPr kumimoji="0" lang="es-ES"/>
          </a:p>
        </p:txBody>
      </p:sp>
      <p:sp>
        <p:nvSpPr>
          <p:cNvPr id="6" name="Footer Placeholder 5"/>
          <p:cNvSpPr>
            <a:spLocks noGrp="1"/>
          </p:cNvSpPr>
          <p:nvPr>
            <p:ph type="ftr" sz="quarter" idx="11"/>
          </p:nvPr>
        </p:nvSpPr>
        <p:spPr/>
        <p:txBody>
          <a:bodyPr/>
          <a:lstStyle/>
          <a:p>
            <a:endParaRPr kumimoji="0" lang="es-ES"/>
          </a:p>
        </p:txBody>
      </p:sp>
      <p:sp>
        <p:nvSpPr>
          <p:cNvPr id="7" name="Slide Number Placeholder 6"/>
          <p:cNvSpPr>
            <a:spLocks noGrp="1"/>
          </p:cNvSpPr>
          <p:nvPr>
            <p:ph type="sldNum" sz="quarter" idx="12"/>
          </p:nvPr>
        </p:nvSpPr>
        <p:spPr/>
        <p:txBody>
          <a:bodyPr/>
          <a:lstStyle/>
          <a:p>
            <a:fld id="{33D6E5A2-EC83-451F-A719-9AC1370DD5CF}" type="slidenum">
              <a:pPr/>
              <a:t>‹Nº›</a:t>
            </a:fld>
            <a:endParaRPr kumimoji="0" lang="es-ES"/>
          </a:p>
        </p:txBody>
      </p:sp>
    </p:spTree>
  </p:cSld>
  <p:clrMapOvr>
    <a:masterClrMapping/>
  </p:clrMapOvr>
  <p:transition spd="slow">
    <p:wipe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eaLnBrk="1" latinLnBrk="0" hangingPunct="1">
              <a:defRPr kumimoji="0" lang="es-ES"/>
            </a:lvl1pPr>
          </a:lstStyle>
          <a:p>
            <a:pPr eaLnBrk="1" latinLnBrk="0" hangingPunct="1"/>
            <a:r>
              <a:rPr lang="es-ES" smtClean="0"/>
              <a:t>Haga clic para modificar el estilo de título del patrón</a:t>
            </a:r>
            <a:endParaRPr/>
          </a:p>
        </p:txBody>
      </p:sp>
      <p:sp>
        <p:nvSpPr>
          <p:cNvPr id="3" name="Text Placeholder 2"/>
          <p:cNvSpPr>
            <a:spLocks noGrp="1"/>
          </p:cNvSpPr>
          <p:nvPr>
            <p:ph type="body" idx="1"/>
          </p:nvPr>
        </p:nvSpPr>
        <p:spPr>
          <a:xfrm>
            <a:off x="685800" y="1535113"/>
            <a:ext cx="4040188" cy="639762"/>
          </a:xfrm>
        </p:spPr>
        <p:txBody>
          <a:bodyPr anchor="b"/>
          <a:lstStyle>
            <a:lvl1pPr marL="0" indent="0" eaLnBrk="1" latinLnBrk="0" hangingPunct="1">
              <a:buNone/>
              <a:defRPr kumimoji="0" lang="es-ES" sz="2400" b="1"/>
            </a:lvl1pPr>
            <a:lvl2pPr marL="457200" indent="0" eaLnBrk="1" latinLnBrk="0" hangingPunct="1">
              <a:buNone/>
              <a:defRPr kumimoji="0" lang="es-ES" sz="2000" b="1"/>
            </a:lvl2pPr>
            <a:lvl3pPr marL="914400" indent="0" eaLnBrk="1" latinLnBrk="0" hangingPunct="1">
              <a:buNone/>
              <a:defRPr kumimoji="0" lang="es-ES" sz="1800" b="1"/>
            </a:lvl3pPr>
            <a:lvl4pPr marL="1371600" indent="0" eaLnBrk="1" latinLnBrk="0" hangingPunct="1">
              <a:buNone/>
              <a:defRPr kumimoji="0" lang="es-ES" sz="1600" b="1"/>
            </a:lvl4pPr>
            <a:lvl5pPr marL="1828800" indent="0" eaLnBrk="1" latinLnBrk="0" hangingPunct="1">
              <a:buNone/>
              <a:defRPr kumimoji="0" lang="es-ES" sz="1600" b="1"/>
            </a:lvl5pPr>
            <a:lvl6pPr marL="2286000" indent="0" eaLnBrk="1" latinLnBrk="0" hangingPunct="1">
              <a:buNone/>
              <a:defRPr kumimoji="0" lang="es-ES" sz="1600" b="1"/>
            </a:lvl6pPr>
            <a:lvl7pPr marL="2743200" indent="0" eaLnBrk="1" latinLnBrk="0" hangingPunct="1">
              <a:buNone/>
              <a:defRPr kumimoji="0" lang="es-ES" sz="1600" b="1"/>
            </a:lvl7pPr>
            <a:lvl8pPr marL="3200400" indent="0" eaLnBrk="1" latinLnBrk="0" hangingPunct="1">
              <a:buNone/>
              <a:defRPr kumimoji="0" lang="es-ES" sz="1600" b="1"/>
            </a:lvl8pPr>
            <a:lvl9pPr marL="3657600" indent="0" eaLnBrk="1" latinLnBrk="0" hangingPunct="1">
              <a:buNone/>
              <a:defRPr kumimoji="0" lang="es-ES" sz="1600" b="1"/>
            </a:lvl9pPr>
          </a:lstStyle>
          <a:p>
            <a:pPr lvl="0" eaLnBrk="1" latinLnBrk="0" hangingPunct="1"/>
            <a:r>
              <a:rPr lang="es-ES" smtClean="0"/>
              <a:t>Haga clic para modificar el estilo de texto del patrón</a:t>
            </a:r>
          </a:p>
        </p:txBody>
      </p:sp>
      <p:sp>
        <p:nvSpPr>
          <p:cNvPr id="4" name="Content Placeholder 3"/>
          <p:cNvSpPr>
            <a:spLocks noGrp="1"/>
          </p:cNvSpPr>
          <p:nvPr>
            <p:ph sz="half" idx="2"/>
          </p:nvPr>
        </p:nvSpPr>
        <p:spPr>
          <a:xfrm>
            <a:off x="685800" y="2174875"/>
            <a:ext cx="4040188" cy="3951288"/>
          </a:xfrm>
        </p:spPr>
        <p:txBody>
          <a:bodyPr/>
          <a:lstStyle>
            <a:lvl1pPr eaLnBrk="1" latinLnBrk="0" hangingPunct="1">
              <a:defRPr kumimoji="0" lang="es-ES" sz="2400"/>
            </a:lvl1pPr>
            <a:lvl2pPr eaLnBrk="1" latinLnBrk="0" hangingPunct="1">
              <a:defRPr kumimoji="0" lang="es-ES" sz="2000"/>
            </a:lvl2pPr>
            <a:lvl3pPr eaLnBrk="1" latinLnBrk="0" hangingPunct="1">
              <a:defRPr kumimoji="0" lang="es-ES" sz="1800"/>
            </a:lvl3pPr>
            <a:lvl4pPr eaLnBrk="1" latinLnBrk="0" hangingPunct="1">
              <a:defRPr kumimoji="0" lang="es-ES" sz="1600"/>
            </a:lvl4pPr>
            <a:lvl5pPr eaLnBrk="1" latinLnBrk="0" hangingPunct="1">
              <a:defRPr kumimoji="0" lang="es-ES" sz="1600"/>
            </a:lvl5pPr>
            <a:lvl6pPr eaLnBrk="1" latinLnBrk="0" hangingPunct="1">
              <a:defRPr kumimoji="0" lang="es-ES" sz="1600"/>
            </a:lvl6pPr>
            <a:lvl7pPr eaLnBrk="1" latinLnBrk="0" hangingPunct="1">
              <a:defRPr kumimoji="0" lang="es-ES" sz="1600"/>
            </a:lvl7pPr>
            <a:lvl8pPr eaLnBrk="1" latinLnBrk="0" hangingPunct="1">
              <a:defRPr kumimoji="0" lang="es-ES" sz="1600"/>
            </a:lvl8pPr>
            <a:lvl9pPr eaLnBrk="1" latinLnBrk="0" hangingPunct="1">
              <a:defRPr kumimoji="0" lang="es-ES" sz="1600"/>
            </a:lvl9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a:p>
        </p:txBody>
      </p:sp>
      <p:sp>
        <p:nvSpPr>
          <p:cNvPr id="5" name="Text Placeholder 4"/>
          <p:cNvSpPr>
            <a:spLocks noGrp="1"/>
          </p:cNvSpPr>
          <p:nvPr>
            <p:ph type="body" sz="quarter" idx="3"/>
          </p:nvPr>
        </p:nvSpPr>
        <p:spPr>
          <a:xfrm>
            <a:off x="4873625" y="1535113"/>
            <a:ext cx="4041775" cy="639762"/>
          </a:xfrm>
        </p:spPr>
        <p:txBody>
          <a:bodyPr anchor="b"/>
          <a:lstStyle>
            <a:lvl1pPr marL="0" indent="0" eaLnBrk="1" latinLnBrk="0" hangingPunct="1">
              <a:buNone/>
              <a:defRPr kumimoji="0" lang="es-ES" sz="2400" b="1"/>
            </a:lvl1pPr>
            <a:lvl2pPr marL="457200" indent="0" eaLnBrk="1" latinLnBrk="0" hangingPunct="1">
              <a:buNone/>
              <a:defRPr kumimoji="0" lang="es-ES" sz="2000" b="1"/>
            </a:lvl2pPr>
            <a:lvl3pPr marL="914400" indent="0" eaLnBrk="1" latinLnBrk="0" hangingPunct="1">
              <a:buNone/>
              <a:defRPr kumimoji="0" lang="es-ES" sz="1800" b="1"/>
            </a:lvl3pPr>
            <a:lvl4pPr marL="1371600" indent="0" eaLnBrk="1" latinLnBrk="0" hangingPunct="1">
              <a:buNone/>
              <a:defRPr kumimoji="0" lang="es-ES" sz="1600" b="1"/>
            </a:lvl4pPr>
            <a:lvl5pPr marL="1828800" indent="0" eaLnBrk="1" latinLnBrk="0" hangingPunct="1">
              <a:buNone/>
              <a:defRPr kumimoji="0" lang="es-ES" sz="1600" b="1"/>
            </a:lvl5pPr>
            <a:lvl6pPr marL="2286000" indent="0" eaLnBrk="1" latinLnBrk="0" hangingPunct="1">
              <a:buNone/>
              <a:defRPr kumimoji="0" lang="es-ES" sz="1600" b="1"/>
            </a:lvl6pPr>
            <a:lvl7pPr marL="2743200" indent="0" eaLnBrk="1" latinLnBrk="0" hangingPunct="1">
              <a:buNone/>
              <a:defRPr kumimoji="0" lang="es-ES" sz="1600" b="1"/>
            </a:lvl7pPr>
            <a:lvl8pPr marL="3200400" indent="0" eaLnBrk="1" latinLnBrk="0" hangingPunct="1">
              <a:buNone/>
              <a:defRPr kumimoji="0" lang="es-ES" sz="1600" b="1"/>
            </a:lvl8pPr>
            <a:lvl9pPr marL="3657600" indent="0" eaLnBrk="1" latinLnBrk="0" hangingPunct="1">
              <a:buNone/>
              <a:defRPr kumimoji="0" lang="es-ES" sz="1600" b="1"/>
            </a:lvl9pPr>
          </a:lstStyle>
          <a:p>
            <a:pPr lvl="0" eaLnBrk="1" latinLnBrk="0" hangingPunct="1"/>
            <a:r>
              <a:rPr lang="es-ES" smtClean="0"/>
              <a:t>Haga clic para modificar el estilo de texto del patrón</a:t>
            </a:r>
          </a:p>
        </p:txBody>
      </p:sp>
      <p:sp>
        <p:nvSpPr>
          <p:cNvPr id="6" name="Content Placeholder 5"/>
          <p:cNvSpPr>
            <a:spLocks noGrp="1"/>
          </p:cNvSpPr>
          <p:nvPr>
            <p:ph sz="quarter" idx="4"/>
          </p:nvPr>
        </p:nvSpPr>
        <p:spPr>
          <a:xfrm>
            <a:off x="4873625" y="2174875"/>
            <a:ext cx="4041775" cy="3951288"/>
          </a:xfrm>
        </p:spPr>
        <p:txBody>
          <a:bodyPr/>
          <a:lstStyle>
            <a:lvl1pPr eaLnBrk="1" latinLnBrk="0" hangingPunct="1">
              <a:defRPr kumimoji="0" lang="es-ES" sz="2400"/>
            </a:lvl1pPr>
            <a:lvl2pPr eaLnBrk="1" latinLnBrk="0" hangingPunct="1">
              <a:defRPr kumimoji="0" lang="es-ES" sz="2000"/>
            </a:lvl2pPr>
            <a:lvl3pPr eaLnBrk="1" latinLnBrk="0" hangingPunct="1">
              <a:defRPr kumimoji="0" lang="es-ES" sz="1800"/>
            </a:lvl3pPr>
            <a:lvl4pPr eaLnBrk="1" latinLnBrk="0" hangingPunct="1">
              <a:defRPr kumimoji="0" lang="es-ES" sz="1600"/>
            </a:lvl4pPr>
            <a:lvl5pPr eaLnBrk="1" latinLnBrk="0" hangingPunct="1">
              <a:defRPr kumimoji="0" lang="es-ES" sz="1600"/>
            </a:lvl5pPr>
            <a:lvl6pPr eaLnBrk="1" latinLnBrk="0" hangingPunct="1">
              <a:defRPr kumimoji="0" lang="es-ES" sz="1600"/>
            </a:lvl6pPr>
            <a:lvl7pPr eaLnBrk="1" latinLnBrk="0" hangingPunct="1">
              <a:defRPr kumimoji="0" lang="es-ES" sz="1600"/>
            </a:lvl7pPr>
            <a:lvl8pPr eaLnBrk="1" latinLnBrk="0" hangingPunct="1">
              <a:defRPr kumimoji="0" lang="es-ES" sz="1600"/>
            </a:lvl8pPr>
            <a:lvl9pPr eaLnBrk="1" latinLnBrk="0" hangingPunct="1">
              <a:defRPr kumimoji="0" lang="es-ES" sz="1600"/>
            </a:lvl9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a:p>
        </p:txBody>
      </p:sp>
      <p:sp>
        <p:nvSpPr>
          <p:cNvPr id="7" name="Date Placeholder 6"/>
          <p:cNvSpPr>
            <a:spLocks noGrp="1"/>
          </p:cNvSpPr>
          <p:nvPr>
            <p:ph type="dt" sz="half" idx="10"/>
          </p:nvPr>
        </p:nvSpPr>
        <p:spPr/>
        <p:txBody>
          <a:bodyPr/>
          <a:lstStyle/>
          <a:p>
            <a:fld id="{757B281C-5159-4971-8228-52B9A72E9ED2}" type="datetimeFigureOut">
              <a:pPr/>
              <a:t>17/06/2019</a:t>
            </a:fld>
            <a:endParaRPr kumimoji="0" lang="es-ES"/>
          </a:p>
        </p:txBody>
      </p:sp>
      <p:sp>
        <p:nvSpPr>
          <p:cNvPr id="8" name="Footer Placeholder 7"/>
          <p:cNvSpPr>
            <a:spLocks noGrp="1"/>
          </p:cNvSpPr>
          <p:nvPr>
            <p:ph type="ftr" sz="quarter" idx="11"/>
          </p:nvPr>
        </p:nvSpPr>
        <p:spPr/>
        <p:txBody>
          <a:bodyPr/>
          <a:lstStyle/>
          <a:p>
            <a:endParaRPr kumimoji="0" lang="es-ES"/>
          </a:p>
        </p:txBody>
      </p:sp>
      <p:sp>
        <p:nvSpPr>
          <p:cNvPr id="9" name="Slide Number Placeholder 8"/>
          <p:cNvSpPr>
            <a:spLocks noGrp="1"/>
          </p:cNvSpPr>
          <p:nvPr>
            <p:ph type="sldNum" sz="quarter" idx="12"/>
          </p:nvPr>
        </p:nvSpPr>
        <p:spPr/>
        <p:txBody>
          <a:bodyPr/>
          <a:lstStyle/>
          <a:p>
            <a:fld id="{33D6E5A2-EC83-451F-A719-9AC1370DD5CF}" type="slidenum">
              <a:pPr/>
              <a:t>‹Nº›</a:t>
            </a:fld>
            <a:endParaRPr kumimoji="0" lang="es-ES"/>
          </a:p>
        </p:txBody>
      </p:sp>
    </p:spTree>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3008313" cy="1162050"/>
          </a:xfrm>
        </p:spPr>
        <p:txBody>
          <a:bodyPr anchor="b"/>
          <a:lstStyle>
            <a:lvl1pPr algn="l" eaLnBrk="1" latinLnBrk="0" hangingPunct="1">
              <a:defRPr kumimoji="0" lang="es-ES" sz="2000" b="1"/>
            </a:lvl1pPr>
          </a:lstStyle>
          <a:p>
            <a:pPr eaLnBrk="1" latinLnBrk="0" hangingPunct="1"/>
            <a:r>
              <a:rPr lang="es-ES" smtClean="0"/>
              <a:t>Haga clic para modificar el estilo de título del patrón</a:t>
            </a:r>
            <a:endParaRPr/>
          </a:p>
        </p:txBody>
      </p:sp>
      <p:sp>
        <p:nvSpPr>
          <p:cNvPr id="3" name="Content Placeholder 2"/>
          <p:cNvSpPr>
            <a:spLocks noGrp="1"/>
          </p:cNvSpPr>
          <p:nvPr>
            <p:ph idx="1"/>
          </p:nvPr>
        </p:nvSpPr>
        <p:spPr>
          <a:xfrm>
            <a:off x="3803650" y="273050"/>
            <a:ext cx="5111750" cy="5853113"/>
          </a:xfrm>
        </p:spPr>
        <p:txBody>
          <a:bodyPr/>
          <a:lstStyle>
            <a:lvl1pPr eaLnBrk="1" latinLnBrk="0" hangingPunct="1">
              <a:defRPr kumimoji="0" lang="es-ES" sz="3200"/>
            </a:lvl1pPr>
            <a:lvl2pPr eaLnBrk="1" latinLnBrk="0" hangingPunct="1">
              <a:defRPr kumimoji="0" lang="es-ES" sz="2800"/>
            </a:lvl2pPr>
            <a:lvl3pPr eaLnBrk="1" latinLnBrk="0" hangingPunct="1">
              <a:defRPr kumimoji="0" lang="es-ES" sz="2400"/>
            </a:lvl3pPr>
            <a:lvl4pPr eaLnBrk="1" latinLnBrk="0" hangingPunct="1">
              <a:defRPr kumimoji="0" lang="es-ES" sz="2000"/>
            </a:lvl4pPr>
            <a:lvl5pPr eaLnBrk="1" latinLnBrk="0" hangingPunct="1">
              <a:defRPr kumimoji="0" lang="es-ES" sz="2000"/>
            </a:lvl5pPr>
            <a:lvl6pPr eaLnBrk="1" latinLnBrk="0" hangingPunct="1">
              <a:defRPr kumimoji="0" lang="es-ES" sz="2000"/>
            </a:lvl6pPr>
            <a:lvl7pPr eaLnBrk="1" latinLnBrk="0" hangingPunct="1">
              <a:defRPr kumimoji="0" lang="es-ES" sz="2000"/>
            </a:lvl7pPr>
            <a:lvl8pPr eaLnBrk="1" latinLnBrk="0" hangingPunct="1">
              <a:defRPr kumimoji="0" lang="es-ES" sz="2000"/>
            </a:lvl8pPr>
            <a:lvl9pPr eaLnBrk="1" latinLnBrk="0" hangingPunct="1">
              <a:defRPr kumimoji="0" lang="es-ES" sz="2000"/>
            </a:lvl9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a:p>
        </p:txBody>
      </p:sp>
      <p:sp>
        <p:nvSpPr>
          <p:cNvPr id="4" name="Text Placeholder 3"/>
          <p:cNvSpPr>
            <a:spLocks noGrp="1"/>
          </p:cNvSpPr>
          <p:nvPr>
            <p:ph type="body" sz="half" idx="2"/>
          </p:nvPr>
        </p:nvSpPr>
        <p:spPr>
          <a:xfrm>
            <a:off x="685800" y="1435100"/>
            <a:ext cx="3008313" cy="4691063"/>
          </a:xfrm>
        </p:spPr>
        <p:txBody>
          <a:bodyPr/>
          <a:lstStyle>
            <a:lvl1pPr marL="0" indent="0" eaLnBrk="1" latinLnBrk="0" hangingPunct="1">
              <a:buNone/>
              <a:defRPr kumimoji="0" lang="es-ES" sz="1400"/>
            </a:lvl1pPr>
            <a:lvl2pPr marL="457200" indent="0" eaLnBrk="1" latinLnBrk="0" hangingPunct="1">
              <a:buNone/>
              <a:defRPr kumimoji="0" lang="es-ES" sz="1200"/>
            </a:lvl2pPr>
            <a:lvl3pPr marL="914400" indent="0" eaLnBrk="1" latinLnBrk="0" hangingPunct="1">
              <a:buNone/>
              <a:defRPr kumimoji="0" lang="es-ES" sz="1000"/>
            </a:lvl3pPr>
            <a:lvl4pPr marL="1371600" indent="0" eaLnBrk="1" latinLnBrk="0" hangingPunct="1">
              <a:buNone/>
              <a:defRPr kumimoji="0" lang="es-ES" sz="900"/>
            </a:lvl4pPr>
            <a:lvl5pPr marL="1828800" indent="0" eaLnBrk="1" latinLnBrk="0" hangingPunct="1">
              <a:buNone/>
              <a:defRPr kumimoji="0" lang="es-ES" sz="900"/>
            </a:lvl5pPr>
            <a:lvl6pPr marL="2286000" indent="0" eaLnBrk="1" latinLnBrk="0" hangingPunct="1">
              <a:buNone/>
              <a:defRPr kumimoji="0" lang="es-ES" sz="900"/>
            </a:lvl6pPr>
            <a:lvl7pPr marL="2743200" indent="0" eaLnBrk="1" latinLnBrk="0" hangingPunct="1">
              <a:buNone/>
              <a:defRPr kumimoji="0" lang="es-ES" sz="900"/>
            </a:lvl7pPr>
            <a:lvl8pPr marL="3200400" indent="0" eaLnBrk="1" latinLnBrk="0" hangingPunct="1">
              <a:buNone/>
              <a:defRPr kumimoji="0" lang="es-ES" sz="900"/>
            </a:lvl8pPr>
            <a:lvl9pPr marL="3657600" indent="0" eaLnBrk="1" latinLnBrk="0" hangingPunct="1">
              <a:buNone/>
              <a:defRPr kumimoji="0" lang="es-ES" sz="900"/>
            </a:lvl9pPr>
          </a:lstStyle>
          <a:p>
            <a:pPr lvl="0" eaLnBrk="1" latinLnBrk="0" hangingPunct="1"/>
            <a:r>
              <a:rPr lang="es-ES" smtClean="0"/>
              <a:t>Haga clic para modificar el estilo de texto del patrón</a:t>
            </a:r>
          </a:p>
        </p:txBody>
      </p:sp>
      <p:sp>
        <p:nvSpPr>
          <p:cNvPr id="5" name="Date Placeholder 4"/>
          <p:cNvSpPr>
            <a:spLocks noGrp="1"/>
          </p:cNvSpPr>
          <p:nvPr>
            <p:ph type="dt" sz="half" idx="10"/>
          </p:nvPr>
        </p:nvSpPr>
        <p:spPr/>
        <p:txBody>
          <a:bodyPr/>
          <a:lstStyle/>
          <a:p>
            <a:fld id="{757B281C-5159-4971-8228-52B9A72E9ED2}" type="datetimeFigureOut">
              <a:pPr/>
              <a:t>17/06/2019</a:t>
            </a:fld>
            <a:endParaRPr kumimoji="0" lang="es-ES"/>
          </a:p>
        </p:txBody>
      </p:sp>
      <p:sp>
        <p:nvSpPr>
          <p:cNvPr id="6" name="Footer Placeholder 5"/>
          <p:cNvSpPr>
            <a:spLocks noGrp="1"/>
          </p:cNvSpPr>
          <p:nvPr>
            <p:ph type="ftr" sz="quarter" idx="11"/>
          </p:nvPr>
        </p:nvSpPr>
        <p:spPr/>
        <p:txBody>
          <a:bodyPr/>
          <a:lstStyle/>
          <a:p>
            <a:endParaRPr kumimoji="0" lang="es-ES"/>
          </a:p>
        </p:txBody>
      </p:sp>
      <p:sp>
        <p:nvSpPr>
          <p:cNvPr id="7" name="Slide Number Placeholder 6"/>
          <p:cNvSpPr>
            <a:spLocks noGrp="1"/>
          </p:cNvSpPr>
          <p:nvPr>
            <p:ph type="sldNum" sz="quarter" idx="12"/>
          </p:nvPr>
        </p:nvSpPr>
        <p:spPr/>
        <p:txBody>
          <a:bodyPr/>
          <a:lstStyle/>
          <a:p>
            <a:fld id="{33D6E5A2-EC83-451F-A719-9AC1370DD5CF}" type="slidenum">
              <a:pPr/>
              <a:t>‹Nº›</a:t>
            </a:fld>
            <a:endParaRPr kumimoji="0" lang="es-ES"/>
          </a:p>
        </p:txBody>
      </p:sp>
    </p:spTree>
  </p:cSld>
  <p:clrMapOvr>
    <a:masterClrMapping/>
  </p:clrMapOvr>
  <p:transition spd="slow">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eaLnBrk="1" latinLnBrk="0" hangingPunct="1">
              <a:defRPr kumimoji="0" lang="es-ES" sz="2000" b="1"/>
            </a:lvl1pPr>
          </a:lstStyle>
          <a:p>
            <a:pPr eaLnBrk="1" latinLnBrk="0" hangingPunct="1"/>
            <a:r>
              <a:rPr lang="es-ES" smtClean="0"/>
              <a:t>Haga clic para modificar el estilo de título del patrón</a:t>
            </a:r>
            <a:endParaRPr/>
          </a:p>
        </p:txBody>
      </p:sp>
      <p:sp>
        <p:nvSpPr>
          <p:cNvPr id="3" name="Picture Placeholder 2"/>
          <p:cNvSpPr>
            <a:spLocks noGrp="1"/>
          </p:cNvSpPr>
          <p:nvPr>
            <p:ph type="pic" idx="1"/>
          </p:nvPr>
        </p:nvSpPr>
        <p:spPr>
          <a:xfrm>
            <a:off x="1792288" y="612775"/>
            <a:ext cx="5486400" cy="4114800"/>
          </a:xfrm>
        </p:spPr>
        <p:txBody>
          <a:bodyPr/>
          <a:lstStyle>
            <a:lvl1pPr marL="0" indent="0" eaLnBrk="1" latinLnBrk="0" hangingPunct="1">
              <a:buNone/>
              <a:defRPr kumimoji="0" lang="es-ES" sz="3200"/>
            </a:lvl1pPr>
            <a:lvl2pPr marL="457200" indent="0" eaLnBrk="1" latinLnBrk="0" hangingPunct="1">
              <a:buNone/>
              <a:defRPr kumimoji="0" lang="es-ES" sz="2800"/>
            </a:lvl2pPr>
            <a:lvl3pPr marL="914400" indent="0" eaLnBrk="1" latinLnBrk="0" hangingPunct="1">
              <a:buNone/>
              <a:defRPr kumimoji="0" lang="es-ES" sz="2400"/>
            </a:lvl3pPr>
            <a:lvl4pPr marL="1371600" indent="0" eaLnBrk="1" latinLnBrk="0" hangingPunct="1">
              <a:buNone/>
              <a:defRPr kumimoji="0" lang="es-ES" sz="2000"/>
            </a:lvl4pPr>
            <a:lvl5pPr marL="1828800" indent="0" eaLnBrk="1" latinLnBrk="0" hangingPunct="1">
              <a:buNone/>
              <a:defRPr kumimoji="0" lang="es-ES" sz="2000"/>
            </a:lvl5pPr>
            <a:lvl6pPr marL="2286000" indent="0" eaLnBrk="1" latinLnBrk="0" hangingPunct="1">
              <a:buNone/>
              <a:defRPr kumimoji="0" lang="es-ES" sz="2000"/>
            </a:lvl6pPr>
            <a:lvl7pPr marL="2743200" indent="0" eaLnBrk="1" latinLnBrk="0" hangingPunct="1">
              <a:buNone/>
              <a:defRPr kumimoji="0" lang="es-ES" sz="2000"/>
            </a:lvl7pPr>
            <a:lvl8pPr marL="3200400" indent="0" eaLnBrk="1" latinLnBrk="0" hangingPunct="1">
              <a:buNone/>
              <a:defRPr kumimoji="0" lang="es-ES" sz="2000"/>
            </a:lvl8pPr>
            <a:lvl9pPr marL="3657600" indent="0" eaLnBrk="1" latinLnBrk="0" hangingPunct="1">
              <a:buNone/>
              <a:defRPr kumimoji="0" lang="es-ES" sz="2000"/>
            </a:lvl9pPr>
          </a:lstStyle>
          <a:p>
            <a:pPr eaLnBrk="1" latinLnBrk="0" hangingPunct="1"/>
            <a:r>
              <a:rPr lang="es-ES" smtClean="0"/>
              <a:t>Haga clic en el icono para agregar una imagen</a:t>
            </a:r>
            <a:endParaRPr/>
          </a:p>
        </p:txBody>
      </p:sp>
      <p:sp>
        <p:nvSpPr>
          <p:cNvPr id="4" name="Text Placeholder 3"/>
          <p:cNvSpPr>
            <a:spLocks noGrp="1"/>
          </p:cNvSpPr>
          <p:nvPr>
            <p:ph type="body" sz="half" idx="2"/>
          </p:nvPr>
        </p:nvSpPr>
        <p:spPr>
          <a:xfrm>
            <a:off x="1792288" y="5367338"/>
            <a:ext cx="5486400" cy="804862"/>
          </a:xfrm>
        </p:spPr>
        <p:txBody>
          <a:bodyPr/>
          <a:lstStyle>
            <a:lvl1pPr marL="0" indent="0" eaLnBrk="1" latinLnBrk="0" hangingPunct="1">
              <a:buNone/>
              <a:defRPr kumimoji="0" lang="es-ES" sz="1400"/>
            </a:lvl1pPr>
            <a:lvl2pPr marL="457200" indent="0" eaLnBrk="1" latinLnBrk="0" hangingPunct="1">
              <a:buNone/>
              <a:defRPr kumimoji="0" lang="es-ES" sz="1200"/>
            </a:lvl2pPr>
            <a:lvl3pPr marL="914400" indent="0" eaLnBrk="1" latinLnBrk="0" hangingPunct="1">
              <a:buNone/>
              <a:defRPr kumimoji="0" lang="es-ES" sz="1000"/>
            </a:lvl3pPr>
            <a:lvl4pPr marL="1371600" indent="0" eaLnBrk="1" latinLnBrk="0" hangingPunct="1">
              <a:buNone/>
              <a:defRPr kumimoji="0" lang="es-ES" sz="900"/>
            </a:lvl4pPr>
            <a:lvl5pPr marL="1828800" indent="0" eaLnBrk="1" latinLnBrk="0" hangingPunct="1">
              <a:buNone/>
              <a:defRPr kumimoji="0" lang="es-ES" sz="900"/>
            </a:lvl5pPr>
            <a:lvl6pPr marL="2286000" indent="0" eaLnBrk="1" latinLnBrk="0" hangingPunct="1">
              <a:buNone/>
              <a:defRPr kumimoji="0" lang="es-ES" sz="900"/>
            </a:lvl6pPr>
            <a:lvl7pPr marL="2743200" indent="0" eaLnBrk="1" latinLnBrk="0" hangingPunct="1">
              <a:buNone/>
              <a:defRPr kumimoji="0" lang="es-ES" sz="900"/>
            </a:lvl7pPr>
            <a:lvl8pPr marL="3200400" indent="0" eaLnBrk="1" latinLnBrk="0" hangingPunct="1">
              <a:buNone/>
              <a:defRPr kumimoji="0" lang="es-ES" sz="900"/>
            </a:lvl8pPr>
            <a:lvl9pPr marL="3657600" indent="0" eaLnBrk="1" latinLnBrk="0" hangingPunct="1">
              <a:buNone/>
              <a:defRPr kumimoji="0" lang="es-ES" sz="900"/>
            </a:lvl9pPr>
          </a:lstStyle>
          <a:p>
            <a:pPr lvl="0" eaLnBrk="1" latinLnBrk="0" hangingPunct="1"/>
            <a:r>
              <a:rPr lang="es-ES" smtClean="0"/>
              <a:t>Haga clic para modificar el estilo de texto del patrón</a:t>
            </a:r>
          </a:p>
        </p:txBody>
      </p:sp>
      <p:sp>
        <p:nvSpPr>
          <p:cNvPr id="5" name="Date Placeholder 4"/>
          <p:cNvSpPr>
            <a:spLocks noGrp="1"/>
          </p:cNvSpPr>
          <p:nvPr>
            <p:ph type="dt" sz="half" idx="10"/>
          </p:nvPr>
        </p:nvSpPr>
        <p:spPr/>
        <p:txBody>
          <a:bodyPr/>
          <a:lstStyle/>
          <a:p>
            <a:fld id="{757B281C-5159-4971-8228-52B9A72E9ED2}" type="datetimeFigureOut">
              <a:pPr/>
              <a:t>17/06/2019</a:t>
            </a:fld>
            <a:endParaRPr kumimoji="0" lang="es-ES"/>
          </a:p>
        </p:txBody>
      </p:sp>
      <p:sp>
        <p:nvSpPr>
          <p:cNvPr id="6" name="Footer Placeholder 5"/>
          <p:cNvSpPr>
            <a:spLocks noGrp="1"/>
          </p:cNvSpPr>
          <p:nvPr>
            <p:ph type="ftr" sz="quarter" idx="11"/>
          </p:nvPr>
        </p:nvSpPr>
        <p:spPr/>
        <p:txBody>
          <a:bodyPr/>
          <a:lstStyle/>
          <a:p>
            <a:endParaRPr kumimoji="0" lang="es-ES"/>
          </a:p>
        </p:txBody>
      </p:sp>
      <p:sp>
        <p:nvSpPr>
          <p:cNvPr id="7" name="Slide Number Placeholder 6"/>
          <p:cNvSpPr>
            <a:spLocks noGrp="1"/>
          </p:cNvSpPr>
          <p:nvPr>
            <p:ph type="sldNum" sz="quarter" idx="12"/>
          </p:nvPr>
        </p:nvSpPr>
        <p:spPr/>
        <p:txBody>
          <a:bodyPr/>
          <a:lstStyle/>
          <a:p>
            <a:fld id="{33D6E5A2-EC83-451F-A719-9AC1370DD5CF}" type="slidenum">
              <a:pPr/>
              <a:t>‹Nº›</a:t>
            </a:fld>
            <a:endParaRPr kumimoji="0" lang="es-ES"/>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latinLnBrk="0" hangingPunct="1"/>
            <a:r>
              <a:rPr lang="es-ES" smtClean="0"/>
              <a:t>Haga clic para modificar el estilo de título del patrón</a:t>
            </a:r>
            <a:endParaRPr/>
          </a:p>
        </p:txBody>
      </p:sp>
      <p:sp>
        <p:nvSpPr>
          <p:cNvPr id="3" name="Vertical Text Placeholder 2"/>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a:p>
        </p:txBody>
      </p:sp>
      <p:sp>
        <p:nvSpPr>
          <p:cNvPr id="4" name="Date Placeholder 3"/>
          <p:cNvSpPr>
            <a:spLocks noGrp="1"/>
          </p:cNvSpPr>
          <p:nvPr>
            <p:ph type="dt" sz="half" idx="10"/>
          </p:nvPr>
        </p:nvSpPr>
        <p:spPr/>
        <p:txBody>
          <a:bodyPr/>
          <a:lstStyle/>
          <a:p>
            <a:fld id="{757B281C-5159-4971-8228-52B9A72E9ED2}" type="datetimeFigureOut">
              <a:pPr/>
              <a:t>17/06/2019</a:t>
            </a:fld>
            <a:endParaRPr kumimoji="0" lang="es-ES"/>
          </a:p>
        </p:txBody>
      </p:sp>
      <p:sp>
        <p:nvSpPr>
          <p:cNvPr id="5" name="Footer Placeholder 4"/>
          <p:cNvSpPr>
            <a:spLocks noGrp="1"/>
          </p:cNvSpPr>
          <p:nvPr>
            <p:ph type="ftr" sz="quarter" idx="11"/>
          </p:nvPr>
        </p:nvSpPr>
        <p:spPr/>
        <p:txBody>
          <a:bodyPr/>
          <a:lstStyle/>
          <a:p>
            <a:endParaRPr kumimoji="0" lang="es-ES"/>
          </a:p>
        </p:txBody>
      </p:sp>
      <p:sp>
        <p:nvSpPr>
          <p:cNvPr id="6" name="Slide Number Placeholder 5"/>
          <p:cNvSpPr>
            <a:spLocks noGrp="1"/>
          </p:cNvSpPr>
          <p:nvPr>
            <p:ph type="sldNum" sz="quarter" idx="12"/>
          </p:nvPr>
        </p:nvSpPr>
        <p:spPr/>
        <p:txBody>
          <a:bodyPr/>
          <a:lstStyle/>
          <a:p>
            <a:fld id="{33D6E5A2-EC83-451F-A719-9AC1370DD5CF}" type="slidenum">
              <a:pPr/>
              <a:t>‹Nº›</a:t>
            </a:fld>
            <a:endParaRPr kumimoji="0" lang="es-ES"/>
          </a:p>
        </p:txBody>
      </p:sp>
    </p:spTree>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Texto y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38"/>
            <a:ext cx="2057400" cy="5851525"/>
          </a:xfrm>
        </p:spPr>
        <p:txBody>
          <a:bodyPr vert="eaVert"/>
          <a:lstStyle/>
          <a:p>
            <a:pPr eaLnBrk="1" latinLnBrk="0" hangingPunct="1"/>
            <a:r>
              <a:rPr lang="es-ES" smtClean="0"/>
              <a:t>Haga clic para modificar el estilo de título del patrón</a:t>
            </a:r>
            <a:endParaRPr/>
          </a:p>
        </p:txBody>
      </p:sp>
      <p:sp>
        <p:nvSpPr>
          <p:cNvPr id="3" name="Vertical Text Placeholder 2"/>
          <p:cNvSpPr>
            <a:spLocks noGrp="1"/>
          </p:cNvSpPr>
          <p:nvPr>
            <p:ph type="body" orient="vert" idx="1"/>
          </p:nvPr>
        </p:nvSpPr>
        <p:spPr>
          <a:xfrm>
            <a:off x="762000" y="274638"/>
            <a:ext cx="5867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a:p>
        </p:txBody>
      </p:sp>
      <p:sp>
        <p:nvSpPr>
          <p:cNvPr id="4" name="Date Placeholder 3"/>
          <p:cNvSpPr>
            <a:spLocks noGrp="1"/>
          </p:cNvSpPr>
          <p:nvPr>
            <p:ph type="dt" sz="half" idx="10"/>
          </p:nvPr>
        </p:nvSpPr>
        <p:spPr/>
        <p:txBody>
          <a:bodyPr/>
          <a:lstStyle/>
          <a:p>
            <a:fld id="{757B281C-5159-4971-8228-52B9A72E9ED2}" type="datetimeFigureOut">
              <a:pPr/>
              <a:t>17/06/2019</a:t>
            </a:fld>
            <a:endParaRPr kumimoji="0" lang="es-ES"/>
          </a:p>
        </p:txBody>
      </p:sp>
      <p:sp>
        <p:nvSpPr>
          <p:cNvPr id="5" name="Footer Placeholder 4"/>
          <p:cNvSpPr>
            <a:spLocks noGrp="1"/>
          </p:cNvSpPr>
          <p:nvPr>
            <p:ph type="ftr" sz="quarter" idx="11"/>
          </p:nvPr>
        </p:nvSpPr>
        <p:spPr/>
        <p:txBody>
          <a:bodyPr/>
          <a:lstStyle/>
          <a:p>
            <a:endParaRPr kumimoji="0" lang="es-ES"/>
          </a:p>
        </p:txBody>
      </p:sp>
      <p:sp>
        <p:nvSpPr>
          <p:cNvPr id="6" name="Slide Number Placeholder 5"/>
          <p:cNvSpPr>
            <a:spLocks noGrp="1"/>
          </p:cNvSpPr>
          <p:nvPr>
            <p:ph type="sldNum" sz="quarter" idx="12"/>
          </p:nvPr>
        </p:nvSpPr>
        <p:spPr/>
        <p:txBody>
          <a:bodyPr/>
          <a:lstStyle/>
          <a:p>
            <a:fld id="{33D6E5A2-EC83-451F-A719-9AC1370DD5CF}" type="slidenum">
              <a:pPr/>
              <a:t>‹Nº›</a:t>
            </a:fld>
            <a:endParaRPr kumimoji="0" lang="es-ES"/>
          </a:p>
        </p:txBody>
      </p:sp>
    </p:spTree>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5"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Placeholder 1"/>
          <p:cNvSpPr>
            <a:spLocks noGrp="1"/>
          </p:cNvSpPr>
          <p:nvPr>
            <p:ph type="title"/>
          </p:nvPr>
        </p:nvSpPr>
        <p:spPr>
          <a:xfrm>
            <a:off x="762000" y="274638"/>
            <a:ext cx="8077200" cy="1143000"/>
          </a:xfrm>
          <a:prstGeom prst="rect">
            <a:avLst/>
          </a:prstGeom>
        </p:spPr>
        <p:txBody>
          <a:bodyPr vert="horz" lIns="91440" tIns="45720" rIns="91440" bIns="45720" rtlCol="0" anchor="ctr">
            <a:normAutofit/>
          </a:bodyPr>
          <a:lstStyle/>
          <a:p>
            <a:pPr eaLnBrk="1" latinLnBrk="0" hangingPunct="1"/>
            <a:r>
              <a:rPr kumimoji="0" lang="es-ES" smtClean="0"/>
              <a:t>Haga clic para modificar el estilo de título del patrón</a:t>
            </a:r>
            <a:endParaRPr kumimoji="0" lang="en-US" smtClean="0"/>
          </a:p>
        </p:txBody>
      </p:sp>
      <p:sp>
        <p:nvSpPr>
          <p:cNvPr id="3" name="Text Placeholder 2"/>
          <p:cNvSpPr>
            <a:spLocks noGrp="1"/>
          </p:cNvSpPr>
          <p:nvPr>
            <p:ph type="body" idx="1"/>
          </p:nvPr>
        </p:nvSpPr>
        <p:spPr>
          <a:xfrm>
            <a:off x="762000" y="1600200"/>
            <a:ext cx="8077200" cy="4525963"/>
          </a:xfrm>
          <a:prstGeom prst="rect">
            <a:avLst/>
          </a:prstGeom>
        </p:spPr>
        <p:txBody>
          <a:bodyPr vert="horz" lIns="91440" tIns="45720" rIns="91440" bIns="45720" rtlCol="0">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4" name="Date Placeholder 3"/>
          <p:cNvSpPr>
            <a:spLocks noGrp="1"/>
          </p:cNvSpPr>
          <p:nvPr>
            <p:ph type="dt" sz="half" idx="2"/>
          </p:nvPr>
        </p:nvSpPr>
        <p:spPr>
          <a:xfrm>
            <a:off x="762000" y="6356350"/>
            <a:ext cx="2133600" cy="365125"/>
          </a:xfrm>
          <a:prstGeom prst="rect">
            <a:avLst/>
          </a:prstGeom>
        </p:spPr>
        <p:txBody>
          <a:bodyPr vert="horz" lIns="91440" tIns="45720" rIns="91440" bIns="45720" rtlCol="0" anchor="ctr"/>
          <a:lstStyle>
            <a:lvl1pPr algn="l" eaLnBrk="1" latinLnBrk="0" hangingPunct="1">
              <a:defRPr kumimoji="0" lang="es-ES" sz="1200">
                <a:solidFill>
                  <a:schemeClr val="tx1">
                    <a:tint val="75000"/>
                  </a:schemeClr>
                </a:solidFill>
              </a:defRPr>
            </a:lvl1pPr>
          </a:lstStyle>
          <a:p>
            <a:fld id="{757B281C-5159-4971-8228-52B9A72E9ED2}" type="datetimeFigureOut">
              <a:pPr/>
              <a:t>17/06/2019</a:t>
            </a:fld>
            <a:endParaRPr kumimoji="0" lang="es-ES"/>
          </a:p>
        </p:txBody>
      </p:sp>
      <p:sp>
        <p:nvSpPr>
          <p:cNvPr id="5" name="Footer Placeholder 4"/>
          <p:cNvSpPr>
            <a:spLocks noGrp="1"/>
          </p:cNvSpPr>
          <p:nvPr>
            <p:ph type="ftr" sz="quarter" idx="3"/>
          </p:nvPr>
        </p:nvSpPr>
        <p:spPr>
          <a:xfrm>
            <a:off x="3352800" y="6356350"/>
            <a:ext cx="2895600" cy="365125"/>
          </a:xfrm>
          <a:prstGeom prst="rect">
            <a:avLst/>
          </a:prstGeom>
        </p:spPr>
        <p:txBody>
          <a:bodyPr vert="horz" lIns="91440" tIns="45720" rIns="91440" bIns="45720" rtlCol="0" anchor="ctr"/>
          <a:lstStyle>
            <a:lvl1pPr algn="ctr" eaLnBrk="1" latinLnBrk="0" hangingPunct="1">
              <a:defRPr kumimoji="0" lang="es-ES" sz="1200">
                <a:solidFill>
                  <a:schemeClr val="tx1">
                    <a:tint val="75000"/>
                  </a:schemeClr>
                </a:solidFill>
              </a:defRPr>
            </a:lvl1pPr>
          </a:lstStyle>
          <a:p>
            <a:endParaRPr kumimoji="0" lang="es-ES"/>
          </a:p>
        </p:txBody>
      </p:sp>
      <p:sp>
        <p:nvSpPr>
          <p:cNvPr id="6" name="Slide Number Placeholder 5"/>
          <p:cNvSpPr>
            <a:spLocks noGrp="1"/>
          </p:cNvSpPr>
          <p:nvPr>
            <p:ph type="sldNum" sz="quarter" idx="4"/>
          </p:nvPr>
        </p:nvSpPr>
        <p:spPr>
          <a:xfrm>
            <a:off x="6705600" y="6356350"/>
            <a:ext cx="2133600" cy="365125"/>
          </a:xfrm>
          <a:prstGeom prst="rect">
            <a:avLst/>
          </a:prstGeom>
        </p:spPr>
        <p:txBody>
          <a:bodyPr vert="horz" lIns="91440" tIns="45720" rIns="91440" bIns="45720" rtlCol="0" anchor="ctr"/>
          <a:lstStyle>
            <a:lvl1pPr algn="r" eaLnBrk="1" latinLnBrk="0" hangingPunct="1">
              <a:defRPr kumimoji="0" lang="es-ES" sz="1200">
                <a:solidFill>
                  <a:schemeClr val="tx1">
                    <a:tint val="75000"/>
                  </a:schemeClr>
                </a:solidFill>
              </a:defRPr>
            </a:lvl1pPr>
          </a:lstStyle>
          <a:p>
            <a:fld id="{33D6E5A2-EC83-451F-A719-9AC1370DD5CF}" type="slidenum">
              <a:pPr/>
              <a:t>‹Nº›</a:t>
            </a:fld>
            <a:endParaRPr kumimoji="0" lang="es-ES"/>
          </a:p>
        </p:txBody>
      </p:sp>
      <p:pic>
        <p:nvPicPr>
          <p:cNvPr id="8" name="Picture 7"/>
          <p:cNvPicPr>
            <a:picLocks noChangeAspect="1"/>
          </p:cNvPicPr>
          <p:nvPr/>
        </p:nvPicPr>
        <p:blipFill rotWithShape="1">
          <a:blip r:embed="rId16" cstate="email">
            <a:extLst>
              <a:ext uri="{28A0092B-C50C-407E-A947-70E740481C1C}">
                <a14:useLocalDpi xmlns:a14="http://schemas.microsoft.com/office/drawing/2010/main"/>
              </a:ext>
            </a:extLst>
          </a:blip>
          <a:srcRect/>
          <a:stretch/>
        </p:blipFill>
        <p:spPr>
          <a:xfrm>
            <a:off x="-152400" y="-109183"/>
            <a:ext cx="818707" cy="708318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6" r:id="rId6"/>
    <p:sldLayoutId id="2147483657" r:id="rId7"/>
    <p:sldLayoutId id="2147483658" r:id="rId8"/>
    <p:sldLayoutId id="2147483659" r:id="rId9"/>
    <p:sldLayoutId id="2147483662" r:id="rId10"/>
    <p:sldLayoutId id="2147483654" r:id="rId11"/>
    <p:sldLayoutId id="2147483655" r:id="rId12"/>
    <p:sldLayoutId id="2147483663" r:id="rId13"/>
  </p:sldLayoutIdLst>
  <p:transition spd="slow">
    <p:wipe dir="d"/>
  </p:transition>
  <p:timing>
    <p:tnLst>
      <p:par>
        <p:cTn id="1" dur="indefinite" restart="never" nodeType="tmRoot"/>
      </p:par>
    </p:tnLst>
  </p:timing>
  <p:txStyles>
    <p:titleStyle>
      <a:lvl1pPr algn="l" defTabSz="914400" rtl="0" eaLnBrk="1" latinLnBrk="0" hangingPunct="1">
        <a:spcBef>
          <a:spcPct val="0"/>
        </a:spcBef>
        <a:buNone/>
        <a:defRPr kumimoji="0" lang="es-ES"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0" lang="es-ES"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0" lang="es-ES"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0" lang="es-ES"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0" lang="es-ES"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0" lang="es-ES"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0" lang="es-E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0" lang="es-E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0" lang="es-E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0" lang="es-ES" sz="2000" kern="1200">
          <a:solidFill>
            <a:schemeClr val="tx1"/>
          </a:solidFill>
          <a:latin typeface="+mn-lt"/>
          <a:ea typeface="+mn-ea"/>
          <a:cs typeface="+mn-cs"/>
        </a:defRPr>
      </a:lvl9pPr>
    </p:bodyStyle>
    <p:otherStyle>
      <a:defPPr>
        <a:defRPr kumimoji="0" lang="es-ES"/>
      </a:defPPr>
      <a:lvl1pPr marL="0" algn="l" defTabSz="914400" rtl="0" eaLnBrk="1" latinLnBrk="0" hangingPunct="1">
        <a:defRPr kumimoji="0" lang="es-ES" sz="1800" kern="1200">
          <a:solidFill>
            <a:schemeClr val="tx1"/>
          </a:solidFill>
          <a:latin typeface="+mn-lt"/>
          <a:ea typeface="+mn-ea"/>
          <a:cs typeface="+mn-cs"/>
        </a:defRPr>
      </a:lvl1pPr>
      <a:lvl2pPr marL="457200" algn="l" defTabSz="914400" rtl="0" eaLnBrk="1" latinLnBrk="0" hangingPunct="1">
        <a:defRPr kumimoji="0" lang="es-ES" sz="1800" kern="1200">
          <a:solidFill>
            <a:schemeClr val="tx1"/>
          </a:solidFill>
          <a:latin typeface="+mn-lt"/>
          <a:ea typeface="+mn-ea"/>
          <a:cs typeface="+mn-cs"/>
        </a:defRPr>
      </a:lvl2pPr>
      <a:lvl3pPr marL="914400" algn="l" defTabSz="914400" rtl="0" eaLnBrk="1" latinLnBrk="0" hangingPunct="1">
        <a:defRPr kumimoji="0" lang="es-ES" sz="1800" kern="1200">
          <a:solidFill>
            <a:schemeClr val="tx1"/>
          </a:solidFill>
          <a:latin typeface="+mn-lt"/>
          <a:ea typeface="+mn-ea"/>
          <a:cs typeface="+mn-cs"/>
        </a:defRPr>
      </a:lvl3pPr>
      <a:lvl4pPr marL="1371600" algn="l" defTabSz="914400" rtl="0" eaLnBrk="1" latinLnBrk="0" hangingPunct="1">
        <a:defRPr kumimoji="0" lang="es-ES" sz="1800" kern="1200">
          <a:solidFill>
            <a:schemeClr val="tx1"/>
          </a:solidFill>
          <a:latin typeface="+mn-lt"/>
          <a:ea typeface="+mn-ea"/>
          <a:cs typeface="+mn-cs"/>
        </a:defRPr>
      </a:lvl4pPr>
      <a:lvl5pPr marL="1828800" algn="l" defTabSz="914400" rtl="0" eaLnBrk="1" latinLnBrk="0" hangingPunct="1">
        <a:defRPr kumimoji="0" lang="es-ES" sz="1800" kern="1200">
          <a:solidFill>
            <a:schemeClr val="tx1"/>
          </a:solidFill>
          <a:latin typeface="+mn-lt"/>
          <a:ea typeface="+mn-ea"/>
          <a:cs typeface="+mn-cs"/>
        </a:defRPr>
      </a:lvl5pPr>
      <a:lvl6pPr marL="2286000" algn="l" defTabSz="914400" rtl="0" eaLnBrk="1" latinLnBrk="0" hangingPunct="1">
        <a:defRPr kumimoji="0" lang="es-ES" sz="1800" kern="1200">
          <a:solidFill>
            <a:schemeClr val="tx1"/>
          </a:solidFill>
          <a:latin typeface="+mn-lt"/>
          <a:ea typeface="+mn-ea"/>
          <a:cs typeface="+mn-cs"/>
        </a:defRPr>
      </a:lvl6pPr>
      <a:lvl7pPr marL="2743200" algn="l" defTabSz="914400" rtl="0" eaLnBrk="1" latinLnBrk="0" hangingPunct="1">
        <a:defRPr kumimoji="0" lang="es-ES" sz="1800" kern="1200">
          <a:solidFill>
            <a:schemeClr val="tx1"/>
          </a:solidFill>
          <a:latin typeface="+mn-lt"/>
          <a:ea typeface="+mn-ea"/>
          <a:cs typeface="+mn-cs"/>
        </a:defRPr>
      </a:lvl7pPr>
      <a:lvl8pPr marL="3200400" algn="l" defTabSz="914400" rtl="0" eaLnBrk="1" latinLnBrk="0" hangingPunct="1">
        <a:defRPr kumimoji="0" lang="es-ES" sz="1800" kern="1200">
          <a:solidFill>
            <a:schemeClr val="tx1"/>
          </a:solidFill>
          <a:latin typeface="+mn-lt"/>
          <a:ea typeface="+mn-ea"/>
          <a:cs typeface="+mn-cs"/>
        </a:defRPr>
      </a:lvl8pPr>
      <a:lvl9pPr marL="3657600" algn="l" defTabSz="914400" rtl="0" eaLnBrk="1" latinLnBrk="0" hangingPunct="1">
        <a:defRPr kumimoji="0" lang="es-ES"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 Id="rId5" Type="http://schemas.openxmlformats.org/officeDocument/2006/relationships/notesSlide" Target="../notesSlides/notesSlide2.xml"/><Relationship Id="rId4"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a:xfrm>
            <a:off x="2590800" y="1340769"/>
            <a:ext cx="6180224" cy="1728192"/>
          </a:xfrm>
        </p:spPr>
        <p:txBody>
          <a:bodyPr>
            <a:normAutofit/>
          </a:bodyPr>
          <a:lstStyle/>
          <a:p>
            <a:pPr algn="ctr"/>
            <a:r>
              <a:rPr lang="es-ES" dirty="0" smtClean="0"/>
              <a:t>reglamento </a:t>
            </a:r>
            <a:r>
              <a:rPr lang="es-ES" dirty="0" smtClean="0"/>
              <a:t>interno</a:t>
            </a:r>
            <a:endParaRPr lang="es-ES" dirty="0"/>
          </a:p>
        </p:txBody>
      </p:sp>
      <p:sp>
        <p:nvSpPr>
          <p:cNvPr id="3" name="Subtitle 2"/>
          <p:cNvSpPr>
            <a:spLocks noGrp="1"/>
          </p:cNvSpPr>
          <p:nvPr>
            <p:ph type="subTitle" idx="1"/>
            <p:custDataLst>
              <p:tags r:id="rId3"/>
            </p:custDataLst>
          </p:nvPr>
        </p:nvSpPr>
        <p:spPr/>
        <p:txBody>
          <a:bodyPr>
            <a:normAutofit/>
          </a:bodyPr>
          <a:lstStyle/>
          <a:p>
            <a:r>
              <a:rPr lang="es-ES" sz="2400" b="1" dirty="0" smtClean="0">
                <a:latin typeface="+mn-lt"/>
              </a:rPr>
              <a:t>DANITZA SANDOVAL RODRIGUEZ</a:t>
            </a:r>
            <a:endParaRPr lang="es-ES" sz="2400" b="1" dirty="0">
              <a:latin typeface="+mn-lt"/>
            </a:endParaRPr>
          </a:p>
          <a:p>
            <a:r>
              <a:rPr lang="es-ES" sz="2400" b="1" dirty="0" smtClean="0">
                <a:latin typeface="+mn-lt"/>
              </a:rPr>
              <a:t>07.11.2018</a:t>
            </a:r>
            <a:endParaRPr lang="es-ES" sz="2400" b="1" dirty="0">
              <a:latin typeface="+mn-lt"/>
            </a:endParaRPr>
          </a:p>
        </p:txBody>
      </p:sp>
    </p:spTree>
    <p:custDataLst>
      <p:tags r:id="rId1"/>
    </p:custData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PE" dirty="0" smtClean="0"/>
              <a:t>ACTOS INSCRIBIBLES EN LA PARTIDA MATRIZ DEL PREDIO </a:t>
            </a:r>
            <a:r>
              <a:rPr lang="es-PE" dirty="0"/>
              <a:t/>
            </a:r>
            <a:br>
              <a:rPr lang="es-PE" dirty="0"/>
            </a:br>
            <a:endParaRPr lang="es-PE" dirty="0"/>
          </a:p>
        </p:txBody>
      </p:sp>
      <p:sp>
        <p:nvSpPr>
          <p:cNvPr id="4" name="3 Marcador de texto"/>
          <p:cNvSpPr>
            <a:spLocks noGrp="1"/>
          </p:cNvSpPr>
          <p:nvPr>
            <p:ph type="body" sz="half" idx="2"/>
          </p:nvPr>
        </p:nvSpPr>
        <p:spPr/>
        <p:txBody>
          <a:bodyPr>
            <a:normAutofit/>
          </a:bodyPr>
          <a:lstStyle/>
          <a:p>
            <a:pPr marL="285750" indent="-285750" algn="just">
              <a:buFont typeface="Arial" pitchFamily="34" charset="0"/>
              <a:buChar char="•"/>
            </a:pPr>
            <a:r>
              <a:rPr lang="es-PE" sz="1600" dirty="0" smtClean="0"/>
              <a:t>Reglamento </a:t>
            </a:r>
            <a:r>
              <a:rPr lang="es-PE" sz="1600" dirty="0"/>
              <a:t>interno. </a:t>
            </a:r>
          </a:p>
          <a:p>
            <a:pPr marL="285750" indent="-285750" algn="just">
              <a:buFont typeface="Arial" pitchFamily="34" charset="0"/>
              <a:buChar char="•"/>
            </a:pPr>
            <a:r>
              <a:rPr lang="es-PE" sz="1600" dirty="0" smtClean="0"/>
              <a:t>Constitución </a:t>
            </a:r>
            <a:r>
              <a:rPr lang="es-PE" sz="1600" dirty="0"/>
              <a:t>de la junta de propietarios. </a:t>
            </a:r>
          </a:p>
          <a:p>
            <a:pPr marL="285750" indent="-285750" algn="just">
              <a:buFont typeface="Arial" pitchFamily="34" charset="0"/>
              <a:buChar char="•"/>
            </a:pPr>
            <a:r>
              <a:rPr lang="es-PE" sz="1600" dirty="0"/>
              <a:t> </a:t>
            </a:r>
            <a:r>
              <a:rPr lang="es-PE" sz="1600" dirty="0" smtClean="0"/>
              <a:t>Elección </a:t>
            </a:r>
            <a:r>
              <a:rPr lang="es-PE" sz="1600" dirty="0"/>
              <a:t>del presidente de la junta de propietarios y de la junta directiva, de ser el caso. Estos actos se inscriben en mérito al reglamento interno o a la copia certificada del acta de la sesión de junta de propietarios.</a:t>
            </a:r>
          </a:p>
        </p:txBody>
      </p:sp>
      <p:pic>
        <p:nvPicPr>
          <p:cNvPr id="11266" name="Picture 2" descr="C:\Users\dlega\AppData\Local\Microsoft\Windows\INetCache\IE\SM49S5SW\check-list[1].png"/>
          <p:cNvPicPr>
            <a:picLocks noGrp="1" noChangeAspect="1" noChangeArrowheads="1"/>
          </p:cNvPicPr>
          <p:nvPr>
            <p:ph idx="1"/>
          </p:nvPr>
        </p:nvPicPr>
        <p:blipFill>
          <a:blip r:embed="rId2" cstate="email">
            <a:extLst>
              <a:ext uri="{28A0092B-C50C-407E-A947-70E740481C1C}">
                <a14:useLocalDpi xmlns:a14="http://schemas.microsoft.com/office/drawing/2010/main" val="0"/>
              </a:ext>
            </a:extLst>
          </a:blip>
          <a:srcRect/>
          <a:stretch>
            <a:fillRect/>
          </a:stretch>
        </p:blipFill>
        <p:spPr bwMode="auto">
          <a:xfrm>
            <a:off x="3803650" y="522023"/>
            <a:ext cx="5111750" cy="42751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412500"/>
      </p:ext>
    </p:extLst>
  </p:cSld>
  <p:clrMapOvr>
    <a:masterClrMapping/>
  </p:clrMapOvr>
  <p:transition spd="slow">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PE" dirty="0"/>
              <a:t>Acuerdos de la </a:t>
            </a:r>
            <a:r>
              <a:rPr lang="es-PE" dirty="0" smtClean="0"/>
              <a:t>Junta de Propietarios  </a:t>
            </a:r>
            <a:r>
              <a:rPr lang="es-PE" dirty="0"/>
              <a:t>relevantes para el Registro </a:t>
            </a:r>
          </a:p>
        </p:txBody>
      </p:sp>
      <p:sp>
        <p:nvSpPr>
          <p:cNvPr id="3" name="2 Marcador de contenido"/>
          <p:cNvSpPr>
            <a:spLocks noGrp="1"/>
          </p:cNvSpPr>
          <p:nvPr>
            <p:ph idx="1"/>
          </p:nvPr>
        </p:nvSpPr>
        <p:spPr/>
        <p:txBody>
          <a:bodyPr/>
          <a:lstStyle/>
          <a:p>
            <a:r>
              <a:rPr lang="es-PE" dirty="0"/>
              <a:t>Elección del presidente y de la junta directiva, en su caso. </a:t>
            </a:r>
            <a:r>
              <a:rPr lang="es-PE" dirty="0" smtClean="0"/>
              <a:t> </a:t>
            </a:r>
            <a:endParaRPr lang="es-PE" dirty="0"/>
          </a:p>
          <a:p>
            <a:r>
              <a:rPr lang="es-PE" dirty="0" smtClean="0"/>
              <a:t>Modificación </a:t>
            </a:r>
            <a:r>
              <a:rPr lang="es-PE" dirty="0"/>
              <a:t>del reglamento interno: </a:t>
            </a:r>
            <a:endParaRPr lang="es-PE" dirty="0" smtClean="0"/>
          </a:p>
          <a:p>
            <a:pPr marL="0" indent="0">
              <a:buNone/>
            </a:pPr>
            <a:r>
              <a:rPr lang="es-PE" dirty="0"/>
              <a:t> </a:t>
            </a:r>
            <a:r>
              <a:rPr lang="es-PE" dirty="0" smtClean="0"/>
              <a:t> </a:t>
            </a:r>
            <a:r>
              <a:rPr lang="es-PE" dirty="0"/>
              <a:t>- Modificación de porcentajes de participación. </a:t>
            </a:r>
            <a:endParaRPr lang="es-PE" dirty="0" smtClean="0"/>
          </a:p>
          <a:p>
            <a:pPr marL="0" indent="0">
              <a:buNone/>
            </a:pPr>
            <a:r>
              <a:rPr lang="es-PE" dirty="0"/>
              <a:t> </a:t>
            </a:r>
            <a:r>
              <a:rPr lang="es-PE" dirty="0" smtClean="0"/>
              <a:t> </a:t>
            </a:r>
            <a:r>
              <a:rPr lang="es-PE" dirty="0"/>
              <a:t>- Transferencias de bienes comunes. </a:t>
            </a:r>
          </a:p>
          <a:p>
            <a:endParaRPr lang="es-PE" dirty="0"/>
          </a:p>
        </p:txBody>
      </p:sp>
    </p:spTree>
    <p:extLst>
      <p:ext uri="{BB962C8B-B14F-4D97-AF65-F5344CB8AC3E}">
        <p14:creationId xmlns:p14="http://schemas.microsoft.com/office/powerpoint/2010/main" val="1379836831"/>
      </p:ext>
    </p:extLst>
  </p:cSld>
  <p:clrMapOvr>
    <a:masterClrMapping/>
  </p:clrMapOvr>
  <p:transition spd="slow">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PE" dirty="0" smtClean="0"/>
              <a:t>CONVOCATORIA A LA SESIÓN  DE J.P</a:t>
            </a:r>
            <a:br>
              <a:rPr lang="es-PE" dirty="0" smtClean="0"/>
            </a:br>
            <a:endParaRPr lang="es-PE" dirty="0"/>
          </a:p>
        </p:txBody>
      </p:sp>
      <p:sp>
        <p:nvSpPr>
          <p:cNvPr id="3" name="2 Marcador de contenido"/>
          <p:cNvSpPr>
            <a:spLocks noGrp="1"/>
          </p:cNvSpPr>
          <p:nvPr>
            <p:ph idx="1"/>
          </p:nvPr>
        </p:nvSpPr>
        <p:spPr/>
        <p:txBody>
          <a:bodyPr>
            <a:normAutofit fontScale="92500" lnSpcReduction="10000"/>
          </a:bodyPr>
          <a:lstStyle/>
          <a:p>
            <a:pPr algn="just"/>
            <a:r>
              <a:rPr lang="es-PE" dirty="0"/>
              <a:t>La realiza el presidente de la junta.  </a:t>
            </a:r>
            <a:endParaRPr lang="es-PE" dirty="0" smtClean="0"/>
          </a:p>
          <a:p>
            <a:pPr algn="just"/>
            <a:r>
              <a:rPr lang="es-PE" dirty="0" smtClean="0"/>
              <a:t>Se </a:t>
            </a:r>
            <a:r>
              <a:rPr lang="es-PE" dirty="0"/>
              <a:t>efectuará en la forma y con los plazos establecidos en el reglamento interno. En su defecto, se hará con una anticipación no menor de 5 días naturales, mediante esquelas, facsímil, correo electrónico o cualquier otro medio que permita dejar constancia de su entrega. </a:t>
            </a:r>
            <a:endParaRPr lang="es-PE" dirty="0" smtClean="0"/>
          </a:p>
          <a:p>
            <a:pPr algn="just"/>
            <a:r>
              <a:rPr lang="es-PE" dirty="0" smtClean="0"/>
              <a:t>Ante </a:t>
            </a:r>
            <a:r>
              <a:rPr lang="es-PE" dirty="0"/>
              <a:t>el Registro, la convocatoria puede acreditarse mediante declaración jurada. </a:t>
            </a:r>
          </a:p>
        </p:txBody>
      </p:sp>
    </p:spTree>
    <p:extLst>
      <p:ext uri="{BB962C8B-B14F-4D97-AF65-F5344CB8AC3E}">
        <p14:creationId xmlns:p14="http://schemas.microsoft.com/office/powerpoint/2010/main" val="3446077646"/>
      </p:ext>
    </p:extLst>
  </p:cSld>
  <p:clrMapOvr>
    <a:masterClrMapping/>
  </p:clrMapOvr>
  <p:transition spd="slow">
    <p:wipe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PE" dirty="0" smtClean="0"/>
              <a:t>QUÓRUM PARA SESIONAR</a:t>
            </a:r>
            <a:endParaRPr lang="es-PE" dirty="0"/>
          </a:p>
        </p:txBody>
      </p:sp>
      <p:sp>
        <p:nvSpPr>
          <p:cNvPr id="3" name="2 Marcador de contenido"/>
          <p:cNvSpPr>
            <a:spLocks noGrp="1"/>
          </p:cNvSpPr>
          <p:nvPr>
            <p:ph idx="1"/>
          </p:nvPr>
        </p:nvSpPr>
        <p:spPr/>
        <p:txBody>
          <a:bodyPr>
            <a:normAutofit fontScale="85000" lnSpcReduction="10000"/>
          </a:bodyPr>
          <a:lstStyle/>
          <a:p>
            <a:pPr algn="just"/>
            <a:r>
              <a:rPr lang="es-PE" dirty="0"/>
              <a:t>Modificación del reglamento interno o elección del presidente y de la junta directiva, en su caso: En primera convocatoria más del 50% de los porcentajes de participación. </a:t>
            </a:r>
          </a:p>
          <a:p>
            <a:pPr marL="0" indent="0" algn="just">
              <a:buNone/>
            </a:pPr>
            <a:r>
              <a:rPr lang="es-PE" dirty="0"/>
              <a:t> </a:t>
            </a:r>
          </a:p>
          <a:p>
            <a:pPr algn="just"/>
            <a:r>
              <a:rPr lang="es-PE" dirty="0" smtClean="0"/>
              <a:t>Modificación </a:t>
            </a:r>
            <a:r>
              <a:rPr lang="es-PE" dirty="0"/>
              <a:t>de porcentajes de participación, desafectación, venta, gravamen, cesión en uso o afectación permanente de zonas comunes: Mayoría calificada de 2/3 de los porcentajes de participación</a:t>
            </a:r>
            <a:r>
              <a:rPr lang="es-PE" dirty="0" smtClean="0"/>
              <a:t>.</a:t>
            </a:r>
          </a:p>
          <a:p>
            <a:pPr algn="just"/>
            <a:r>
              <a:rPr lang="es-PE" dirty="0" smtClean="0"/>
              <a:t>Art</a:t>
            </a:r>
            <a:r>
              <a:rPr lang="es-PE" dirty="0"/>
              <a:t>. 135 Reglamento y numeral 5.3 Directiva </a:t>
            </a:r>
          </a:p>
          <a:p>
            <a:endParaRPr lang="es-PE" dirty="0"/>
          </a:p>
        </p:txBody>
      </p:sp>
    </p:spTree>
    <p:extLst>
      <p:ext uri="{BB962C8B-B14F-4D97-AF65-F5344CB8AC3E}">
        <p14:creationId xmlns:p14="http://schemas.microsoft.com/office/powerpoint/2010/main" val="3105411340"/>
      </p:ext>
    </p:extLst>
  </p:cSld>
  <p:clrMapOvr>
    <a:masterClrMapping/>
  </p:clrMapOvr>
  <p:transition spd="slow">
    <p:wipe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PE" dirty="0" smtClean="0"/>
              <a:t>PLURALIDAD DE REGLAMENTOS INTERNOS </a:t>
            </a:r>
            <a:endParaRPr lang="es-PE" dirty="0"/>
          </a:p>
        </p:txBody>
      </p:sp>
      <p:sp>
        <p:nvSpPr>
          <p:cNvPr id="3" name="2 Marcador de contenido"/>
          <p:cNvSpPr>
            <a:spLocks noGrp="1"/>
          </p:cNvSpPr>
          <p:nvPr>
            <p:ph sz="half" idx="1"/>
          </p:nvPr>
        </p:nvSpPr>
        <p:spPr/>
        <p:txBody>
          <a:bodyPr>
            <a:normAutofit fontScale="70000" lnSpcReduction="20000"/>
          </a:bodyPr>
          <a:lstStyle/>
          <a:p>
            <a:pPr algn="just"/>
            <a:r>
              <a:rPr lang="es-PE" dirty="0"/>
              <a:t>“En todos los casos se puede otorgar más de un reglamento interno y conformar la respectiva junta de propietarios por áreas físicamente determinables, que comprendan un conjunto de unidades, si así lo acuerdan la mayoría simple del total de propietarios. (...) </a:t>
            </a:r>
          </a:p>
          <a:p>
            <a:pPr marL="0" indent="0" algn="just">
              <a:buNone/>
            </a:pPr>
            <a:endParaRPr lang="es-PE" dirty="0"/>
          </a:p>
          <a:p>
            <a:pPr algn="just"/>
            <a:r>
              <a:rPr lang="es-PE" dirty="0" smtClean="0"/>
              <a:t>La </a:t>
            </a:r>
            <a:r>
              <a:rPr lang="es-PE" dirty="0"/>
              <a:t>conformación, funciones, mecanismos de coordinación entre juntas y demás aspectos concernientes, será fijados en el reglamento interno general”. </a:t>
            </a:r>
          </a:p>
        </p:txBody>
      </p:sp>
      <p:pic>
        <p:nvPicPr>
          <p:cNvPr id="12290" name="Picture 2" descr="C:\Users\dlega\AppData\Local\Microsoft\Windows\INetCache\IE\8IJ2ADD8\LOS-LIBROS-INED21[1].jpg"/>
          <p:cNvPicPr>
            <a:picLocks noGrp="1" noChangeAspect="1" noChangeArrowheads="1"/>
          </p:cNvPicPr>
          <p:nvPr>
            <p:ph sz="half" idx="2"/>
          </p:nvPr>
        </p:nvPicPr>
        <p:blipFill>
          <a:blip r:embed="rId2" cstate="email">
            <a:extLst>
              <a:ext uri="{28A0092B-C50C-407E-A947-70E740481C1C}">
                <a14:useLocalDpi xmlns:a14="http://schemas.microsoft.com/office/drawing/2010/main" val="0"/>
              </a:ext>
            </a:extLst>
          </a:blip>
          <a:srcRect/>
          <a:stretch>
            <a:fillRect/>
          </a:stretch>
        </p:blipFill>
        <p:spPr bwMode="auto">
          <a:xfrm>
            <a:off x="4876800" y="1556792"/>
            <a:ext cx="4038600" cy="41044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9245693"/>
      </p:ext>
    </p:extLst>
  </p:cSld>
  <p:clrMapOvr>
    <a:masterClrMapping/>
  </p:clrMapOvr>
  <p:transition spd="slow">
    <p:wipe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PE" sz="4000" dirty="0" smtClean="0"/>
              <a:t/>
            </a:r>
            <a:br>
              <a:rPr lang="es-PE" sz="4000" dirty="0" smtClean="0"/>
            </a:br>
            <a:r>
              <a:rPr lang="es-PE" sz="4000" dirty="0" smtClean="0"/>
              <a:t>CARACERÍSTICAS DE LAS EDIFICACIONES CON PLURALIDAD DE R.I. </a:t>
            </a:r>
            <a:r>
              <a:rPr lang="es-PE" dirty="0"/>
              <a:t/>
            </a:r>
            <a:br>
              <a:rPr lang="es-PE" dirty="0"/>
            </a:br>
            <a:endParaRPr lang="es-PE" dirty="0"/>
          </a:p>
        </p:txBody>
      </p:sp>
      <p:sp>
        <p:nvSpPr>
          <p:cNvPr id="3" name="2 Marcador de contenido"/>
          <p:cNvSpPr>
            <a:spLocks noGrp="1"/>
          </p:cNvSpPr>
          <p:nvPr>
            <p:ph idx="1"/>
          </p:nvPr>
        </p:nvSpPr>
        <p:spPr/>
        <p:txBody>
          <a:bodyPr>
            <a:normAutofit fontScale="70000" lnSpcReduction="20000"/>
          </a:bodyPr>
          <a:lstStyle/>
          <a:p>
            <a:pPr algn="just"/>
            <a:r>
              <a:rPr lang="es-PE" dirty="0"/>
              <a:t>Secciones de propiedad exclusiva agrupadas por sectores o bloques. </a:t>
            </a:r>
          </a:p>
          <a:p>
            <a:pPr marL="0" indent="0" algn="just">
              <a:buNone/>
            </a:pPr>
            <a:r>
              <a:rPr lang="es-PE" dirty="0"/>
              <a:t> </a:t>
            </a:r>
          </a:p>
          <a:p>
            <a:pPr algn="just"/>
            <a:r>
              <a:rPr lang="es-PE" dirty="0" smtClean="0"/>
              <a:t>Bienes </a:t>
            </a:r>
            <a:r>
              <a:rPr lang="es-PE" dirty="0"/>
              <a:t>y/o servicios comunes de cada sector o bloque. </a:t>
            </a:r>
          </a:p>
          <a:p>
            <a:pPr algn="just"/>
            <a:endParaRPr lang="es-PE" dirty="0"/>
          </a:p>
          <a:p>
            <a:pPr algn="just"/>
            <a:r>
              <a:rPr lang="es-PE" dirty="0" smtClean="0"/>
              <a:t>Bienes </a:t>
            </a:r>
            <a:r>
              <a:rPr lang="es-PE" dirty="0"/>
              <a:t>y/o servicios comunes del conjunto de la edificación. </a:t>
            </a:r>
          </a:p>
          <a:p>
            <a:pPr algn="just"/>
            <a:endParaRPr lang="es-PE" dirty="0"/>
          </a:p>
          <a:p>
            <a:pPr algn="just"/>
            <a:r>
              <a:rPr lang="es-PE" dirty="0"/>
              <a:t>Acuerdo adoptado en el </a:t>
            </a:r>
            <a:r>
              <a:rPr lang="es-PE" dirty="0" smtClean="0"/>
              <a:t>Pleno </a:t>
            </a:r>
            <a:r>
              <a:rPr lang="es-PE" dirty="0"/>
              <a:t>del TR </a:t>
            </a:r>
          </a:p>
          <a:p>
            <a:pPr marL="0" indent="0" algn="just">
              <a:buNone/>
            </a:pPr>
            <a:r>
              <a:rPr lang="es-PE" dirty="0"/>
              <a:t> </a:t>
            </a:r>
          </a:p>
          <a:p>
            <a:pPr algn="just"/>
            <a:r>
              <a:rPr lang="es-PE" dirty="0"/>
              <a:t> “La inscripción del reglamento interno general de una edificación, constituye un acto previo para la inscripción de los reglamentos internos particulares de cada bloque o sector”. </a:t>
            </a:r>
          </a:p>
          <a:p>
            <a:endParaRPr lang="es-PE" dirty="0"/>
          </a:p>
        </p:txBody>
      </p:sp>
    </p:spTree>
    <p:extLst>
      <p:ext uri="{BB962C8B-B14F-4D97-AF65-F5344CB8AC3E}">
        <p14:creationId xmlns:p14="http://schemas.microsoft.com/office/powerpoint/2010/main" val="232349267"/>
      </p:ext>
    </p:extLst>
  </p:cSld>
  <p:clrMapOvr>
    <a:masterClrMapping/>
  </p:clrMapOvr>
  <p:transition spd="slow">
    <p:wipe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endParaRPr lang="es-PE"/>
          </a:p>
        </p:txBody>
      </p:sp>
      <p:sp>
        <p:nvSpPr>
          <p:cNvPr id="5" name="4 Marcador de contenido"/>
          <p:cNvSpPr>
            <a:spLocks noGrp="1"/>
          </p:cNvSpPr>
          <p:nvPr>
            <p:ph idx="1"/>
          </p:nvPr>
        </p:nvSpPr>
        <p:spPr/>
        <p:txBody>
          <a:bodyPr/>
          <a:lstStyle/>
          <a:p>
            <a:pPr marL="0" indent="0">
              <a:buNone/>
            </a:pPr>
            <a:endParaRPr lang="es-PE" dirty="0"/>
          </a:p>
          <a:p>
            <a:pPr marL="0" indent="0">
              <a:buNone/>
            </a:pPr>
            <a:endParaRPr lang="es-PE" dirty="0" smtClean="0"/>
          </a:p>
          <a:p>
            <a:pPr marL="0" indent="0">
              <a:buNone/>
            </a:pPr>
            <a:endParaRPr lang="es-PE" sz="6600" dirty="0"/>
          </a:p>
          <a:p>
            <a:pPr marL="0" indent="0" algn="ctr">
              <a:buNone/>
            </a:pPr>
            <a:r>
              <a:rPr lang="es-PE" sz="6600" dirty="0" smtClean="0"/>
              <a:t>GRACIAS</a:t>
            </a:r>
            <a:endParaRPr lang="es-PE" sz="6600" dirty="0"/>
          </a:p>
        </p:txBody>
      </p:sp>
    </p:spTree>
    <p:extLst>
      <p:ext uri="{BB962C8B-B14F-4D97-AF65-F5344CB8AC3E}">
        <p14:creationId xmlns:p14="http://schemas.microsoft.com/office/powerpoint/2010/main" val="2627547191"/>
      </p:ext>
    </p:extLst>
  </p:cSld>
  <p:clrMapOvr>
    <a:masterClrMapping/>
  </p:clrMapOvr>
  <p:transition spd="slow">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normAutofit/>
          </a:bodyPr>
          <a:lstStyle/>
          <a:p>
            <a:pPr algn="ctr"/>
            <a:r>
              <a:rPr lang="es-ES" dirty="0" smtClean="0"/>
              <a:t>INTRODUCCIÓN</a:t>
            </a:r>
            <a:endParaRPr lang="es-ES" dirty="0"/>
          </a:p>
        </p:txBody>
      </p:sp>
      <p:sp>
        <p:nvSpPr>
          <p:cNvPr id="5" name="Content Placeholder 4"/>
          <p:cNvSpPr>
            <a:spLocks noGrp="1"/>
          </p:cNvSpPr>
          <p:nvPr>
            <p:ph idx="1"/>
            <p:custDataLst>
              <p:tags r:id="rId3"/>
            </p:custDataLst>
          </p:nvPr>
        </p:nvSpPr>
        <p:spPr/>
        <p:txBody>
          <a:bodyPr>
            <a:normAutofit fontScale="47500" lnSpcReduction="20000"/>
          </a:bodyPr>
          <a:lstStyle/>
          <a:p>
            <a:pPr algn="just"/>
            <a:r>
              <a:rPr lang="es-PE" sz="3300" dirty="0" smtClean="0"/>
              <a:t>Hoy en día el</a:t>
            </a:r>
            <a:r>
              <a:rPr lang="es-PE" sz="3300" b="1" dirty="0" smtClean="0"/>
              <a:t> </a:t>
            </a:r>
            <a:r>
              <a:rPr lang="es-PE" sz="3300" b="1" dirty="0"/>
              <a:t>“boom” inmobiliario</a:t>
            </a:r>
            <a:r>
              <a:rPr lang="es-PE" sz="3300" dirty="0"/>
              <a:t> </a:t>
            </a:r>
            <a:r>
              <a:rPr lang="es-PE" sz="3300" dirty="0" smtClean="0"/>
              <a:t>implica </a:t>
            </a:r>
            <a:r>
              <a:rPr lang="es-PE" sz="3300" dirty="0"/>
              <a:t>la construcción de un sinnúmero de edificios y condominios, que obligan a compartir áreas pero no la propiedad de los inmuebles. </a:t>
            </a:r>
            <a:endParaRPr lang="es-PE" sz="3300" dirty="0" smtClean="0"/>
          </a:p>
          <a:p>
            <a:pPr algn="just" fontAlgn="base"/>
            <a:r>
              <a:rPr lang="es-MX" sz="3300" i="1" dirty="0" smtClean="0"/>
              <a:t>En </a:t>
            </a:r>
            <a:r>
              <a:rPr lang="es-MX" sz="3300" i="1" dirty="0"/>
              <a:t>el derecho predial, el régimen de independización y copropiedad supone la existencia de unidades inmobiliarias de propiedad exclusiva y propiedad común, sujetas al régimen de copropiedad regulado en el Código Civil. Es decir, independizar un inmueble significa dividirlo en espacios propios para cada uno de los ocupantes, y de bienes y servicios de dominio común. Cuenta con un reglamento interno y una junta de Propietarios.</a:t>
            </a:r>
          </a:p>
          <a:p>
            <a:pPr algn="just" fontAlgn="base"/>
            <a:r>
              <a:rPr lang="es-MX" sz="3300" i="1" dirty="0"/>
              <a:t>Con la independización se genera partidas registrales correspondientes a cada una de las unidades inmobiliarias, </a:t>
            </a:r>
            <a:r>
              <a:rPr lang="es-PE" sz="3300" dirty="0" smtClean="0"/>
              <a:t>que </a:t>
            </a:r>
            <a:r>
              <a:rPr lang="es-PE" sz="3300" dirty="0"/>
              <a:t>es como un DNI. Tener la independización de manera formal significa tener un inmueble apto para ser comercializado (vender, comprar, hipotecar o alquilar). Por ejemplo, si nos referimos a un edificio, resulta importante porque cada unidad (departamento, cochera y depósito) debe tener su propia partida registral</a:t>
            </a:r>
            <a:r>
              <a:rPr lang="es-PE" sz="3300" dirty="0" smtClean="0"/>
              <a:t>.</a:t>
            </a:r>
          </a:p>
          <a:p>
            <a:pPr algn="just" fontAlgn="base"/>
            <a:r>
              <a:rPr lang="es-PE" sz="3300" dirty="0" smtClean="0"/>
              <a:t>Así también tenemos la Acumulación que  no es más que un acto registral que tiene la finalidad de constituir una nueva unidad inmobiliaria y que se efectúa uniendo dos o más inmuebles registralmente independientes  en una sola partida registral. Siendo este  un acto contrario a la Independización, puesto que acumula bienes inmuebles en un solo registro.</a:t>
            </a:r>
          </a:p>
          <a:p>
            <a:pPr algn="just" fontAlgn="base"/>
            <a:r>
              <a:rPr lang="es-PE" sz="3300" dirty="0" smtClean="0"/>
              <a:t>Por otro lado, encontraremos el Reglamento Interno que </a:t>
            </a:r>
            <a:endParaRPr lang="es-PE" sz="3300" dirty="0"/>
          </a:p>
          <a:p>
            <a:pPr fontAlgn="base"/>
            <a:endParaRPr lang="es-MX" i="1" dirty="0"/>
          </a:p>
          <a:p>
            <a:endParaRPr lang="es-PE" dirty="0"/>
          </a:p>
          <a:p>
            <a:endParaRPr lang="es-ES" dirty="0"/>
          </a:p>
        </p:txBody>
      </p:sp>
    </p:spTree>
    <p:custDataLst>
      <p:tags r:id="rId1"/>
    </p:custDataLst>
  </p:cSld>
  <p:clrMapOvr>
    <a:masterClrMapping/>
  </p:clrMapOvr>
  <p:transition spd="slow">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ctr"/>
            <a:r>
              <a:rPr lang="es-MX" sz="3600" b="1" dirty="0"/>
              <a:t>Requisitos para inscribir su reglamento interno e independización </a:t>
            </a:r>
            <a:r>
              <a:rPr lang="es-MX" sz="3600" b="1" dirty="0" smtClean="0"/>
              <a:t>simultánea</a:t>
            </a:r>
            <a:endParaRPr lang="es-PE" sz="3600" dirty="0"/>
          </a:p>
        </p:txBody>
      </p:sp>
      <p:sp>
        <p:nvSpPr>
          <p:cNvPr id="3" name="2 Marcador de contenido"/>
          <p:cNvSpPr>
            <a:spLocks noGrp="1"/>
          </p:cNvSpPr>
          <p:nvPr>
            <p:ph idx="1"/>
          </p:nvPr>
        </p:nvSpPr>
        <p:spPr>
          <a:xfrm>
            <a:off x="762000" y="1596413"/>
            <a:ext cx="8077200" cy="5261587"/>
          </a:xfrm>
        </p:spPr>
        <p:txBody>
          <a:bodyPr>
            <a:noAutofit/>
          </a:bodyPr>
          <a:lstStyle/>
          <a:p>
            <a:pPr algn="just"/>
            <a:r>
              <a:rPr lang="es-MX" sz="1400" dirty="0"/>
              <a:t>Formulario de Solicitud de Inscripción debidamente llenado y firmado, acompañando copia del documento de identidad del presentante.</a:t>
            </a:r>
          </a:p>
          <a:p>
            <a:pPr algn="just"/>
            <a:r>
              <a:rPr lang="es-MX" sz="1400" dirty="0" smtClean="0"/>
              <a:t>Escritura </a:t>
            </a:r>
            <a:r>
              <a:rPr lang="es-MX" sz="1400" dirty="0"/>
              <a:t>Pública o Documento privado con firmas certificadas por Notario, que contenga el reglamento otorgado por el propietario o por el presidente de la junta de propietarios en donde conste el área, linderos y medidas perimétricas de las secciones de dominio exclusivo y de los bienes comunes. Verificar que el Reglamento Interno tenga los requisitos señalados en la Ley N° 27157y </a:t>
            </a:r>
            <a:r>
              <a:rPr lang="es-MX" sz="1400" dirty="0" err="1"/>
              <a:t>D.S.Nº</a:t>
            </a:r>
            <a:r>
              <a:rPr lang="es-MX" sz="1400" dirty="0"/>
              <a:t> 035-2006-MTC.</a:t>
            </a:r>
          </a:p>
          <a:p>
            <a:pPr algn="just"/>
            <a:r>
              <a:rPr lang="es-MX" sz="1400" dirty="0" smtClean="0"/>
              <a:t>Si </a:t>
            </a:r>
            <a:r>
              <a:rPr lang="es-MX" sz="1400" dirty="0"/>
              <a:t>existiera pluralidad de propietarios (distintos propietarios de las unidades de propiedad exclusiva) deberá nombrarse obligatoriamente un Presidente, cargo que debe recaer en un propietario.</a:t>
            </a:r>
          </a:p>
          <a:p>
            <a:pPr algn="just"/>
            <a:r>
              <a:rPr lang="es-MX" sz="1400" dirty="0" smtClean="0"/>
              <a:t>Previamente </a:t>
            </a:r>
            <a:r>
              <a:rPr lang="es-MX" sz="1400" dirty="0"/>
              <a:t>debe estar inscrita la Declaratoria de Fábrica. En caso de no estar inscrita, se puede presentar conjuntamente con el Reglamento Interno. Cuando la solicitud de inscripción del Reglamento Interno es otorgado por el presidente de la junta de propietarios, debe adjuntar copia certificada del acta de la sesión de la junta de propietarios y las esquelas de convocatoria o declaración jurada a que se refiere el artículo 86º del Reglamento de inscripciones del Registro de predios.</a:t>
            </a:r>
          </a:p>
          <a:p>
            <a:pPr algn="just"/>
            <a:r>
              <a:rPr lang="es-MX" sz="1400" dirty="0" smtClean="0"/>
              <a:t>Planos </a:t>
            </a:r>
            <a:r>
              <a:rPr lang="es-MX" sz="1400" dirty="0"/>
              <a:t>de independización (por pisos o niveles) donde se grafiquen las unidades de dominio exclusivo y las zonas comunes, autorizado por el ingeniero civil o arquitecto colegiado, con firma certificada por notario, en el que deben constar el área ocupada, área techada, linderos y medidas perimétricas de las unidades de dominio exclusivo, las zonas comunes y respectiva memoria descriptiva.</a:t>
            </a:r>
          </a:p>
          <a:p>
            <a:pPr algn="just"/>
            <a:r>
              <a:rPr lang="es-MX" sz="1400" dirty="0" smtClean="0"/>
              <a:t>También</a:t>
            </a:r>
            <a:r>
              <a:rPr lang="es-MX" sz="1400" dirty="0"/>
              <a:t>, a fin de agilizar la inscripción se presentará la memoria descriptiva en formato digital.</a:t>
            </a:r>
          </a:p>
          <a:p>
            <a:pPr algn="just"/>
            <a:r>
              <a:rPr lang="es-MX" sz="1400" dirty="0" smtClean="0"/>
              <a:t>El </a:t>
            </a:r>
            <a:r>
              <a:rPr lang="es-MX" sz="1400" dirty="0"/>
              <a:t>Certificado de numeración de cada unidad que se va a independizar, de ser el caso, expedido por la Municipalidad Distrital.</a:t>
            </a:r>
          </a:p>
          <a:p>
            <a:pPr algn="just"/>
            <a:r>
              <a:rPr lang="es-MX" sz="1400" dirty="0" smtClean="0"/>
              <a:t>Pagos </a:t>
            </a:r>
            <a:r>
              <a:rPr lang="es-MX" sz="1400" dirty="0"/>
              <a:t>de derechos registrales.</a:t>
            </a:r>
          </a:p>
          <a:p>
            <a:endParaRPr lang="es-PE" sz="1200" dirty="0"/>
          </a:p>
        </p:txBody>
      </p:sp>
    </p:spTree>
    <p:extLst>
      <p:ext uri="{BB962C8B-B14F-4D97-AF65-F5344CB8AC3E}">
        <p14:creationId xmlns:p14="http://schemas.microsoft.com/office/powerpoint/2010/main" val="791698707"/>
      </p:ext>
    </p:extLst>
  </p:cSld>
  <p:clrMapOvr>
    <a:masterClrMapping/>
  </p:clrMapOvr>
  <p:transition spd="slow">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PE" dirty="0" smtClean="0"/>
              <a:t/>
            </a:r>
            <a:br>
              <a:rPr lang="es-PE" dirty="0" smtClean="0"/>
            </a:br>
            <a:r>
              <a:rPr lang="es-PE" sz="3600" b="1" dirty="0" smtClean="0"/>
              <a:t>Inscripción </a:t>
            </a:r>
            <a:r>
              <a:rPr lang="es-PE" sz="3600" b="1" dirty="0"/>
              <a:t>en una misma partida registral de dos o más secciones de propiedad exclusiva </a:t>
            </a:r>
            <a:br>
              <a:rPr lang="es-PE" sz="3600" b="1" dirty="0"/>
            </a:br>
            <a:endParaRPr lang="es-PE" sz="4000" b="1" dirty="0"/>
          </a:p>
        </p:txBody>
      </p:sp>
      <p:sp>
        <p:nvSpPr>
          <p:cNvPr id="3" name="2 Marcador de contenido"/>
          <p:cNvSpPr>
            <a:spLocks noGrp="1"/>
          </p:cNvSpPr>
          <p:nvPr>
            <p:ph idx="1"/>
          </p:nvPr>
        </p:nvSpPr>
        <p:spPr/>
        <p:txBody>
          <a:bodyPr>
            <a:normAutofit fontScale="85000" lnSpcReduction="20000"/>
          </a:bodyPr>
          <a:lstStyle/>
          <a:p>
            <a:pPr algn="just"/>
            <a:r>
              <a:rPr lang="es-PE" dirty="0"/>
              <a:t>“Procede la inscripción en una misma partida registral de dos o más porciones de una edificación sujeta al régimen de propiedad exclusiva y propiedad común, aunque no constituyan un </a:t>
            </a:r>
            <a:r>
              <a:rPr lang="es-PE" dirty="0" smtClean="0"/>
              <a:t>todo </a:t>
            </a:r>
            <a:r>
              <a:rPr lang="es-PE" dirty="0"/>
              <a:t>sin solución de continuidad, siempre que conformen una unidad funcional”.  Resoluciones Nº 491-97-ORLC-TR, Nº 599-2003-SUNARP-TR-L y Nº 237-2004SUNARP-TR-L</a:t>
            </a:r>
            <a:r>
              <a:rPr lang="es-PE" dirty="0" smtClean="0"/>
              <a:t>.</a:t>
            </a:r>
          </a:p>
          <a:p>
            <a:pPr algn="just"/>
            <a:r>
              <a:rPr lang="es-PE" dirty="0"/>
              <a:t>“Excepcionalmente y a solicitud del interesado, se podrá independizar en una misma partida más de una sección de dominio exclusivo, aún cuando no exista continuidad entre ellas, siempre que constituyan una unidad funcional”</a:t>
            </a:r>
          </a:p>
        </p:txBody>
      </p:sp>
    </p:spTree>
    <p:extLst>
      <p:ext uri="{BB962C8B-B14F-4D97-AF65-F5344CB8AC3E}">
        <p14:creationId xmlns:p14="http://schemas.microsoft.com/office/powerpoint/2010/main" val="2509396281"/>
      </p:ext>
    </p:extLst>
  </p:cSld>
  <p:clrMapOvr>
    <a:masterClrMapping/>
  </p:clrMapOvr>
  <p:transition spd="slow">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PE" b="1" dirty="0" smtClean="0"/>
              <a:t>JURISPRUDENCIA REGISTRAL </a:t>
            </a:r>
            <a:r>
              <a:rPr lang="es-PE" dirty="0"/>
              <a:t/>
            </a:r>
            <a:br>
              <a:rPr lang="es-PE" dirty="0"/>
            </a:br>
            <a:endParaRPr lang="es-PE" dirty="0"/>
          </a:p>
        </p:txBody>
      </p:sp>
      <p:sp>
        <p:nvSpPr>
          <p:cNvPr id="4" name="3 Marcador de texto"/>
          <p:cNvSpPr>
            <a:spLocks noGrp="1"/>
          </p:cNvSpPr>
          <p:nvPr>
            <p:ph type="body" sz="half" idx="2"/>
          </p:nvPr>
        </p:nvSpPr>
        <p:spPr/>
        <p:txBody>
          <a:bodyPr>
            <a:normAutofit fontScale="92500" lnSpcReduction="20000"/>
          </a:bodyPr>
          <a:lstStyle/>
          <a:p>
            <a:pPr algn="just"/>
            <a:r>
              <a:rPr lang="es-PE" dirty="0"/>
              <a:t>Liquidación de derechos registrales por </a:t>
            </a:r>
            <a:r>
              <a:rPr lang="es-PE" dirty="0" smtClean="0"/>
              <a:t>acumulación: “Para </a:t>
            </a:r>
            <a:r>
              <a:rPr lang="es-PE" dirty="0"/>
              <a:t>la inscripción de la acumulación de predios, se debe cobrar la tasa correspondiente a derechos de calificación y de inscripción, por cada predio que se acumule”. </a:t>
            </a:r>
          </a:p>
          <a:p>
            <a:pPr marL="0" indent="0" algn="just">
              <a:buNone/>
            </a:pPr>
            <a:r>
              <a:rPr lang="es-PE" dirty="0" smtClean="0"/>
              <a:t> </a:t>
            </a:r>
            <a:endParaRPr lang="es-PE" dirty="0"/>
          </a:p>
          <a:p>
            <a:pPr algn="just"/>
            <a:r>
              <a:rPr lang="es-PE" dirty="0" smtClean="0"/>
              <a:t>Res</a:t>
            </a:r>
            <a:r>
              <a:rPr lang="es-PE" dirty="0"/>
              <a:t>. 566-2007-SUNARP-TR-L.</a:t>
            </a:r>
          </a:p>
          <a:p>
            <a:endParaRPr lang="es-PE" dirty="0"/>
          </a:p>
        </p:txBody>
      </p:sp>
      <p:pic>
        <p:nvPicPr>
          <p:cNvPr id="7170" name="Picture 2" descr="C:\Users\dlega\AppData\Local\Microsoft\Windows\INetCache\IE\WFA3BC63\avances0628-1000[1].jpg"/>
          <p:cNvPicPr>
            <a:picLocks noGrp="1" noChangeAspect="1" noChangeArrowheads="1"/>
          </p:cNvPicPr>
          <p:nvPr>
            <p:ph sz="half" idx="1"/>
          </p:nvPr>
        </p:nvPicPr>
        <p:blipFill>
          <a:blip r:embed="rId2" cstate="email">
            <a:extLst>
              <a:ext uri="{28A0092B-C50C-407E-A947-70E740481C1C}">
                <a14:useLocalDpi xmlns:a14="http://schemas.microsoft.com/office/drawing/2010/main" val="0"/>
              </a:ext>
            </a:extLst>
          </a:blip>
          <a:srcRect/>
          <a:stretch>
            <a:fillRect/>
          </a:stretch>
        </p:blipFill>
        <p:spPr bwMode="auto">
          <a:xfrm>
            <a:off x="673100" y="1844825"/>
            <a:ext cx="3975100" cy="32025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757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PE"/>
          </a:p>
        </p:txBody>
      </p:sp>
      <p:sp>
        <p:nvSpPr>
          <p:cNvPr id="3" name="2 Marcador de contenido"/>
          <p:cNvSpPr>
            <a:spLocks noGrp="1"/>
          </p:cNvSpPr>
          <p:nvPr>
            <p:ph idx="1"/>
          </p:nvPr>
        </p:nvSpPr>
        <p:spPr/>
        <p:txBody>
          <a:bodyPr/>
          <a:lstStyle/>
          <a:p>
            <a:endParaRPr lang="es-PE"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92375" cy="1379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50440724"/>
      </p:ext>
    </p:extLst>
  </p:cSld>
  <p:clrMapOvr>
    <a:masterClrMapping/>
  </p:clrMapOvr>
  <p:transition spd="slow">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PE" b="1" dirty="0" smtClean="0"/>
              <a:t>DEFINICIÓN</a:t>
            </a:r>
            <a:endParaRPr lang="es-PE" b="1" dirty="0"/>
          </a:p>
        </p:txBody>
      </p:sp>
      <p:sp>
        <p:nvSpPr>
          <p:cNvPr id="3" name="2 Marcador de contenido"/>
          <p:cNvSpPr>
            <a:spLocks noGrp="1"/>
          </p:cNvSpPr>
          <p:nvPr>
            <p:ph sz="half" idx="1"/>
          </p:nvPr>
        </p:nvSpPr>
        <p:spPr/>
        <p:txBody>
          <a:bodyPr>
            <a:normAutofit fontScale="70000" lnSpcReduction="20000"/>
          </a:bodyPr>
          <a:lstStyle/>
          <a:p>
            <a:pPr algn="just"/>
            <a:r>
              <a:rPr lang="es-PE" dirty="0"/>
              <a:t>Es el estatuto de la edificación que contiene la descripción de las secciones de propiedad exclusiva, usos, zonas comunes, porcentajes de participación, derechos y obligaciones de los propietarios, régimen de la junta de propietarios como sesiones, quórum, votaciones, acuerdos, entre otros. Art. 42 Ley </a:t>
            </a:r>
            <a:r>
              <a:rPr lang="es-PE" dirty="0" smtClean="0"/>
              <a:t>27157.</a:t>
            </a:r>
          </a:p>
          <a:p>
            <a:pPr algn="just"/>
            <a:r>
              <a:rPr lang="es-PE" dirty="0" smtClean="0"/>
              <a:t>La </a:t>
            </a:r>
            <a:r>
              <a:rPr lang="es-PE" dirty="0"/>
              <a:t>declaratoria de fábrica constituye un acto previo para su inscripción, salvo disposición en contrario (subdivisión tipo quinta - habilitaciones para uso vivienda con bienes comunes). </a:t>
            </a:r>
            <a:endParaRPr lang="es-PE" dirty="0" smtClean="0"/>
          </a:p>
          <a:p>
            <a:pPr marL="0" indent="0" algn="just">
              <a:buNone/>
            </a:pPr>
            <a:r>
              <a:rPr lang="es-PE" dirty="0" smtClean="0"/>
              <a:t>Arts</a:t>
            </a:r>
            <a:r>
              <a:rPr lang="es-PE" dirty="0"/>
              <a:t>. 42 y 51 RIRP, respectivamente.</a:t>
            </a:r>
          </a:p>
          <a:p>
            <a:endParaRPr lang="es-PE" dirty="0"/>
          </a:p>
        </p:txBody>
      </p:sp>
      <p:pic>
        <p:nvPicPr>
          <p:cNvPr id="10242" name="Picture 2" descr="C:\Users\dlega\AppData\Local\Microsoft\Windows\INetCache\IE\S3G1LX3E\SetWidth400-reglamento-interno[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4048" y="1844824"/>
            <a:ext cx="3810000" cy="38477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415968"/>
      </p:ext>
    </p:extLst>
  </p:cSld>
  <p:clrMapOvr>
    <a:masterClrMapping/>
  </p:clrMapOvr>
  <p:transition spd="slow">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PE" dirty="0" smtClean="0"/>
              <a:t/>
            </a:r>
            <a:br>
              <a:rPr lang="es-PE" dirty="0" smtClean="0"/>
            </a:br>
            <a:r>
              <a:rPr lang="es-PE" dirty="0" smtClean="0"/>
              <a:t>FORMALIDAD DEL REGLAMENTO INTERNO  </a:t>
            </a:r>
            <a:br>
              <a:rPr lang="es-PE" dirty="0" smtClean="0"/>
            </a:br>
            <a:endParaRPr lang="es-PE" dirty="0"/>
          </a:p>
        </p:txBody>
      </p:sp>
      <p:sp>
        <p:nvSpPr>
          <p:cNvPr id="3" name="2 Marcador de contenido"/>
          <p:cNvSpPr>
            <a:spLocks noGrp="1"/>
          </p:cNvSpPr>
          <p:nvPr>
            <p:ph idx="1"/>
          </p:nvPr>
        </p:nvSpPr>
        <p:spPr/>
        <p:txBody>
          <a:bodyPr/>
          <a:lstStyle/>
          <a:p>
            <a:pPr lvl="0"/>
            <a:r>
              <a:rPr lang="es-PE" dirty="0"/>
              <a:t>Documento privado con firma certificada por notario. </a:t>
            </a:r>
          </a:p>
          <a:p>
            <a:pPr lvl="0"/>
            <a:r>
              <a:rPr lang="es-PE" dirty="0"/>
              <a:t>Escritura pública. </a:t>
            </a:r>
          </a:p>
          <a:p>
            <a:pPr lvl="0"/>
            <a:r>
              <a:rPr lang="es-PE" dirty="0"/>
              <a:t> Resolución de la Gerencia de Titulación de COFOPRI. </a:t>
            </a:r>
          </a:p>
          <a:p>
            <a:pPr marL="0" lvl="0" indent="0">
              <a:buNone/>
            </a:pPr>
            <a:r>
              <a:rPr lang="es-PE" dirty="0"/>
              <a:t>Art. 53  RIRP </a:t>
            </a:r>
          </a:p>
          <a:p>
            <a:endParaRPr lang="es-PE" dirty="0"/>
          </a:p>
        </p:txBody>
      </p:sp>
    </p:spTree>
    <p:extLst>
      <p:ext uri="{BB962C8B-B14F-4D97-AF65-F5344CB8AC3E}">
        <p14:creationId xmlns:p14="http://schemas.microsoft.com/office/powerpoint/2010/main" val="366764043"/>
      </p:ext>
    </p:extLst>
  </p:cSld>
  <p:clrMapOvr>
    <a:masterClrMapping/>
  </p:clrMapOvr>
  <p:transition spd="slow">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PE" dirty="0" smtClean="0"/>
              <a:t>LEGITIMADOS PARA OTORGAR EL R.I. </a:t>
            </a:r>
            <a:endParaRPr lang="es-PE" dirty="0"/>
          </a:p>
        </p:txBody>
      </p:sp>
      <p:sp>
        <p:nvSpPr>
          <p:cNvPr id="3" name="2 Marcador de contenido"/>
          <p:cNvSpPr>
            <a:spLocks noGrp="1"/>
          </p:cNvSpPr>
          <p:nvPr>
            <p:ph idx="1"/>
          </p:nvPr>
        </p:nvSpPr>
        <p:spPr/>
        <p:txBody>
          <a:bodyPr>
            <a:normAutofit fontScale="92500" lnSpcReduction="10000"/>
          </a:bodyPr>
          <a:lstStyle/>
          <a:p>
            <a:pPr algn="just"/>
            <a:r>
              <a:rPr lang="es-PE" dirty="0"/>
              <a:t>El propietario del predio. </a:t>
            </a:r>
            <a:endParaRPr lang="es-PE" dirty="0" smtClean="0"/>
          </a:p>
          <a:p>
            <a:pPr algn="just"/>
            <a:r>
              <a:rPr lang="es-PE" dirty="0" smtClean="0"/>
              <a:t>El </a:t>
            </a:r>
            <a:r>
              <a:rPr lang="es-PE" dirty="0"/>
              <a:t>presidente de la junta de propietarios. </a:t>
            </a:r>
            <a:endParaRPr lang="es-PE" dirty="0" smtClean="0"/>
          </a:p>
          <a:p>
            <a:pPr algn="just"/>
            <a:r>
              <a:rPr lang="es-PE" dirty="0" smtClean="0"/>
              <a:t>Se </a:t>
            </a:r>
            <a:r>
              <a:rPr lang="es-PE" dirty="0"/>
              <a:t>inserta o adjunta copia certificada del acta de la sesión y debe acreditarse la convocatoria. </a:t>
            </a:r>
            <a:endParaRPr lang="es-PE" dirty="0" smtClean="0"/>
          </a:p>
          <a:p>
            <a:pPr algn="just"/>
            <a:r>
              <a:rPr lang="es-PE" dirty="0" smtClean="0"/>
              <a:t>El </a:t>
            </a:r>
            <a:r>
              <a:rPr lang="es-PE" dirty="0"/>
              <a:t>voto se computa por cada sección, mientras no se encuentren definidos los porcentajes. </a:t>
            </a:r>
            <a:endParaRPr lang="es-PE" dirty="0" smtClean="0"/>
          </a:p>
          <a:p>
            <a:pPr algn="just"/>
            <a:r>
              <a:rPr lang="es-PE" dirty="0" smtClean="0"/>
              <a:t>La </a:t>
            </a:r>
            <a:r>
              <a:rPr lang="es-PE" dirty="0"/>
              <a:t>convocatoria la realiza el propietario-constructor o por el 25% de participaciones de la edificación. </a:t>
            </a:r>
          </a:p>
        </p:txBody>
      </p:sp>
    </p:spTree>
    <p:extLst>
      <p:ext uri="{BB962C8B-B14F-4D97-AF65-F5344CB8AC3E}">
        <p14:creationId xmlns:p14="http://schemas.microsoft.com/office/powerpoint/2010/main" val="2841309252"/>
      </p:ext>
    </p:extLst>
  </p:cSld>
  <p:clrMapOvr>
    <a:masterClrMapping/>
  </p:clrMapOvr>
  <p:transition spd="slow">
    <p:wipe dir="d"/>
  </p:transition>
</p:sld>
</file>

<file path=ppt/tags/tag1.xml><?xml version="1.0" encoding="utf-8"?>
<p:tagLst xmlns:a="http://schemas.openxmlformats.org/drawingml/2006/main" xmlns:r="http://schemas.openxmlformats.org/officeDocument/2006/relationships" xmlns:p="http://schemas.openxmlformats.org/presentationml/2006/main">
  <p:tag name="DVSECTIONID" val="yI2DOt6RzRcU51QxdhNewL"/>
</p:tagLst>
</file>

<file path=ppt/tags/tag2.xml><?xml version="1.0" encoding="utf-8"?>
<p:tagLst xmlns:a="http://schemas.openxmlformats.org/drawingml/2006/main" xmlns:r="http://schemas.openxmlformats.org/officeDocument/2006/relationships" xmlns:p="http://schemas.openxmlformats.org/presentationml/2006/main">
  <p:tag name="DVSHAPEID" val="HAGzTPKJNXuuOK4v20iPS7"/>
</p:tagLst>
</file>

<file path=ppt/tags/tag3.xml><?xml version="1.0" encoding="utf-8"?>
<p:tagLst xmlns:a="http://schemas.openxmlformats.org/drawingml/2006/main" xmlns:r="http://schemas.openxmlformats.org/officeDocument/2006/relationships" xmlns:p="http://schemas.openxmlformats.org/presentationml/2006/main">
  <p:tag name="DVSHAPEID" val="0uhWvCQomImT50qU5y4Znw"/>
</p:tagLst>
</file>

<file path=ppt/tags/tag4.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5.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6.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heme/theme1.xml><?xml version="1.0" encoding="utf-8"?>
<a:theme xmlns:a="http://schemas.openxmlformats.org/drawingml/2006/main" name="Entrenamient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Training</Template>
  <TotalTime>0</TotalTime>
  <Words>1558</Words>
  <Application>Microsoft Office PowerPoint</Application>
  <PresentationFormat>Presentación en pantalla (4:3)</PresentationFormat>
  <Paragraphs>99</Paragraphs>
  <Slides>16</Slides>
  <Notes>2</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16</vt:i4>
      </vt:variant>
    </vt:vector>
  </HeadingPairs>
  <TitlesOfParts>
    <vt:vector size="20" baseType="lpstr">
      <vt:lpstr>Arial</vt:lpstr>
      <vt:lpstr>Calibri</vt:lpstr>
      <vt:lpstr>Georgia</vt:lpstr>
      <vt:lpstr>Entrenamiento</vt:lpstr>
      <vt:lpstr>reglamento interno</vt:lpstr>
      <vt:lpstr>INTRODUCCIÓN</vt:lpstr>
      <vt:lpstr>Requisitos para inscribir su reglamento interno e independización simultánea</vt:lpstr>
      <vt:lpstr> Inscripción en una misma partida registral de dos o más secciones de propiedad exclusiva  </vt:lpstr>
      <vt:lpstr>JURISPRUDENCIA REGISTRAL  </vt:lpstr>
      <vt:lpstr>Presentación de PowerPoint</vt:lpstr>
      <vt:lpstr>DEFINICIÓN</vt:lpstr>
      <vt:lpstr> FORMALIDAD DEL REGLAMENTO INTERNO   </vt:lpstr>
      <vt:lpstr>LEGITIMADOS PARA OTORGAR EL R.I. </vt:lpstr>
      <vt:lpstr>ACTOS INSCRIBIBLES EN LA PARTIDA MATRIZ DEL PREDIO  </vt:lpstr>
      <vt:lpstr>Acuerdos de la Junta de Propietarios  relevantes para el Registro </vt:lpstr>
      <vt:lpstr>CONVOCATORIA A LA SESIÓN  DE J.P </vt:lpstr>
      <vt:lpstr>QUÓRUM PARA SESIONAR</vt:lpstr>
      <vt:lpstr>PLURALIDAD DE REGLAMENTOS INTERNOS </vt:lpstr>
      <vt:lpstr> CARACERÍSTICAS DE LAS EDIFICACIONES CON PLURALIDAD DE R.I.  </vt:lpstr>
      <vt:lpstr>Presentación de PowerPoint</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2018-11-07T13:06:53Z</dcterms:created>
  <dcterms:modified xsi:type="dcterms:W3CDTF">2019-06-18T01:01:54Z</dcterms:modified>
</cp:coreProperties>
</file>