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878F5-FF32-46EA-AFF9-85AA5C7A2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E83C60-846F-44C0-B318-5D236F822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C8B7F3-BBD1-4FBE-A0CE-7C7FA599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B167D-D157-4164-ACB4-0FBD798D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40A04C-129A-4D90-B514-5B0A668F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621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39FB4-D4BF-431B-B116-5E7CEC33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8B724-6769-4997-9907-E56CE4679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66882-73A1-4F5F-8C21-2A1732D6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697924-7137-4B3D-89D8-8303B118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2B0A5-6B90-42CB-9E15-9B2B00E4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897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17F61B-5636-479F-8799-7D71F1817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E027D2-959E-48BB-823B-DFA5401E8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0975C4-EAF3-448B-BC61-89568F52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FD67A7-3C5D-4436-951E-389BF0E1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074C34-25F7-4754-A6B5-392855F9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025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3BE01-1A68-4B32-881D-DFD8AD3ED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4B9043-E7B0-4B20-9699-2BFEAED8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0A0A9-428F-4100-BF3A-A817E753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37DFAB-5707-4E2C-9540-BCCA8835C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F4E8A4-5B94-4A2E-8945-657EF178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168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5525F-C63B-46A8-8FC1-BC061B65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5D5144-B1E6-4000-9A51-826FDD816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209564-11C1-4745-8224-494FF288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00C5C-0E89-495E-9EF0-0390AEC1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9938D-48A2-4533-AE70-BA16A7AD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74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94D59-731D-497E-8E58-25D01D00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85AA3-8349-4FE2-9A9E-717332077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FE8687-7E2E-4657-A83C-7E1D9BCB3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B2EE32-8308-4703-8F3F-E16B8EA5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A16210-2CB1-49DE-80E3-D74AF0B9C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CFE24B-5FF6-40D0-B1DB-E227873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200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0872D-849A-4A6A-AC35-3D9EC3BA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D49D7F-0367-44B0-A5D8-0E5B03E26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FC6EFC-6436-4ED0-A0FE-A7FE8627C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607A98-69B7-4F95-AD6E-F48A52631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7BB346-30A0-47FD-BE6E-A450200AB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2F414A-7B08-47DA-A3A7-5F05A85C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4437F1-2074-47AD-AD25-0A40F4B7F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245795-215F-42DA-8468-0EB3F847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548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E1CD8-495F-4C7D-A588-E50C38E59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8B7C99-D07B-4E33-97A8-751631C8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772004-E971-4871-B2BC-FAD8BF56F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609BCD-9D0F-4804-B279-D12CAC9BB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273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1FF921-E643-435E-A7B0-32AB14FF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DEACF6E-7473-4FCA-A9AC-A7CE6108F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432235-939F-4473-B5E7-BD223421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98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376B-40DE-47FE-B874-77076F448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93548-DEDC-441F-B5D7-03884A29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3AA1B6-51BC-4AB7-A0C8-A956163CA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336A95-A775-465B-841F-71C5A679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DABB03-40B0-4645-A1C2-C6EBEE39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2B90C1-6E5D-4255-8A6F-E5CAD852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94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248E3-237A-44A4-B291-720E2EC3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EFF4FE-243D-4AF4-8940-E2E0467FC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326866-A55F-42BC-A5D8-35A978645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1722FD-C0D0-4B49-B26D-93FE3EEC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CC0616-18DA-4DD9-BB82-8E06E1456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76928B-B8E6-45DA-AC5D-D37DB646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45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480458-30AD-47A1-99AE-3D2E6941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40879F-B1DF-4085-988F-CC059E241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CB511-8EFE-46CA-97A6-C96A484E2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4508E-BD40-4E55-92A9-81FCB5770258}" type="datetimeFigureOut">
              <a:rPr lang="es-CO" smtClean="0"/>
              <a:t>9/09/2019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C0C0CB-DA6B-43DE-9799-5FFC668FF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0B1C2-2D9E-4729-8F84-3891BE13D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06E9-E7E0-463A-B490-7087516294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1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C762D9-C3C3-4C8F-9F1A-0EBECC6C1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73475" cy="2076333"/>
          </a:xfrm>
        </p:spPr>
        <p:txBody>
          <a:bodyPr anchor="t">
            <a:normAutofit/>
          </a:bodyPr>
          <a:lstStyle/>
          <a:p>
            <a:pPr algn="l"/>
            <a:r>
              <a:rPr lang="es-ES" sz="3000">
                <a:solidFill>
                  <a:schemeClr val="bg1"/>
                </a:solidFill>
              </a:rPr>
              <a:t>“(…) generar </a:t>
            </a:r>
            <a:r>
              <a:rPr lang="es-ES" sz="3000" b="1">
                <a:solidFill>
                  <a:schemeClr val="bg1"/>
                </a:solidFill>
              </a:rPr>
              <a:t>autoconciencia</a:t>
            </a:r>
            <a:r>
              <a:rPr lang="es-ES" sz="3000">
                <a:solidFill>
                  <a:schemeClr val="bg1"/>
                </a:solidFill>
              </a:rPr>
              <a:t> y </a:t>
            </a:r>
            <a:r>
              <a:rPr lang="es-ES" sz="3000" b="1">
                <a:solidFill>
                  <a:schemeClr val="bg1"/>
                </a:solidFill>
              </a:rPr>
              <a:t>conciencia</a:t>
            </a:r>
            <a:r>
              <a:rPr lang="es-ES" sz="3000">
                <a:solidFill>
                  <a:schemeClr val="bg1"/>
                </a:solidFill>
              </a:rPr>
              <a:t> de nuestras propias realidades.” (Rivas. 2005, p.120)</a:t>
            </a:r>
            <a:endParaRPr lang="es-CO" sz="3000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D10E92-D664-4F2B-BA86-1C8845883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424" y="2571694"/>
            <a:ext cx="4333875" cy="288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91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“(…) generar autoconciencia y conciencia de nuestras propias realidades.” (Rivas. 2005, p.120)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“(…) generar autoconciencia y conciencia de nuestras propias realidades.” (Rivas. 2005, p.120)</dc:title>
  <dc:creator>jhon eduard camayo maca</dc:creator>
  <cp:lastModifiedBy>jhon eduard camayo maca</cp:lastModifiedBy>
  <cp:revision>1</cp:revision>
  <dcterms:created xsi:type="dcterms:W3CDTF">2019-09-10T01:00:36Z</dcterms:created>
  <dcterms:modified xsi:type="dcterms:W3CDTF">2019-09-10T01:00:47Z</dcterms:modified>
</cp:coreProperties>
</file>