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FBE04-E764-4136-9B14-E89B8C434452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F6F01-026E-4D2F-9B3E-EBF3FBBE24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2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6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8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0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43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62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F6F01-026E-4D2F-9B3E-EBF3FBBE24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5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7" descr="TV,Pictures,CD's,music iconf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0" y="914400"/>
            <a:ext cx="1100137" cy="110013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Picture 8" descr="Internet Icon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7200" y="6248400"/>
            <a:ext cx="609600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26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B49E-3C26-435C-AFB7-1DF2EC9A741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50F6-334F-4352-A1BB-73024F37EEBD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7" descr="Movie Reel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05600" y="0"/>
            <a:ext cx="2438400" cy="22193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Camtasia Studio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Centro de </a:t>
            </a:r>
            <a:r>
              <a:rPr lang="en-US" dirty="0" err="1" smtClean="0"/>
              <a:t>Capacitación</a:t>
            </a:r>
            <a:r>
              <a:rPr lang="en-US" dirty="0" smtClean="0"/>
              <a:t> </a:t>
            </a:r>
            <a:r>
              <a:rPr lang="en-US" dirty="0" err="1" smtClean="0"/>
              <a:t>Docente</a:t>
            </a:r>
            <a:endParaRPr lang="en-US" dirty="0" smtClean="0"/>
          </a:p>
          <a:p>
            <a:r>
              <a:rPr lang="en-US" dirty="0" smtClean="0"/>
              <a:t>F.U.P.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Complemento</a:t>
            </a:r>
            <a:r>
              <a:rPr lang="en-US" dirty="0"/>
              <a:t> de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Use el complemento de PowerPoint de </a:t>
            </a:r>
            <a:r>
              <a:rPr lang="es-ES" dirty="0" err="1"/>
              <a:t>Camtasia</a:t>
            </a:r>
            <a:r>
              <a:rPr lang="es-ES" dirty="0"/>
              <a:t> Studio </a:t>
            </a:r>
            <a:r>
              <a:rPr lang="es-ES" dirty="0" smtClean="0"/>
              <a:t>9 para </a:t>
            </a:r>
            <a:r>
              <a:rPr lang="es-ES" dirty="0"/>
              <a:t>grabar y producir presentaciones de </a:t>
            </a:r>
            <a:r>
              <a:rPr lang="es-ES" dirty="0" smtClean="0"/>
              <a:t>PowerPoint.</a:t>
            </a:r>
            <a:endParaRPr lang="en-US" dirty="0"/>
          </a:p>
        </p:txBody>
      </p:sp>
      <p:sp>
        <p:nvSpPr>
          <p:cNvPr id="4" name="AutoShape 2" descr="mk:@MSITStore:C:\Program%20Files\TechSmith\Camtasia%20Studio%207\CamtasiaStudio.chm::/images/ppt_addin.jpg"/>
          <p:cNvSpPr>
            <a:spLocks noChangeAspect="1" noChangeArrowheads="1"/>
          </p:cNvSpPr>
          <p:nvPr/>
        </p:nvSpPr>
        <p:spPr bwMode="auto">
          <a:xfrm>
            <a:off x="155575" y="-304800"/>
            <a:ext cx="20383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k:@MSITStore:C:\Program%20Files\TechSmith\Camtasia%20Studio%207\CamtasiaStudio.chm::/images/ppt_addin.jpg"/>
          <p:cNvSpPr>
            <a:spLocks noChangeAspect="1" noChangeArrowheads="1"/>
          </p:cNvSpPr>
          <p:nvPr/>
        </p:nvSpPr>
        <p:spPr bwMode="auto">
          <a:xfrm>
            <a:off x="307975" y="-152400"/>
            <a:ext cx="20383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30486"/>
            <a:ext cx="3164006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Complemento</a:t>
            </a:r>
            <a:r>
              <a:rPr lang="en-US" dirty="0"/>
              <a:t> de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s-ES" dirty="0"/>
              <a:t>En la instalación de </a:t>
            </a:r>
            <a:r>
              <a:rPr lang="es-ES" dirty="0" err="1"/>
              <a:t>Camtasia</a:t>
            </a:r>
            <a:r>
              <a:rPr lang="es-ES" dirty="0"/>
              <a:t> Studio, el complemento está habilitado de forma predeterminada. Puede habilitar el complemento más adelante seleccionando </a:t>
            </a:r>
            <a:r>
              <a:rPr lang="es-ES" b="1" dirty="0" err="1"/>
              <a:t>Camtasia</a:t>
            </a:r>
            <a:r>
              <a:rPr lang="es-ES" b="1" dirty="0"/>
              <a:t> Studio&gt; Herramientas&gt; Opciones&gt; pestaña PowerPoint&gt;</a:t>
            </a:r>
            <a:r>
              <a:rPr lang="es-ES" dirty="0"/>
              <a:t> Habilitar complemento de PowerPoint.</a:t>
            </a:r>
            <a:endParaRPr lang="en-US" dirty="0"/>
          </a:p>
        </p:txBody>
      </p:sp>
      <p:sp>
        <p:nvSpPr>
          <p:cNvPr id="4" name="AutoShape 2" descr="mk:@MSITStore:C:\Program%20Files\TechSmith\Camtasia%20Studio%207\CamtasiaStudio.chm::/images/powerpointoptionsSmall.png"/>
          <p:cNvSpPr>
            <a:spLocks noChangeAspect="1" noChangeArrowheads="1"/>
          </p:cNvSpPr>
          <p:nvPr/>
        </p:nvSpPr>
        <p:spPr bwMode="auto">
          <a:xfrm>
            <a:off x="155575" y="-2133600"/>
            <a:ext cx="614362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Diapositivas</a:t>
            </a:r>
            <a:r>
              <a:rPr lang="en-US" dirty="0"/>
              <a:t> de </a:t>
            </a:r>
            <a:r>
              <a:rPr lang="en-US" dirty="0" err="1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s-ES" dirty="0"/>
              <a:t>Puede guardar diapositivas de PowerPoint como imágenes para importarlas a </a:t>
            </a:r>
            <a:r>
              <a:rPr lang="es-ES" dirty="0" err="1"/>
              <a:t>Camtasia</a:t>
            </a:r>
            <a:r>
              <a:rPr lang="es-ES" dirty="0"/>
              <a:t> </a:t>
            </a:r>
            <a:r>
              <a:rPr lang="es-ES" dirty="0" smtClean="0"/>
              <a:t>Studio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Diapositivas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imágenes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s-ES" dirty="0"/>
              <a:t>Si conoce las dimensiones que planea producir su video de </a:t>
            </a:r>
            <a:r>
              <a:rPr lang="es-ES" dirty="0" err="1"/>
              <a:t>Camtasia</a:t>
            </a:r>
            <a:r>
              <a:rPr lang="es-ES" dirty="0"/>
              <a:t> </a:t>
            </a:r>
            <a:r>
              <a:rPr lang="es-ES" dirty="0" smtClean="0"/>
              <a:t>Studio 9, </a:t>
            </a:r>
            <a:r>
              <a:rPr lang="es-ES" dirty="0"/>
              <a:t>cambie el tamaño de las diapositivas de PowerPoint para que coincidan.</a:t>
            </a:r>
            <a:endParaRPr lang="en-US" dirty="0"/>
          </a:p>
        </p:txBody>
      </p:sp>
      <p:sp>
        <p:nvSpPr>
          <p:cNvPr id="4" name="AutoShape 2" descr="mk:@MSITStore:C:\Program%20Files\TechSmith\Camtasia%20Studio%207\CamtasiaStudio.chm::/images/pagesetup.jpg"/>
          <p:cNvSpPr>
            <a:spLocks noChangeAspect="1" noChangeArrowheads="1"/>
          </p:cNvSpPr>
          <p:nvPr/>
        </p:nvSpPr>
        <p:spPr bwMode="auto">
          <a:xfrm>
            <a:off x="155575" y="-884238"/>
            <a:ext cx="42672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0"/>
            <a:ext cx="42672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7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Importar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imágenes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s-ES" dirty="0"/>
              <a:t>Después de guardar las diapositivas de PowerPoint como imágenes, haga clic en "Importar imágenes" en </a:t>
            </a:r>
            <a:r>
              <a:rPr lang="es-ES" dirty="0" err="1"/>
              <a:t>Camtasia</a:t>
            </a:r>
            <a:r>
              <a:rPr lang="es-ES" dirty="0"/>
              <a:t> Studio para importar las diapositivas como imágenes.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6908"/>
            <a:ext cx="8229600" cy="4525963"/>
          </a:xfrm>
        </p:spPr>
        <p:txBody>
          <a:bodyPr/>
          <a:lstStyle/>
          <a:p>
            <a:r>
              <a:rPr lang="es-ES" dirty="0"/>
              <a:t>Esta es solo una opción más que ofrece </a:t>
            </a:r>
            <a:r>
              <a:rPr lang="es-ES" dirty="0" err="1"/>
              <a:t>Camtasia</a:t>
            </a:r>
            <a:r>
              <a:rPr lang="es-ES" dirty="0"/>
              <a:t> que facilita la creación de un </a:t>
            </a:r>
            <a:r>
              <a:rPr lang="es-ES" dirty="0" smtClean="0"/>
              <a:t>video. Visite </a:t>
            </a:r>
            <a:r>
              <a:rPr lang="es-ES" dirty="0"/>
              <a:t>TechSmith.com para obtener más consejos de </a:t>
            </a:r>
            <a:r>
              <a:rPr lang="es-ES" dirty="0" err="1"/>
              <a:t>Camtasia</a:t>
            </a:r>
            <a:r>
              <a:rPr lang="es-ES" dirty="0"/>
              <a:t> y otros excelentes productos.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11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4CCCFF1C-C493-4A0E-9B1C-46F05773F7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AC0275-1EB3-4721-908B-2F8AC4CE44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C6F347-E3BA-4003-958E-DD599DFAE5DB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TP030001118</Template>
  <TotalTime>98</TotalTime>
  <Words>181</Words>
  <Application>Microsoft Office PowerPoint</Application>
  <PresentationFormat>Presentación en pantalla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TP030001118</vt:lpstr>
      <vt:lpstr>Camtasia Studio 9</vt:lpstr>
      <vt:lpstr>Complemento de PowerPoint</vt:lpstr>
      <vt:lpstr>Complemento de PowerPoint</vt:lpstr>
      <vt:lpstr>Diapositivas de powerpoint</vt:lpstr>
      <vt:lpstr>Diapositivas como imágenes</vt:lpstr>
      <vt:lpstr>Importar como imágenes </vt:lpstr>
      <vt:lpstr>Presentación de PowerPoint</vt:lpstr>
    </vt:vector>
  </TitlesOfParts>
  <Company>Mississippi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Camtasia Studio 7.1</dc:title>
  <dc:creator>Amy Berryhill</dc:creator>
  <cp:lastModifiedBy>Admin</cp:lastModifiedBy>
  <cp:revision>6</cp:revision>
  <dcterms:created xsi:type="dcterms:W3CDTF">2010-11-09T15:15:27Z</dcterms:created>
  <dcterms:modified xsi:type="dcterms:W3CDTF">2019-09-16T15:09:16Z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TC300011189990</vt:lpwstr>
  </property>
</Properties>
</file>