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1" r:id="rId5"/>
    <p:sldId id="262" r:id="rId6"/>
    <p:sldId id="265" r:id="rId7"/>
    <p:sldId id="264" r:id="rId8"/>
    <p:sldId id="260" r:id="rId9"/>
    <p:sldId id="266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A926-DA32-4633-B6AB-58C86E768D1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48CFBC5-5996-4683-9776-0631F8F16B99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A926-DA32-4633-B6AB-58C86E768D1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BC5-5996-4683-9776-0631F8F16B9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A926-DA32-4633-B6AB-58C86E768D1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BC5-5996-4683-9776-0631F8F16B9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A926-DA32-4633-B6AB-58C86E768D1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BC5-5996-4683-9776-0631F8F16B9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A926-DA32-4633-B6AB-58C86E768D1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BC5-5996-4683-9776-0631F8F16B99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A926-DA32-4633-B6AB-58C86E768D1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BC5-5996-4683-9776-0631F8F16B9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A926-DA32-4633-B6AB-58C86E768D1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BC5-5996-4683-9776-0631F8F16B9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A926-DA32-4633-B6AB-58C86E768D1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BC5-5996-4683-9776-0631F8F16B9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A926-DA32-4633-B6AB-58C86E768D1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BC5-5996-4683-9776-0631F8F16B9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A926-DA32-4633-B6AB-58C86E768D1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BC5-5996-4683-9776-0631F8F16B99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A926-DA32-4633-B6AB-58C86E768D1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CFBC5-5996-4683-9776-0631F8F16B99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94AA926-DA32-4633-B6AB-58C86E768D10}" type="datetimeFigureOut">
              <a:rPr lang="es-MX" smtClean="0"/>
              <a:t>25/08/2019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48CFBC5-5996-4683-9776-0631F8F16B99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diapositivas%20pumallucay.pptx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recursosdidacticosytenologicos/ventajas-y-desventajas-de-los-recursos-didacticos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339752" y="1425372"/>
            <a:ext cx="6264696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es-MX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recursos</a:t>
            </a:r>
            <a:r>
              <a:rPr lang="es-MX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educativos ( definición, tipo, ventajas, selección)</a:t>
            </a: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ASIGNATURA: </a:t>
            </a:r>
            <a:r>
              <a:rPr lang="es-MX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didáctica en el uso  de recursos informáticos</a:t>
            </a:r>
          </a:p>
          <a:p>
            <a:endParaRPr lang="es-MX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DOCENTE</a:t>
            </a:r>
            <a:r>
              <a:rPr lang="es-MX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s-MX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RUSSELL COTRINA </a:t>
            </a:r>
          </a:p>
          <a:p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MALPARTIDA</a:t>
            </a:r>
          </a:p>
          <a:p>
            <a:endParaRPr lang="es-E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INTEGRANTES: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Pretel</a:t>
            </a: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Murga Diana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Jaimes</a:t>
            </a: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Carmona Danny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Flores  Agama </a:t>
            </a:r>
            <a:r>
              <a:rPr lang="es-ES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Madevelia</a:t>
            </a:r>
            <a:endParaRPr lang="es-ES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ES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Valverde Saavedra Franklin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ES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sz="2000" dirty="0"/>
          </a:p>
        </p:txBody>
      </p:sp>
      <p:pic>
        <p:nvPicPr>
          <p:cNvPr id="4" name="Picture 2" descr="C:\Users\TOSHIBA\Desktop\Nueva carpeta\descarg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2016224" cy="18002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540329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71800" y="620688"/>
            <a:ext cx="39660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recursos educativos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1412776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7030A0"/>
                </a:solidFill>
              </a:rPr>
              <a:t>Definición:</a:t>
            </a:r>
          </a:p>
          <a:p>
            <a:pPr algn="just"/>
            <a:r>
              <a:rPr lang="es-MX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recurso es algo resulta útil para lograr  un objetivo que , hace una referencia  a la formación, la capacitación, la instrucción  o la enseñanza  los encontramos de  diferentes usos,  como utilidad de materiales, herramientas para lograr con  satisfacción educativa, y los estudiantes con su formación estos recursos aportan información . Puertas hacia el conocimiento.</a:t>
            </a:r>
          </a:p>
        </p:txBody>
      </p:sp>
    </p:spTree>
    <p:extLst>
      <p:ext uri="{BB962C8B-B14F-4D97-AF65-F5344CB8AC3E}">
        <p14:creationId xmlns:p14="http://schemas.microsoft.com/office/powerpoint/2010/main" val="2541547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1443841"/>
            <a:ext cx="64624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Materiales Auditivos: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voz, grabación.</a:t>
            </a:r>
          </a:p>
          <a:p>
            <a:pPr algn="just"/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MX" sz="20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Materiales De Imagen Fija: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cuerpos opacos, proyector de diapositiva, fotografías, transparencias, retroproyector, pantalla.</a:t>
            </a:r>
          </a:p>
          <a:p>
            <a:pPr algn="just"/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sz="2000" dirty="0"/>
          </a:p>
          <a:p>
            <a:endParaRPr lang="es-MX" sz="2000" dirty="0"/>
          </a:p>
          <a:p>
            <a:endParaRPr lang="es-MX" sz="2000" dirty="0"/>
          </a:p>
          <a:p>
            <a:endParaRPr lang="es-MX" sz="2000" dirty="0"/>
          </a:p>
          <a:p>
            <a:endParaRPr lang="es-MX" sz="2000" dirty="0"/>
          </a:p>
        </p:txBody>
      </p:sp>
      <p:sp>
        <p:nvSpPr>
          <p:cNvPr id="3" name="2 CuadroTexto"/>
          <p:cNvSpPr txBox="1"/>
          <p:nvPr/>
        </p:nvSpPr>
        <p:spPr>
          <a:xfrm>
            <a:off x="971600" y="764703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TIPOS</a:t>
            </a: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573016"/>
            <a:ext cx="4464496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7256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620688"/>
            <a:ext cx="69847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b="1" dirty="0">
                <a:solidFill>
                  <a:srgbClr val="92D050"/>
                </a:solidFill>
              </a:rPr>
              <a:t>Materiales Impresos:</a:t>
            </a:r>
            <a:r>
              <a:rPr lang="es-MX" dirty="0"/>
              <a:t> libros, Folletos, revistas,   trípticos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64904" y="4115584"/>
            <a:ext cx="27241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00653"/>
            <a:ext cx="7920880" cy="6062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3222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908720"/>
            <a:ext cx="62646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Materiales Impresos</a:t>
            </a:r>
            <a:r>
              <a:rPr lang="es-MX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libros, Folletos, revistas,   trípticos</a:t>
            </a:r>
          </a:p>
        </p:txBody>
      </p:sp>
      <p:sp>
        <p:nvSpPr>
          <p:cNvPr id="5" name="AutoShape 4" descr="Resultado de imagen para Materiales grafic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6" descr="Resultado de imagen para Materiales grafic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986" y="2262562"/>
            <a:ext cx="2674362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9" descr="Resultado de imagen para materiales impres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415" y="2224376"/>
            <a:ext cx="2546737" cy="235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2" descr="Resultado de imagen para revista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9" name="AutoShape 14" descr="Resultado de imagen para revista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199" y="2190554"/>
            <a:ext cx="2466975" cy="239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6206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805222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MATERIALES MIXTOS:</a:t>
            </a:r>
          </a:p>
          <a:p>
            <a:endParaRPr lang="es-MX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Películas. Imágenes o dibujos consecutivos de objetos en movimiento que se proyectan, especialmente en una pantalla o proyector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852936"/>
            <a:ext cx="2592288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499" y="2852936"/>
            <a:ext cx="2592288" cy="222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13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2249" y="391597"/>
            <a:ext cx="575099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b="1" dirty="0">
              <a:solidFill>
                <a:srgbClr val="92D050"/>
              </a:solidFill>
            </a:endParaRPr>
          </a:p>
          <a:p>
            <a:pPr algn="just"/>
            <a:r>
              <a:rPr lang="es-MX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MATERIALES TIC: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programas informáticos (Software), ordenador. (Hardware), incluyendo la pizarra digital. </a:t>
            </a:r>
          </a:p>
          <a:p>
            <a:pPr algn="just"/>
            <a:endParaRPr lang="es-MX" sz="20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249" y="2324411"/>
            <a:ext cx="2962275" cy="1639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2" descr="Resultado de imagen para pizarra digit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670" y="2324411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2124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86000" y="1997839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útiles para relacionar la carga de trabajo tanto de docentes como de estudiantes.</a:t>
            </a:r>
          </a:p>
          <a:p>
            <a:pPr marL="285750" indent="-28575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Disminuye el tiempo que debe dedicarse para que los alumnos aprendan los temas, porque se trabaja con sus contenidos de manera mas directa.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Contribuye a maximizar la motivación en los estudiantes.</a:t>
            </a:r>
          </a:p>
          <a:p>
            <a:pPr algn="just"/>
            <a:b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</a:b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691680" y="1124744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VENTAJAS: RECURSOS EDUCATIVOS</a:t>
            </a:r>
          </a:p>
          <a:p>
            <a:endParaRPr lang="es-MX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614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59632" y="764704"/>
            <a:ext cx="63367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SELECCIÓN DE RECURSOS DIDÁCTICOS</a:t>
            </a:r>
            <a:br>
              <a:rPr lang="es-MX" sz="20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DESCRIPCIÓN:</a:t>
            </a:r>
            <a:br>
              <a:rPr lang="es-MX" sz="2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MX" sz="20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259632" y="1582340"/>
            <a:ext cx="72008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Objetivos: 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perseguidos, ya que toda selección de medios y estrategias de enseñanza debe realizarse en función de éstos. Dependiendo de lo que pretendamos.</a:t>
            </a:r>
            <a:b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MX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Contenidos: 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se desean transmitir, según sea la naturaleza de los contenidos, serán más factibles de poder ser transmitidos por unos u otros medios.</a:t>
            </a:r>
          </a:p>
          <a:p>
            <a:pPr algn="just"/>
            <a:r>
              <a:rPr lang="es-MX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Medios: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los que disponemos en nuestro centro o entidad, (los recursos son muchos y variados, por lo que puede que algunos no estén a nuestro alcance.</a:t>
            </a:r>
          </a:p>
          <a:p>
            <a:pPr algn="just"/>
            <a:r>
              <a:rPr lang="es-MX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y necesidades: 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alumnos, nivel sociocultural, edad, nivel de conocimientos, etc.</a:t>
            </a:r>
          </a:p>
          <a:p>
            <a:pPr algn="just"/>
            <a:b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Adaptación al contexto: </a:t>
            </a:r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el que se va a introducir</a:t>
            </a:r>
          </a:p>
          <a:p>
            <a:pPr algn="just"/>
            <a: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  Se deben seleccionar y utilizar medios que faciliten la síntesis del contenido, la comprensión y asimilación de lo que se quiere decir.</a:t>
            </a:r>
          </a:p>
          <a:p>
            <a:pPr algn="just"/>
            <a:br>
              <a:rPr lang="es-MX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MX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MX" dirty="0"/>
              <a:t>     </a:t>
            </a:r>
          </a:p>
        </p:txBody>
      </p:sp>
    </p:spTree>
    <p:extLst>
      <p:ext uri="{BB962C8B-B14F-4D97-AF65-F5344CB8AC3E}">
        <p14:creationId xmlns:p14="http://schemas.microsoft.com/office/powerpoint/2010/main" val="2483495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4834</TotalTime>
  <Words>226</Words>
  <Application>Microsoft Office PowerPoint</Application>
  <PresentationFormat>Presentación en pantalla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Book Antiqua</vt:lpstr>
      <vt:lpstr>Century Gothic</vt:lpstr>
      <vt:lpstr>Times New Roman</vt:lpstr>
      <vt:lpstr>Wingdings</vt:lpstr>
      <vt:lpstr>Boticario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ROHIT</dc:creator>
  <cp:lastModifiedBy>russell cotrina</cp:lastModifiedBy>
  <cp:revision>24</cp:revision>
  <dcterms:created xsi:type="dcterms:W3CDTF">2019-08-22T21:41:53Z</dcterms:created>
  <dcterms:modified xsi:type="dcterms:W3CDTF">2019-08-27T01:01:02Z</dcterms:modified>
</cp:coreProperties>
</file>