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1" r:id="rId3"/>
    <p:sldMasterId id="2147483652" r:id="rId4"/>
    <p:sldMasterId id="2147483653" r:id="rId5"/>
  </p:sldMasterIdLst>
  <p:notesMasterIdLst>
    <p:notesMasterId r:id="rId72"/>
  </p:notesMasterIdLst>
  <p:handoutMasterIdLst>
    <p:handoutMasterId r:id="rId73"/>
  </p:handoutMasterIdLst>
  <p:sldIdLst>
    <p:sldId id="681" r:id="rId6"/>
    <p:sldId id="1039" r:id="rId7"/>
    <p:sldId id="1036" r:id="rId8"/>
    <p:sldId id="913" r:id="rId9"/>
    <p:sldId id="1126" r:id="rId10"/>
    <p:sldId id="1127" r:id="rId11"/>
    <p:sldId id="1129" r:id="rId12"/>
    <p:sldId id="1125" r:id="rId13"/>
    <p:sldId id="1130" r:id="rId14"/>
    <p:sldId id="1048" r:id="rId15"/>
    <p:sldId id="1049" r:id="rId16"/>
    <p:sldId id="1050" r:id="rId17"/>
    <p:sldId id="1051" r:id="rId18"/>
    <p:sldId id="1060" r:id="rId19"/>
    <p:sldId id="1062" r:id="rId20"/>
    <p:sldId id="1063" r:id="rId21"/>
    <p:sldId id="1064" r:id="rId22"/>
    <p:sldId id="1065" r:id="rId23"/>
    <p:sldId id="1066" r:id="rId24"/>
    <p:sldId id="1067" r:id="rId25"/>
    <p:sldId id="1068" r:id="rId26"/>
    <p:sldId id="1070" r:id="rId27"/>
    <p:sldId id="1071" r:id="rId28"/>
    <p:sldId id="1074" r:id="rId29"/>
    <p:sldId id="1069" r:id="rId30"/>
    <p:sldId id="1077" r:id="rId31"/>
    <p:sldId id="1081" r:id="rId32"/>
    <p:sldId id="1092" r:id="rId33"/>
    <p:sldId id="1088" r:id="rId34"/>
    <p:sldId id="1091" r:id="rId35"/>
    <p:sldId id="1082" r:id="rId36"/>
    <p:sldId id="1084" r:id="rId37"/>
    <p:sldId id="1086" r:id="rId38"/>
    <p:sldId id="1089" r:id="rId39"/>
    <p:sldId id="1093" r:id="rId40"/>
    <p:sldId id="1094" r:id="rId41"/>
    <p:sldId id="1095" r:id="rId42"/>
    <p:sldId id="1096" r:id="rId43"/>
    <p:sldId id="1097" r:id="rId44"/>
    <p:sldId id="1098" r:id="rId45"/>
    <p:sldId id="1099" r:id="rId46"/>
    <p:sldId id="1100" r:id="rId47"/>
    <p:sldId id="1101" r:id="rId48"/>
    <p:sldId id="1102" r:id="rId49"/>
    <p:sldId id="1113" r:id="rId50"/>
    <p:sldId id="1114" r:id="rId51"/>
    <p:sldId id="1103" r:id="rId52"/>
    <p:sldId id="1104" r:id="rId53"/>
    <p:sldId id="1105" r:id="rId54"/>
    <p:sldId id="1123" r:id="rId55"/>
    <p:sldId id="1124" r:id="rId56"/>
    <p:sldId id="1110" r:id="rId57"/>
    <p:sldId id="1111" r:id="rId58"/>
    <p:sldId id="1118" r:id="rId59"/>
    <p:sldId id="1119" r:id="rId60"/>
    <p:sldId id="1115" r:id="rId61"/>
    <p:sldId id="1116" r:id="rId62"/>
    <p:sldId id="1117" r:id="rId63"/>
    <p:sldId id="1121" r:id="rId64"/>
    <p:sldId id="1120" r:id="rId65"/>
    <p:sldId id="1122" r:id="rId66"/>
    <p:sldId id="1107" r:id="rId67"/>
    <p:sldId id="1108" r:id="rId68"/>
    <p:sldId id="1109" r:id="rId69"/>
    <p:sldId id="1131" r:id="rId70"/>
    <p:sldId id="1132" r:id="rId71"/>
  </p:sldIdLst>
  <p:sldSz cx="9144000" cy="6858000" type="letter"/>
  <p:notesSz cx="7010400" cy="9296400"/>
  <p:defaultTextStyle>
    <a:defPPr>
      <a:defRPr lang="es-MX"/>
    </a:defPPr>
    <a:lvl1pPr algn="l" rtl="0" fontAlgn="base">
      <a:spcBef>
        <a:spcPct val="0"/>
      </a:spcBef>
      <a:spcAft>
        <a:spcPct val="0"/>
      </a:spcAft>
      <a:defRPr sz="1400" i="1" kern="1200">
        <a:solidFill>
          <a:schemeClr val="tx1"/>
        </a:solidFill>
        <a:latin typeface="Arial Narrow" pitchFamily="34" charset="0"/>
        <a:ea typeface="+mn-ea"/>
        <a:cs typeface="+mn-cs"/>
      </a:defRPr>
    </a:lvl1pPr>
    <a:lvl2pPr marL="457200" algn="l" rtl="0" fontAlgn="base">
      <a:spcBef>
        <a:spcPct val="0"/>
      </a:spcBef>
      <a:spcAft>
        <a:spcPct val="0"/>
      </a:spcAft>
      <a:defRPr sz="1400" i="1" kern="1200">
        <a:solidFill>
          <a:schemeClr val="tx1"/>
        </a:solidFill>
        <a:latin typeface="Arial Narrow" pitchFamily="34" charset="0"/>
        <a:ea typeface="+mn-ea"/>
        <a:cs typeface="+mn-cs"/>
      </a:defRPr>
    </a:lvl2pPr>
    <a:lvl3pPr marL="914400" algn="l" rtl="0" fontAlgn="base">
      <a:spcBef>
        <a:spcPct val="0"/>
      </a:spcBef>
      <a:spcAft>
        <a:spcPct val="0"/>
      </a:spcAft>
      <a:defRPr sz="1400" i="1" kern="1200">
        <a:solidFill>
          <a:schemeClr val="tx1"/>
        </a:solidFill>
        <a:latin typeface="Arial Narrow" pitchFamily="34" charset="0"/>
        <a:ea typeface="+mn-ea"/>
        <a:cs typeface="+mn-cs"/>
      </a:defRPr>
    </a:lvl3pPr>
    <a:lvl4pPr marL="1371600" algn="l" rtl="0" fontAlgn="base">
      <a:spcBef>
        <a:spcPct val="0"/>
      </a:spcBef>
      <a:spcAft>
        <a:spcPct val="0"/>
      </a:spcAft>
      <a:defRPr sz="1400" i="1" kern="1200">
        <a:solidFill>
          <a:schemeClr val="tx1"/>
        </a:solidFill>
        <a:latin typeface="Arial Narrow" pitchFamily="34" charset="0"/>
        <a:ea typeface="+mn-ea"/>
        <a:cs typeface="+mn-cs"/>
      </a:defRPr>
    </a:lvl4pPr>
    <a:lvl5pPr marL="1828800" algn="l" rtl="0" fontAlgn="base">
      <a:spcBef>
        <a:spcPct val="0"/>
      </a:spcBef>
      <a:spcAft>
        <a:spcPct val="0"/>
      </a:spcAft>
      <a:defRPr sz="1400" i="1" kern="1200">
        <a:solidFill>
          <a:schemeClr val="tx1"/>
        </a:solidFill>
        <a:latin typeface="Arial Narrow" pitchFamily="34" charset="0"/>
        <a:ea typeface="+mn-ea"/>
        <a:cs typeface="+mn-cs"/>
      </a:defRPr>
    </a:lvl5pPr>
    <a:lvl6pPr marL="2286000" algn="l" defTabSz="914400" rtl="0" eaLnBrk="1" latinLnBrk="0" hangingPunct="1">
      <a:defRPr sz="1400" i="1" kern="1200">
        <a:solidFill>
          <a:schemeClr val="tx1"/>
        </a:solidFill>
        <a:latin typeface="Arial Narrow" pitchFamily="34" charset="0"/>
        <a:ea typeface="+mn-ea"/>
        <a:cs typeface="+mn-cs"/>
      </a:defRPr>
    </a:lvl6pPr>
    <a:lvl7pPr marL="2743200" algn="l" defTabSz="914400" rtl="0" eaLnBrk="1" latinLnBrk="0" hangingPunct="1">
      <a:defRPr sz="1400" i="1" kern="1200">
        <a:solidFill>
          <a:schemeClr val="tx1"/>
        </a:solidFill>
        <a:latin typeface="Arial Narrow" pitchFamily="34" charset="0"/>
        <a:ea typeface="+mn-ea"/>
        <a:cs typeface="+mn-cs"/>
      </a:defRPr>
    </a:lvl7pPr>
    <a:lvl8pPr marL="3200400" algn="l" defTabSz="914400" rtl="0" eaLnBrk="1" latinLnBrk="0" hangingPunct="1">
      <a:defRPr sz="1400" i="1" kern="1200">
        <a:solidFill>
          <a:schemeClr val="tx1"/>
        </a:solidFill>
        <a:latin typeface="Arial Narrow" pitchFamily="34" charset="0"/>
        <a:ea typeface="+mn-ea"/>
        <a:cs typeface="+mn-cs"/>
      </a:defRPr>
    </a:lvl8pPr>
    <a:lvl9pPr marL="3657600" algn="l" defTabSz="914400" rtl="0" eaLnBrk="1" latinLnBrk="0" hangingPunct="1">
      <a:defRPr sz="1400" i="1" kern="1200">
        <a:solidFill>
          <a:schemeClr val="tx1"/>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787"/>
    <a:srgbClr val="FFCC00"/>
    <a:srgbClr val="FF9900"/>
    <a:srgbClr val="00CC66"/>
    <a:srgbClr val="FF3300"/>
    <a:srgbClr val="B4CBCC"/>
    <a:srgbClr val="98B9BA"/>
    <a:srgbClr val="B2B2B2"/>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69" autoAdjust="0"/>
    <p:restoredTop sz="94761" autoAdjust="0"/>
  </p:normalViewPr>
  <p:slideViewPr>
    <p:cSldViewPr>
      <p:cViewPr varScale="1">
        <p:scale>
          <a:sx n="70" d="100"/>
          <a:sy n="70" d="100"/>
        </p:scale>
        <p:origin x="-1500" y="-96"/>
      </p:cViewPr>
      <p:guideLst>
        <p:guide orient="horz" pos="2160"/>
        <p:guide pos="4896"/>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08" y="-84"/>
      </p:cViewPr>
      <p:guideLst>
        <p:guide orient="horz" pos="2927"/>
        <p:guide pos="22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561419-FA7F-4782-A82A-91F8E552BAD7}"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MX"/>
        </a:p>
      </dgm:t>
    </dgm:pt>
    <dgm:pt modelId="{E553DB8B-43F1-4E29-9C17-534CD502579C}">
      <dgm:prSet phldrT="[Texto]"/>
      <dgm:spPr/>
      <dgm:t>
        <a:bodyPr/>
        <a:lstStyle/>
        <a:p>
          <a:r>
            <a:rPr lang="es-MX" dirty="0" smtClean="0"/>
            <a:t>Valores de la Dirección</a:t>
          </a:r>
          <a:endParaRPr lang="es-MX" dirty="0"/>
        </a:p>
      </dgm:t>
    </dgm:pt>
    <dgm:pt modelId="{0E710895-4969-4458-AC29-D3DB3E06E3E1}" type="parTrans" cxnId="{7EB99F13-189D-4DE9-93E0-AEE97754D2AF}">
      <dgm:prSet/>
      <dgm:spPr/>
      <dgm:t>
        <a:bodyPr/>
        <a:lstStyle/>
        <a:p>
          <a:endParaRPr lang="es-MX"/>
        </a:p>
      </dgm:t>
    </dgm:pt>
    <dgm:pt modelId="{4D17500B-7DBE-41DB-9765-6CAAB9090051}" type="sibTrans" cxnId="{7EB99F13-189D-4DE9-93E0-AEE97754D2AF}">
      <dgm:prSet/>
      <dgm:spPr/>
      <dgm:t>
        <a:bodyPr/>
        <a:lstStyle/>
        <a:p>
          <a:endParaRPr lang="es-MX"/>
        </a:p>
      </dgm:t>
    </dgm:pt>
    <dgm:pt modelId="{599F6BA9-87E7-491E-8F7D-831946B470D0}">
      <dgm:prSet phldrT="[Texto]"/>
      <dgm:spPr/>
      <dgm:t>
        <a:bodyPr/>
        <a:lstStyle/>
        <a:p>
          <a:r>
            <a:rPr lang="es-MX" dirty="0" smtClean="0"/>
            <a:t>Filosofía</a:t>
          </a:r>
        </a:p>
        <a:p>
          <a:r>
            <a:rPr lang="es-MX" dirty="0" smtClean="0"/>
            <a:t>Principios Credo</a:t>
          </a:r>
          <a:endParaRPr lang="es-MX" dirty="0"/>
        </a:p>
      </dgm:t>
    </dgm:pt>
    <dgm:pt modelId="{4C8AACE9-FBB6-460D-80A0-124F16D850D3}" type="parTrans" cxnId="{3E40579E-12BB-4102-A730-09A3BFC8C48D}">
      <dgm:prSet/>
      <dgm:spPr/>
      <dgm:t>
        <a:bodyPr/>
        <a:lstStyle/>
        <a:p>
          <a:endParaRPr lang="es-MX"/>
        </a:p>
      </dgm:t>
    </dgm:pt>
    <dgm:pt modelId="{5EF2294C-F64D-4477-B097-8B846EC00D7C}" type="sibTrans" cxnId="{3E40579E-12BB-4102-A730-09A3BFC8C48D}">
      <dgm:prSet/>
      <dgm:spPr/>
      <dgm:t>
        <a:bodyPr/>
        <a:lstStyle/>
        <a:p>
          <a:endParaRPr lang="es-MX"/>
        </a:p>
      </dgm:t>
    </dgm:pt>
    <dgm:pt modelId="{8AE63D31-96D1-47B3-BB98-7E557205D2AC}">
      <dgm:prSet phldrT="[Texto]"/>
      <dgm:spPr/>
      <dgm:t>
        <a:bodyPr/>
        <a:lstStyle/>
        <a:p>
          <a:r>
            <a:rPr lang="es-MX" dirty="0" smtClean="0"/>
            <a:t>Sistema de pensamientos</a:t>
          </a:r>
          <a:endParaRPr lang="es-MX" dirty="0"/>
        </a:p>
      </dgm:t>
    </dgm:pt>
    <dgm:pt modelId="{4D071534-15F1-40DD-AD48-A640F3B09BE8}" type="parTrans" cxnId="{6AF757F6-2765-4678-951C-1C102263C14E}">
      <dgm:prSet/>
      <dgm:spPr/>
      <dgm:t>
        <a:bodyPr/>
        <a:lstStyle/>
        <a:p>
          <a:endParaRPr lang="es-MX"/>
        </a:p>
      </dgm:t>
    </dgm:pt>
    <dgm:pt modelId="{1EBBC7FF-EDEA-4695-8160-67313E0660FE}" type="sibTrans" cxnId="{6AF757F6-2765-4678-951C-1C102263C14E}">
      <dgm:prSet/>
      <dgm:spPr/>
      <dgm:t>
        <a:bodyPr/>
        <a:lstStyle/>
        <a:p>
          <a:endParaRPr lang="es-MX"/>
        </a:p>
      </dgm:t>
    </dgm:pt>
    <dgm:pt modelId="{01D2503E-A3A7-4A39-88CD-486700D0C516}">
      <dgm:prSet phldrT="[Texto]"/>
      <dgm:spPr/>
      <dgm:t>
        <a:bodyPr/>
        <a:lstStyle/>
        <a:p>
          <a:r>
            <a:rPr lang="es-MX" dirty="0" smtClean="0"/>
            <a:t>Planeación estratégica, políticas, objetivos generales, planes, procedimientos, etc.</a:t>
          </a:r>
          <a:endParaRPr lang="es-MX" dirty="0"/>
        </a:p>
      </dgm:t>
    </dgm:pt>
    <dgm:pt modelId="{56E2D0DD-A1A9-4DA2-AC0D-05C64770BC7A}" type="parTrans" cxnId="{F9121325-930E-45A4-9DE7-0C675AFD2D98}">
      <dgm:prSet/>
      <dgm:spPr/>
      <dgm:t>
        <a:bodyPr/>
        <a:lstStyle/>
        <a:p>
          <a:endParaRPr lang="es-MX"/>
        </a:p>
      </dgm:t>
    </dgm:pt>
    <dgm:pt modelId="{33BDE09D-687A-40CB-B429-A57BC04D4DE2}" type="sibTrans" cxnId="{F9121325-930E-45A4-9DE7-0C675AFD2D98}">
      <dgm:prSet/>
      <dgm:spPr/>
      <dgm:t>
        <a:bodyPr/>
        <a:lstStyle/>
        <a:p>
          <a:endParaRPr lang="es-MX"/>
        </a:p>
      </dgm:t>
    </dgm:pt>
    <dgm:pt modelId="{FA35944E-4125-445E-90AF-0DCA86D9CEC4}">
      <dgm:prSet phldrT="[Texto]"/>
      <dgm:spPr/>
      <dgm:t>
        <a:bodyPr/>
        <a:lstStyle/>
        <a:p>
          <a:r>
            <a:rPr lang="es-MX" dirty="0" smtClean="0"/>
            <a:t>Bien, libertad, justicia, amor</a:t>
          </a:r>
          <a:endParaRPr lang="es-MX" dirty="0"/>
        </a:p>
      </dgm:t>
    </dgm:pt>
    <dgm:pt modelId="{85BD6109-0766-4CF2-BDF5-E6993ED6B33D}" type="sibTrans" cxnId="{7BB6C304-894D-43C7-ACAA-D5E16F800677}">
      <dgm:prSet/>
      <dgm:spPr/>
      <dgm:t>
        <a:bodyPr/>
        <a:lstStyle/>
        <a:p>
          <a:endParaRPr lang="es-MX"/>
        </a:p>
      </dgm:t>
    </dgm:pt>
    <dgm:pt modelId="{A9A56BD6-B39B-4173-A5B9-6D9D3509A33D}" type="parTrans" cxnId="{7BB6C304-894D-43C7-ACAA-D5E16F800677}">
      <dgm:prSet/>
      <dgm:spPr/>
      <dgm:t>
        <a:bodyPr/>
        <a:lstStyle/>
        <a:p>
          <a:endParaRPr lang="es-MX"/>
        </a:p>
      </dgm:t>
    </dgm:pt>
    <dgm:pt modelId="{487BCDEA-3B95-45BF-8BA2-09C205EB8BE3}" type="pres">
      <dgm:prSet presAssocID="{C2561419-FA7F-4782-A82A-91F8E552BAD7}" presName="diagram" presStyleCnt="0">
        <dgm:presLayoutVars>
          <dgm:dir/>
          <dgm:resizeHandles val="exact"/>
        </dgm:presLayoutVars>
      </dgm:prSet>
      <dgm:spPr/>
      <dgm:t>
        <a:bodyPr/>
        <a:lstStyle/>
        <a:p>
          <a:endParaRPr lang="es-MX"/>
        </a:p>
      </dgm:t>
    </dgm:pt>
    <dgm:pt modelId="{996CD819-EF6C-47DF-9F3D-062919A3CD6E}" type="pres">
      <dgm:prSet presAssocID="{E553DB8B-43F1-4E29-9C17-534CD502579C}" presName="node" presStyleLbl="node1" presStyleIdx="0" presStyleCnt="5">
        <dgm:presLayoutVars>
          <dgm:bulletEnabled val="1"/>
        </dgm:presLayoutVars>
      </dgm:prSet>
      <dgm:spPr/>
      <dgm:t>
        <a:bodyPr/>
        <a:lstStyle/>
        <a:p>
          <a:endParaRPr lang="es-MX"/>
        </a:p>
      </dgm:t>
    </dgm:pt>
    <dgm:pt modelId="{9B615CB2-56B2-46DA-AD52-154EF4F50013}" type="pres">
      <dgm:prSet presAssocID="{4D17500B-7DBE-41DB-9765-6CAAB9090051}" presName="sibTrans" presStyleCnt="0"/>
      <dgm:spPr/>
    </dgm:pt>
    <dgm:pt modelId="{CD43CCE0-9925-4605-9877-A17F78CBC991}" type="pres">
      <dgm:prSet presAssocID="{FA35944E-4125-445E-90AF-0DCA86D9CEC4}" presName="node" presStyleLbl="node1" presStyleIdx="1" presStyleCnt="5">
        <dgm:presLayoutVars>
          <dgm:bulletEnabled val="1"/>
        </dgm:presLayoutVars>
      </dgm:prSet>
      <dgm:spPr/>
      <dgm:t>
        <a:bodyPr/>
        <a:lstStyle/>
        <a:p>
          <a:endParaRPr lang="es-MX"/>
        </a:p>
      </dgm:t>
    </dgm:pt>
    <dgm:pt modelId="{972123BB-6640-46FA-B308-90BE15780F4C}" type="pres">
      <dgm:prSet presAssocID="{85BD6109-0766-4CF2-BDF5-E6993ED6B33D}" presName="sibTrans" presStyleCnt="0"/>
      <dgm:spPr/>
    </dgm:pt>
    <dgm:pt modelId="{6603D94C-6DCF-41C8-A232-AB770A7569A5}" type="pres">
      <dgm:prSet presAssocID="{599F6BA9-87E7-491E-8F7D-831946B470D0}" presName="node" presStyleLbl="node1" presStyleIdx="2" presStyleCnt="5">
        <dgm:presLayoutVars>
          <dgm:bulletEnabled val="1"/>
        </dgm:presLayoutVars>
      </dgm:prSet>
      <dgm:spPr/>
      <dgm:t>
        <a:bodyPr/>
        <a:lstStyle/>
        <a:p>
          <a:endParaRPr lang="es-MX"/>
        </a:p>
      </dgm:t>
    </dgm:pt>
    <dgm:pt modelId="{1A10EE51-FD22-4083-892B-192CCD3EC883}" type="pres">
      <dgm:prSet presAssocID="{5EF2294C-F64D-4477-B097-8B846EC00D7C}" presName="sibTrans" presStyleCnt="0"/>
      <dgm:spPr/>
    </dgm:pt>
    <dgm:pt modelId="{08D69E78-16CE-4972-B1ED-2D133EDB6A46}" type="pres">
      <dgm:prSet presAssocID="{8AE63D31-96D1-47B3-BB98-7E557205D2AC}" presName="node" presStyleLbl="node1" presStyleIdx="3" presStyleCnt="5" custLinFactNeighborX="-1453" custLinFactNeighborY="2704">
        <dgm:presLayoutVars>
          <dgm:bulletEnabled val="1"/>
        </dgm:presLayoutVars>
      </dgm:prSet>
      <dgm:spPr/>
      <dgm:t>
        <a:bodyPr/>
        <a:lstStyle/>
        <a:p>
          <a:endParaRPr lang="es-MX"/>
        </a:p>
      </dgm:t>
    </dgm:pt>
    <dgm:pt modelId="{3A85752E-BBC2-4B70-B042-484B0EF0CEA0}" type="pres">
      <dgm:prSet presAssocID="{1EBBC7FF-EDEA-4695-8160-67313E0660FE}" presName="sibTrans" presStyleCnt="0"/>
      <dgm:spPr/>
    </dgm:pt>
    <dgm:pt modelId="{157E1C1D-6AD0-4D29-97BB-57DB8C441389}" type="pres">
      <dgm:prSet presAssocID="{01D2503E-A3A7-4A39-88CD-486700D0C516}" presName="node" presStyleLbl="node1" presStyleIdx="4" presStyleCnt="5">
        <dgm:presLayoutVars>
          <dgm:bulletEnabled val="1"/>
        </dgm:presLayoutVars>
      </dgm:prSet>
      <dgm:spPr/>
      <dgm:t>
        <a:bodyPr/>
        <a:lstStyle/>
        <a:p>
          <a:endParaRPr lang="es-MX"/>
        </a:p>
      </dgm:t>
    </dgm:pt>
  </dgm:ptLst>
  <dgm:cxnLst>
    <dgm:cxn modelId="{AF7F9824-4EC1-434B-8017-B3BEAAE51BA0}" type="presOf" srcId="{599F6BA9-87E7-491E-8F7D-831946B470D0}" destId="{6603D94C-6DCF-41C8-A232-AB770A7569A5}" srcOrd="0" destOrd="0" presId="urn:microsoft.com/office/officeart/2005/8/layout/default#1"/>
    <dgm:cxn modelId="{3E40579E-12BB-4102-A730-09A3BFC8C48D}" srcId="{C2561419-FA7F-4782-A82A-91F8E552BAD7}" destId="{599F6BA9-87E7-491E-8F7D-831946B470D0}" srcOrd="2" destOrd="0" parTransId="{4C8AACE9-FBB6-460D-80A0-124F16D850D3}" sibTransId="{5EF2294C-F64D-4477-B097-8B846EC00D7C}"/>
    <dgm:cxn modelId="{7BB6C304-894D-43C7-ACAA-D5E16F800677}" srcId="{C2561419-FA7F-4782-A82A-91F8E552BAD7}" destId="{FA35944E-4125-445E-90AF-0DCA86D9CEC4}" srcOrd="1" destOrd="0" parTransId="{A9A56BD6-B39B-4173-A5B9-6D9D3509A33D}" sibTransId="{85BD6109-0766-4CF2-BDF5-E6993ED6B33D}"/>
    <dgm:cxn modelId="{D7A1955A-14D5-46D1-8DE0-B5FD1383B3A2}" type="presOf" srcId="{C2561419-FA7F-4782-A82A-91F8E552BAD7}" destId="{487BCDEA-3B95-45BF-8BA2-09C205EB8BE3}" srcOrd="0" destOrd="0" presId="urn:microsoft.com/office/officeart/2005/8/layout/default#1"/>
    <dgm:cxn modelId="{79CA9E8C-C719-4864-BBCB-A4FE1AF16026}" type="presOf" srcId="{FA35944E-4125-445E-90AF-0DCA86D9CEC4}" destId="{CD43CCE0-9925-4605-9877-A17F78CBC991}" srcOrd="0" destOrd="0" presId="urn:microsoft.com/office/officeart/2005/8/layout/default#1"/>
    <dgm:cxn modelId="{F9121325-930E-45A4-9DE7-0C675AFD2D98}" srcId="{C2561419-FA7F-4782-A82A-91F8E552BAD7}" destId="{01D2503E-A3A7-4A39-88CD-486700D0C516}" srcOrd="4" destOrd="0" parTransId="{56E2D0DD-A1A9-4DA2-AC0D-05C64770BC7A}" sibTransId="{33BDE09D-687A-40CB-B429-A57BC04D4DE2}"/>
    <dgm:cxn modelId="{F5280F00-6BD5-4689-983E-CE265F479240}" type="presOf" srcId="{E553DB8B-43F1-4E29-9C17-534CD502579C}" destId="{996CD819-EF6C-47DF-9F3D-062919A3CD6E}" srcOrd="0" destOrd="0" presId="urn:microsoft.com/office/officeart/2005/8/layout/default#1"/>
    <dgm:cxn modelId="{3A2EEF92-6BE5-47A4-89F4-8599290D6777}" type="presOf" srcId="{8AE63D31-96D1-47B3-BB98-7E557205D2AC}" destId="{08D69E78-16CE-4972-B1ED-2D133EDB6A46}" srcOrd="0" destOrd="0" presId="urn:microsoft.com/office/officeart/2005/8/layout/default#1"/>
    <dgm:cxn modelId="{7EB99F13-189D-4DE9-93E0-AEE97754D2AF}" srcId="{C2561419-FA7F-4782-A82A-91F8E552BAD7}" destId="{E553DB8B-43F1-4E29-9C17-534CD502579C}" srcOrd="0" destOrd="0" parTransId="{0E710895-4969-4458-AC29-D3DB3E06E3E1}" sibTransId="{4D17500B-7DBE-41DB-9765-6CAAB9090051}"/>
    <dgm:cxn modelId="{6AF757F6-2765-4678-951C-1C102263C14E}" srcId="{C2561419-FA7F-4782-A82A-91F8E552BAD7}" destId="{8AE63D31-96D1-47B3-BB98-7E557205D2AC}" srcOrd="3" destOrd="0" parTransId="{4D071534-15F1-40DD-AD48-A640F3B09BE8}" sibTransId="{1EBBC7FF-EDEA-4695-8160-67313E0660FE}"/>
    <dgm:cxn modelId="{A586005E-581D-4216-9407-5BCD5FF84E5C}" type="presOf" srcId="{01D2503E-A3A7-4A39-88CD-486700D0C516}" destId="{157E1C1D-6AD0-4D29-97BB-57DB8C441389}" srcOrd="0" destOrd="0" presId="urn:microsoft.com/office/officeart/2005/8/layout/default#1"/>
    <dgm:cxn modelId="{39B25B67-C79E-4E70-AE88-0C964AB366BB}" type="presParOf" srcId="{487BCDEA-3B95-45BF-8BA2-09C205EB8BE3}" destId="{996CD819-EF6C-47DF-9F3D-062919A3CD6E}" srcOrd="0" destOrd="0" presId="urn:microsoft.com/office/officeart/2005/8/layout/default#1"/>
    <dgm:cxn modelId="{202A6B5A-4E44-4FC1-AB04-E909F83F351B}" type="presParOf" srcId="{487BCDEA-3B95-45BF-8BA2-09C205EB8BE3}" destId="{9B615CB2-56B2-46DA-AD52-154EF4F50013}" srcOrd="1" destOrd="0" presId="urn:microsoft.com/office/officeart/2005/8/layout/default#1"/>
    <dgm:cxn modelId="{B9C75860-A3C8-42CD-85A4-87FC50A240BB}" type="presParOf" srcId="{487BCDEA-3B95-45BF-8BA2-09C205EB8BE3}" destId="{CD43CCE0-9925-4605-9877-A17F78CBC991}" srcOrd="2" destOrd="0" presId="urn:microsoft.com/office/officeart/2005/8/layout/default#1"/>
    <dgm:cxn modelId="{85A6EC41-CB6D-4019-A838-F17D0F27E6D8}" type="presParOf" srcId="{487BCDEA-3B95-45BF-8BA2-09C205EB8BE3}" destId="{972123BB-6640-46FA-B308-90BE15780F4C}" srcOrd="3" destOrd="0" presId="urn:microsoft.com/office/officeart/2005/8/layout/default#1"/>
    <dgm:cxn modelId="{1B91F8A8-EDB7-40FB-8836-1EDFC8669D86}" type="presParOf" srcId="{487BCDEA-3B95-45BF-8BA2-09C205EB8BE3}" destId="{6603D94C-6DCF-41C8-A232-AB770A7569A5}" srcOrd="4" destOrd="0" presId="urn:microsoft.com/office/officeart/2005/8/layout/default#1"/>
    <dgm:cxn modelId="{7F3BE646-1D25-4689-992B-2359FFD7E1CB}" type="presParOf" srcId="{487BCDEA-3B95-45BF-8BA2-09C205EB8BE3}" destId="{1A10EE51-FD22-4083-892B-192CCD3EC883}" srcOrd="5" destOrd="0" presId="urn:microsoft.com/office/officeart/2005/8/layout/default#1"/>
    <dgm:cxn modelId="{A7E7C575-71AF-4525-97F8-2A66A594D796}" type="presParOf" srcId="{487BCDEA-3B95-45BF-8BA2-09C205EB8BE3}" destId="{08D69E78-16CE-4972-B1ED-2D133EDB6A46}" srcOrd="6" destOrd="0" presId="urn:microsoft.com/office/officeart/2005/8/layout/default#1"/>
    <dgm:cxn modelId="{C648183D-81CC-4EF3-AB5C-64597B325B39}" type="presParOf" srcId="{487BCDEA-3B95-45BF-8BA2-09C205EB8BE3}" destId="{3A85752E-BBC2-4B70-B042-484B0EF0CEA0}" srcOrd="7" destOrd="0" presId="urn:microsoft.com/office/officeart/2005/8/layout/default#1"/>
    <dgm:cxn modelId="{77FDDDF2-01DF-48A7-BD78-A80F51562831}" type="presParOf" srcId="{487BCDEA-3B95-45BF-8BA2-09C205EB8BE3}" destId="{157E1C1D-6AD0-4D29-97BB-57DB8C441389}"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C2B0BB-134D-4222-A35A-844E875F959A}"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s-MX"/>
        </a:p>
      </dgm:t>
    </dgm:pt>
    <dgm:pt modelId="{5A461F9B-340C-4916-B33B-554C172884C1}">
      <dgm:prSet phldrT="[Texto]"/>
      <dgm:spPr/>
      <dgm:t>
        <a:bodyPr/>
        <a:lstStyle/>
        <a:p>
          <a:r>
            <a:rPr lang="es-MX" dirty="0" smtClean="0"/>
            <a:t>a</a:t>
          </a:r>
          <a:endParaRPr lang="es-MX" dirty="0"/>
        </a:p>
      </dgm:t>
    </dgm:pt>
    <dgm:pt modelId="{D0021D28-3A2B-42AB-A64C-D02BFDF39DEA}" type="parTrans" cxnId="{E1220BF8-47E0-4FA1-99D6-010ACC2BED14}">
      <dgm:prSet/>
      <dgm:spPr/>
      <dgm:t>
        <a:bodyPr/>
        <a:lstStyle/>
        <a:p>
          <a:endParaRPr lang="es-MX"/>
        </a:p>
      </dgm:t>
    </dgm:pt>
    <dgm:pt modelId="{D01A12E1-F00E-4334-9458-1BA9F9E3D846}" type="sibTrans" cxnId="{E1220BF8-47E0-4FA1-99D6-010ACC2BED14}">
      <dgm:prSet/>
      <dgm:spPr/>
      <dgm:t>
        <a:bodyPr/>
        <a:lstStyle/>
        <a:p>
          <a:endParaRPr lang="es-MX"/>
        </a:p>
      </dgm:t>
    </dgm:pt>
    <dgm:pt modelId="{2EC3E139-4357-46B1-B309-DC9B3EBB89BB}">
      <dgm:prSet phldrT="[Texto]"/>
      <dgm:spPr/>
      <dgm:t>
        <a:bodyPr/>
        <a:lstStyle/>
        <a:p>
          <a:r>
            <a:rPr lang="es-MX" dirty="0" smtClean="0"/>
            <a:t>b</a:t>
          </a:r>
          <a:endParaRPr lang="es-MX" dirty="0"/>
        </a:p>
      </dgm:t>
    </dgm:pt>
    <dgm:pt modelId="{D0D8AA3C-879F-41AA-9095-9962150971D2}" type="parTrans" cxnId="{60EE90CA-A883-47CA-A08F-0E5D2A27329E}">
      <dgm:prSet/>
      <dgm:spPr/>
      <dgm:t>
        <a:bodyPr/>
        <a:lstStyle/>
        <a:p>
          <a:endParaRPr lang="es-MX"/>
        </a:p>
      </dgm:t>
    </dgm:pt>
    <dgm:pt modelId="{D3A973AC-E313-48A8-B92F-1E3ABD79C99F}" type="sibTrans" cxnId="{60EE90CA-A883-47CA-A08F-0E5D2A27329E}">
      <dgm:prSet/>
      <dgm:spPr/>
      <dgm:t>
        <a:bodyPr/>
        <a:lstStyle/>
        <a:p>
          <a:endParaRPr lang="es-MX"/>
        </a:p>
      </dgm:t>
    </dgm:pt>
    <dgm:pt modelId="{8D7B8DEE-4F23-4F5A-AAB3-957204B92D9E}">
      <dgm:prSet phldrT="[Texto]"/>
      <dgm:spPr/>
      <dgm:t>
        <a:bodyPr/>
        <a:lstStyle/>
        <a:p>
          <a:r>
            <a:rPr lang="es-MX" dirty="0" smtClean="0"/>
            <a:t>A</a:t>
          </a:r>
          <a:endParaRPr lang="es-MX" dirty="0"/>
        </a:p>
      </dgm:t>
    </dgm:pt>
    <dgm:pt modelId="{502DBC40-801A-4F70-9ABF-5E8C8B790AF8}" type="parTrans" cxnId="{9C540E5F-9A6A-48AA-AD87-8810F8AA77F3}">
      <dgm:prSet/>
      <dgm:spPr/>
      <dgm:t>
        <a:bodyPr/>
        <a:lstStyle/>
        <a:p>
          <a:endParaRPr lang="es-MX"/>
        </a:p>
      </dgm:t>
    </dgm:pt>
    <dgm:pt modelId="{39F91E7A-15E5-487A-8B86-1A632B797C2B}" type="sibTrans" cxnId="{9C540E5F-9A6A-48AA-AD87-8810F8AA77F3}">
      <dgm:prSet/>
      <dgm:spPr/>
      <dgm:t>
        <a:bodyPr/>
        <a:lstStyle/>
        <a:p>
          <a:endParaRPr lang="es-MX"/>
        </a:p>
      </dgm:t>
    </dgm:pt>
    <dgm:pt modelId="{BA30877E-F371-419F-8597-200476493142}">
      <dgm:prSet phldrT="[Texto]"/>
      <dgm:spPr/>
      <dgm:t>
        <a:bodyPr/>
        <a:lstStyle/>
        <a:p>
          <a:r>
            <a:rPr lang="es-MX" dirty="0" smtClean="0"/>
            <a:t>B</a:t>
          </a:r>
          <a:endParaRPr lang="es-MX" dirty="0"/>
        </a:p>
      </dgm:t>
    </dgm:pt>
    <dgm:pt modelId="{D7D4016B-E9E8-40C6-ABB6-858E4B860392}" type="parTrans" cxnId="{ECE4593A-B258-42FA-8D7D-EF5AA4C5769B}">
      <dgm:prSet/>
      <dgm:spPr/>
      <dgm:t>
        <a:bodyPr/>
        <a:lstStyle/>
        <a:p>
          <a:endParaRPr lang="es-MX"/>
        </a:p>
      </dgm:t>
    </dgm:pt>
    <dgm:pt modelId="{F638F7C9-6A25-41B3-8096-4DE1C7D81396}" type="sibTrans" cxnId="{ECE4593A-B258-42FA-8D7D-EF5AA4C5769B}">
      <dgm:prSet/>
      <dgm:spPr/>
      <dgm:t>
        <a:bodyPr/>
        <a:lstStyle/>
        <a:p>
          <a:endParaRPr lang="es-MX"/>
        </a:p>
      </dgm:t>
    </dgm:pt>
    <dgm:pt modelId="{23A28348-A0EB-47ED-849C-BEA96BFCC7A3}">
      <dgm:prSet phldrT="[Texto]"/>
      <dgm:spPr/>
      <dgm:t>
        <a:bodyPr/>
        <a:lstStyle/>
        <a:p>
          <a:r>
            <a:rPr lang="es-MX" dirty="0" smtClean="0"/>
            <a:t>director</a:t>
          </a:r>
          <a:endParaRPr lang="es-MX" dirty="0"/>
        </a:p>
      </dgm:t>
    </dgm:pt>
    <dgm:pt modelId="{E26E0687-3151-4EED-95BF-E64CA664BEA2}" type="parTrans" cxnId="{49B59483-4FD2-4FE6-B04E-6ACA6882F66D}">
      <dgm:prSet/>
      <dgm:spPr/>
      <dgm:t>
        <a:bodyPr/>
        <a:lstStyle/>
        <a:p>
          <a:endParaRPr lang="es-MX"/>
        </a:p>
      </dgm:t>
    </dgm:pt>
    <dgm:pt modelId="{3E5EF292-1A0B-4CF3-A8AD-1445403E6579}" type="sibTrans" cxnId="{49B59483-4FD2-4FE6-B04E-6ACA6882F66D}">
      <dgm:prSet/>
      <dgm:spPr/>
      <dgm:t>
        <a:bodyPr/>
        <a:lstStyle/>
        <a:p>
          <a:endParaRPr lang="es-MX"/>
        </a:p>
      </dgm:t>
    </dgm:pt>
    <dgm:pt modelId="{EF90154A-2F09-434F-B291-8C06769D8C83}" type="pres">
      <dgm:prSet presAssocID="{BDC2B0BB-134D-4222-A35A-844E875F959A}" presName="diagram" presStyleCnt="0">
        <dgm:presLayoutVars>
          <dgm:dir/>
          <dgm:resizeHandles val="exact"/>
        </dgm:presLayoutVars>
      </dgm:prSet>
      <dgm:spPr/>
      <dgm:t>
        <a:bodyPr/>
        <a:lstStyle/>
        <a:p>
          <a:endParaRPr lang="es-MX"/>
        </a:p>
      </dgm:t>
    </dgm:pt>
    <dgm:pt modelId="{8BB943D3-AEF4-4275-A46E-AAB90081B933}" type="pres">
      <dgm:prSet presAssocID="{5A461F9B-340C-4916-B33B-554C172884C1}" presName="node" presStyleLbl="node1" presStyleIdx="0" presStyleCnt="5" custLinFactX="-200000" custLinFactNeighborX="-248223" custLinFactNeighborY="-7554">
        <dgm:presLayoutVars>
          <dgm:bulletEnabled val="1"/>
        </dgm:presLayoutVars>
      </dgm:prSet>
      <dgm:spPr/>
      <dgm:t>
        <a:bodyPr/>
        <a:lstStyle/>
        <a:p>
          <a:endParaRPr lang="es-MX"/>
        </a:p>
      </dgm:t>
    </dgm:pt>
    <dgm:pt modelId="{0BFF9906-B955-4DD1-87D5-40177E078690}" type="pres">
      <dgm:prSet presAssocID="{D01A12E1-F00E-4334-9458-1BA9F9E3D846}" presName="sibTrans" presStyleCnt="0"/>
      <dgm:spPr/>
    </dgm:pt>
    <dgm:pt modelId="{099EE15A-EB6D-4CFC-8D92-7974A2E4C37E}" type="pres">
      <dgm:prSet presAssocID="{2EC3E139-4357-46B1-B309-DC9B3EBB89BB}" presName="node" presStyleLbl="node1" presStyleIdx="1" presStyleCnt="5" custLinFactNeighborX="7027" custLinFactNeighborY="-7554">
        <dgm:presLayoutVars>
          <dgm:bulletEnabled val="1"/>
        </dgm:presLayoutVars>
      </dgm:prSet>
      <dgm:spPr/>
      <dgm:t>
        <a:bodyPr/>
        <a:lstStyle/>
        <a:p>
          <a:endParaRPr lang="es-MX"/>
        </a:p>
      </dgm:t>
    </dgm:pt>
    <dgm:pt modelId="{C1732AFD-BFD1-4BFE-95F5-22A558CD8086}" type="pres">
      <dgm:prSet presAssocID="{D3A973AC-E313-48A8-B92F-1E3ABD79C99F}" presName="sibTrans" presStyleCnt="0"/>
      <dgm:spPr/>
    </dgm:pt>
    <dgm:pt modelId="{DAE995D7-001F-41A0-9DC5-61E95C22EC74}" type="pres">
      <dgm:prSet presAssocID="{8D7B8DEE-4F23-4F5A-AAB3-957204B92D9E}" presName="node" presStyleLbl="node1" presStyleIdx="2" presStyleCnt="5">
        <dgm:presLayoutVars>
          <dgm:bulletEnabled val="1"/>
        </dgm:presLayoutVars>
      </dgm:prSet>
      <dgm:spPr/>
      <dgm:t>
        <a:bodyPr/>
        <a:lstStyle/>
        <a:p>
          <a:endParaRPr lang="es-MX"/>
        </a:p>
      </dgm:t>
    </dgm:pt>
    <dgm:pt modelId="{C280D397-9608-4750-8EE5-8A7482974AAA}" type="pres">
      <dgm:prSet presAssocID="{39F91E7A-15E5-487A-8B86-1A632B797C2B}" presName="sibTrans" presStyleCnt="0"/>
      <dgm:spPr/>
    </dgm:pt>
    <dgm:pt modelId="{4D831DAE-A195-4059-967E-E43DCC8474B1}" type="pres">
      <dgm:prSet presAssocID="{BA30877E-F371-419F-8597-200476493142}" presName="node" presStyleLbl="node1" presStyleIdx="3" presStyleCnt="5">
        <dgm:presLayoutVars>
          <dgm:bulletEnabled val="1"/>
        </dgm:presLayoutVars>
      </dgm:prSet>
      <dgm:spPr/>
      <dgm:t>
        <a:bodyPr/>
        <a:lstStyle/>
        <a:p>
          <a:endParaRPr lang="es-MX"/>
        </a:p>
      </dgm:t>
    </dgm:pt>
    <dgm:pt modelId="{9AD89B6D-C50C-484D-B78B-4BA10163CE50}" type="pres">
      <dgm:prSet presAssocID="{F638F7C9-6A25-41B3-8096-4DE1C7D81396}" presName="sibTrans" presStyleCnt="0"/>
      <dgm:spPr/>
    </dgm:pt>
    <dgm:pt modelId="{016DE993-1150-4E66-B361-7C9F1EB00464}" type="pres">
      <dgm:prSet presAssocID="{23A28348-A0EB-47ED-849C-BEA96BFCC7A3}" presName="node" presStyleLbl="node1" presStyleIdx="4" presStyleCnt="5">
        <dgm:presLayoutVars>
          <dgm:bulletEnabled val="1"/>
        </dgm:presLayoutVars>
      </dgm:prSet>
      <dgm:spPr/>
      <dgm:t>
        <a:bodyPr/>
        <a:lstStyle/>
        <a:p>
          <a:endParaRPr lang="es-MX"/>
        </a:p>
      </dgm:t>
    </dgm:pt>
  </dgm:ptLst>
  <dgm:cxnLst>
    <dgm:cxn modelId="{E7DAC176-FE1B-45BA-8532-4980958EC972}" type="presOf" srcId="{2EC3E139-4357-46B1-B309-DC9B3EBB89BB}" destId="{099EE15A-EB6D-4CFC-8D92-7974A2E4C37E}" srcOrd="0" destOrd="0" presId="urn:microsoft.com/office/officeart/2005/8/layout/default#2"/>
    <dgm:cxn modelId="{E1220BF8-47E0-4FA1-99D6-010ACC2BED14}" srcId="{BDC2B0BB-134D-4222-A35A-844E875F959A}" destId="{5A461F9B-340C-4916-B33B-554C172884C1}" srcOrd="0" destOrd="0" parTransId="{D0021D28-3A2B-42AB-A64C-D02BFDF39DEA}" sibTransId="{D01A12E1-F00E-4334-9458-1BA9F9E3D846}"/>
    <dgm:cxn modelId="{AB505C3E-6B40-4C1A-BD4F-6BBA1E7BAD79}" type="presOf" srcId="{8D7B8DEE-4F23-4F5A-AAB3-957204B92D9E}" destId="{DAE995D7-001F-41A0-9DC5-61E95C22EC74}" srcOrd="0" destOrd="0" presId="urn:microsoft.com/office/officeart/2005/8/layout/default#2"/>
    <dgm:cxn modelId="{6AFBDE1D-8040-49BC-AD25-FC7E3A45618F}" type="presOf" srcId="{5A461F9B-340C-4916-B33B-554C172884C1}" destId="{8BB943D3-AEF4-4275-A46E-AAB90081B933}" srcOrd="0" destOrd="0" presId="urn:microsoft.com/office/officeart/2005/8/layout/default#2"/>
    <dgm:cxn modelId="{49B59483-4FD2-4FE6-B04E-6ACA6882F66D}" srcId="{BDC2B0BB-134D-4222-A35A-844E875F959A}" destId="{23A28348-A0EB-47ED-849C-BEA96BFCC7A3}" srcOrd="4" destOrd="0" parTransId="{E26E0687-3151-4EED-95BF-E64CA664BEA2}" sibTransId="{3E5EF292-1A0B-4CF3-A8AD-1445403E6579}"/>
    <dgm:cxn modelId="{0E38BDB2-C0B6-4361-B042-43E2022D745A}" type="presOf" srcId="{23A28348-A0EB-47ED-849C-BEA96BFCC7A3}" destId="{016DE993-1150-4E66-B361-7C9F1EB00464}" srcOrd="0" destOrd="0" presId="urn:microsoft.com/office/officeart/2005/8/layout/default#2"/>
    <dgm:cxn modelId="{60EE90CA-A883-47CA-A08F-0E5D2A27329E}" srcId="{BDC2B0BB-134D-4222-A35A-844E875F959A}" destId="{2EC3E139-4357-46B1-B309-DC9B3EBB89BB}" srcOrd="1" destOrd="0" parTransId="{D0D8AA3C-879F-41AA-9095-9962150971D2}" sibTransId="{D3A973AC-E313-48A8-B92F-1E3ABD79C99F}"/>
    <dgm:cxn modelId="{9C540E5F-9A6A-48AA-AD87-8810F8AA77F3}" srcId="{BDC2B0BB-134D-4222-A35A-844E875F959A}" destId="{8D7B8DEE-4F23-4F5A-AAB3-957204B92D9E}" srcOrd="2" destOrd="0" parTransId="{502DBC40-801A-4F70-9ABF-5E8C8B790AF8}" sibTransId="{39F91E7A-15E5-487A-8B86-1A632B797C2B}"/>
    <dgm:cxn modelId="{CE4DE620-8742-457B-8EA1-377381B26980}" type="presOf" srcId="{BDC2B0BB-134D-4222-A35A-844E875F959A}" destId="{EF90154A-2F09-434F-B291-8C06769D8C83}" srcOrd="0" destOrd="0" presId="urn:microsoft.com/office/officeart/2005/8/layout/default#2"/>
    <dgm:cxn modelId="{ECE4593A-B258-42FA-8D7D-EF5AA4C5769B}" srcId="{BDC2B0BB-134D-4222-A35A-844E875F959A}" destId="{BA30877E-F371-419F-8597-200476493142}" srcOrd="3" destOrd="0" parTransId="{D7D4016B-E9E8-40C6-ABB6-858E4B860392}" sibTransId="{F638F7C9-6A25-41B3-8096-4DE1C7D81396}"/>
    <dgm:cxn modelId="{4B4BC35D-F2F3-4A75-B2AC-E7390B19F9FA}" type="presOf" srcId="{BA30877E-F371-419F-8597-200476493142}" destId="{4D831DAE-A195-4059-967E-E43DCC8474B1}" srcOrd="0" destOrd="0" presId="urn:microsoft.com/office/officeart/2005/8/layout/default#2"/>
    <dgm:cxn modelId="{6CB3619E-ECFC-49B0-96C0-6607F942D33B}" type="presParOf" srcId="{EF90154A-2F09-434F-B291-8C06769D8C83}" destId="{8BB943D3-AEF4-4275-A46E-AAB90081B933}" srcOrd="0" destOrd="0" presId="urn:microsoft.com/office/officeart/2005/8/layout/default#2"/>
    <dgm:cxn modelId="{9937B4C4-112B-42C3-A4FA-8B10EB9407D4}" type="presParOf" srcId="{EF90154A-2F09-434F-B291-8C06769D8C83}" destId="{0BFF9906-B955-4DD1-87D5-40177E078690}" srcOrd="1" destOrd="0" presId="urn:microsoft.com/office/officeart/2005/8/layout/default#2"/>
    <dgm:cxn modelId="{311CE1ED-CAAC-4ED2-8921-A092F0BF9F34}" type="presParOf" srcId="{EF90154A-2F09-434F-B291-8C06769D8C83}" destId="{099EE15A-EB6D-4CFC-8D92-7974A2E4C37E}" srcOrd="2" destOrd="0" presId="urn:microsoft.com/office/officeart/2005/8/layout/default#2"/>
    <dgm:cxn modelId="{5CC398B8-4A23-4BA0-9038-37B21410B43F}" type="presParOf" srcId="{EF90154A-2F09-434F-B291-8C06769D8C83}" destId="{C1732AFD-BFD1-4BFE-95F5-22A558CD8086}" srcOrd="3" destOrd="0" presId="urn:microsoft.com/office/officeart/2005/8/layout/default#2"/>
    <dgm:cxn modelId="{E33E9216-D7D4-45DE-A617-E22E22E2CF3A}" type="presParOf" srcId="{EF90154A-2F09-434F-B291-8C06769D8C83}" destId="{DAE995D7-001F-41A0-9DC5-61E95C22EC74}" srcOrd="4" destOrd="0" presId="urn:microsoft.com/office/officeart/2005/8/layout/default#2"/>
    <dgm:cxn modelId="{EFAD831F-EA2E-4FCA-9F7C-775397844EB5}" type="presParOf" srcId="{EF90154A-2F09-434F-B291-8C06769D8C83}" destId="{C280D397-9608-4750-8EE5-8A7482974AAA}" srcOrd="5" destOrd="0" presId="urn:microsoft.com/office/officeart/2005/8/layout/default#2"/>
    <dgm:cxn modelId="{69ACD0A8-7AEB-47D2-856C-18A157A96839}" type="presParOf" srcId="{EF90154A-2F09-434F-B291-8C06769D8C83}" destId="{4D831DAE-A195-4059-967E-E43DCC8474B1}" srcOrd="6" destOrd="0" presId="urn:microsoft.com/office/officeart/2005/8/layout/default#2"/>
    <dgm:cxn modelId="{CDD5BFDF-6533-4DF2-96BE-02A59F5387DE}" type="presParOf" srcId="{EF90154A-2F09-434F-B291-8C06769D8C83}" destId="{9AD89B6D-C50C-484D-B78B-4BA10163CE50}" srcOrd="7" destOrd="0" presId="urn:microsoft.com/office/officeart/2005/8/layout/default#2"/>
    <dgm:cxn modelId="{87F97F98-0C0F-4DF4-A369-DF0A1DA3B144}" type="presParOf" srcId="{EF90154A-2F09-434F-B291-8C06769D8C83}" destId="{016DE993-1150-4E66-B361-7C9F1EB00464}" srcOrd="8"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F0877A-D67F-4C30-95A0-A2A35AA137F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MX"/>
        </a:p>
      </dgm:t>
    </dgm:pt>
    <dgm:pt modelId="{59A8FC54-7D8E-4F69-B1EE-64CBEBE65232}">
      <dgm:prSet phldrT="[Texto]"/>
      <dgm:spPr/>
      <dgm:t>
        <a:bodyPr/>
        <a:lstStyle/>
        <a:p>
          <a:r>
            <a:rPr lang="es-MX" dirty="0" smtClean="0"/>
            <a:t>director</a:t>
          </a:r>
          <a:endParaRPr lang="es-MX" dirty="0"/>
        </a:p>
      </dgm:t>
    </dgm:pt>
    <dgm:pt modelId="{6B8557CF-C7F0-4AB7-8AF1-2E8B2FF9C557}" type="parTrans" cxnId="{029EEB3F-4A31-4CA4-BC4F-FAEECA14D507}">
      <dgm:prSet/>
      <dgm:spPr/>
      <dgm:t>
        <a:bodyPr/>
        <a:lstStyle/>
        <a:p>
          <a:endParaRPr lang="es-MX"/>
        </a:p>
      </dgm:t>
    </dgm:pt>
    <dgm:pt modelId="{85BF846A-EC0F-47CB-91DE-634CA652F67F}" type="sibTrans" cxnId="{029EEB3F-4A31-4CA4-BC4F-FAEECA14D507}">
      <dgm:prSet/>
      <dgm:spPr/>
      <dgm:t>
        <a:bodyPr/>
        <a:lstStyle/>
        <a:p>
          <a:endParaRPr lang="es-MX"/>
        </a:p>
      </dgm:t>
    </dgm:pt>
    <dgm:pt modelId="{7152DD8E-9026-41A1-B4A9-6A0586D27CC5}">
      <dgm:prSet phldrT="[Texto]"/>
      <dgm:spPr/>
      <dgm:t>
        <a:bodyPr/>
        <a:lstStyle/>
        <a:p>
          <a:r>
            <a:rPr lang="es-MX" dirty="0" smtClean="0"/>
            <a:t>A</a:t>
          </a:r>
          <a:endParaRPr lang="es-MX" dirty="0"/>
        </a:p>
      </dgm:t>
    </dgm:pt>
    <dgm:pt modelId="{A59F1707-52B0-4CAE-A216-3924F1B3055E}" type="parTrans" cxnId="{004327DF-4292-4D49-BC36-C6494212CE49}">
      <dgm:prSet/>
      <dgm:spPr/>
      <dgm:t>
        <a:bodyPr/>
        <a:lstStyle/>
        <a:p>
          <a:endParaRPr lang="es-MX"/>
        </a:p>
      </dgm:t>
    </dgm:pt>
    <dgm:pt modelId="{D0B1579F-3F06-4FD4-96AA-526FD76750B9}" type="sibTrans" cxnId="{004327DF-4292-4D49-BC36-C6494212CE49}">
      <dgm:prSet/>
      <dgm:spPr/>
      <dgm:t>
        <a:bodyPr/>
        <a:lstStyle/>
        <a:p>
          <a:endParaRPr lang="es-MX"/>
        </a:p>
      </dgm:t>
    </dgm:pt>
    <dgm:pt modelId="{E5513D22-B559-483A-BBA8-5299D5099201}">
      <dgm:prSet phldrT="[Texto]"/>
      <dgm:spPr/>
      <dgm:t>
        <a:bodyPr/>
        <a:lstStyle/>
        <a:p>
          <a:r>
            <a:rPr lang="es-MX" dirty="0" smtClean="0"/>
            <a:t>a</a:t>
          </a:r>
          <a:endParaRPr lang="es-MX" dirty="0"/>
        </a:p>
      </dgm:t>
    </dgm:pt>
    <dgm:pt modelId="{16874013-3ED9-4D51-AB26-8ECA241DA6AA}" type="parTrans" cxnId="{62E70EF8-21F4-4894-A7A2-28764D47231C}">
      <dgm:prSet/>
      <dgm:spPr/>
      <dgm:t>
        <a:bodyPr/>
        <a:lstStyle/>
        <a:p>
          <a:endParaRPr lang="es-MX"/>
        </a:p>
      </dgm:t>
    </dgm:pt>
    <dgm:pt modelId="{9400DC4D-D671-4C47-AE42-7511D343CEBC}" type="sibTrans" cxnId="{62E70EF8-21F4-4894-A7A2-28764D47231C}">
      <dgm:prSet/>
      <dgm:spPr/>
      <dgm:t>
        <a:bodyPr/>
        <a:lstStyle/>
        <a:p>
          <a:endParaRPr lang="es-MX"/>
        </a:p>
      </dgm:t>
    </dgm:pt>
    <dgm:pt modelId="{0B5065C6-48BB-44AB-8FD4-970E4455D678}">
      <dgm:prSet phldrT="[Texto]"/>
      <dgm:spPr/>
      <dgm:t>
        <a:bodyPr/>
        <a:lstStyle/>
        <a:p>
          <a:r>
            <a:rPr lang="es-MX" dirty="0" smtClean="0"/>
            <a:t>b</a:t>
          </a:r>
          <a:endParaRPr lang="es-MX" dirty="0"/>
        </a:p>
      </dgm:t>
    </dgm:pt>
    <dgm:pt modelId="{F59FDB80-5B9F-405E-A6A8-96EEA94B3221}" type="parTrans" cxnId="{FE7D9D25-7984-4E4B-85FB-3A718AA2B929}">
      <dgm:prSet/>
      <dgm:spPr/>
      <dgm:t>
        <a:bodyPr/>
        <a:lstStyle/>
        <a:p>
          <a:endParaRPr lang="es-MX"/>
        </a:p>
      </dgm:t>
    </dgm:pt>
    <dgm:pt modelId="{C93F6FD9-3B8F-4BD0-BC0B-CFE44A048869}" type="sibTrans" cxnId="{FE7D9D25-7984-4E4B-85FB-3A718AA2B929}">
      <dgm:prSet/>
      <dgm:spPr/>
      <dgm:t>
        <a:bodyPr/>
        <a:lstStyle/>
        <a:p>
          <a:endParaRPr lang="es-MX"/>
        </a:p>
      </dgm:t>
    </dgm:pt>
    <dgm:pt modelId="{E679AB37-5DEA-4CE2-9906-6B02BA42CE96}">
      <dgm:prSet phldrT="[Texto]"/>
      <dgm:spPr/>
      <dgm:t>
        <a:bodyPr/>
        <a:lstStyle/>
        <a:p>
          <a:r>
            <a:rPr lang="es-MX" dirty="0" smtClean="0"/>
            <a:t>B</a:t>
          </a:r>
          <a:endParaRPr lang="es-MX" dirty="0"/>
        </a:p>
      </dgm:t>
    </dgm:pt>
    <dgm:pt modelId="{96FC70C2-08E8-487E-A589-9C67F5F7E11F}" type="parTrans" cxnId="{14E063E6-4424-4FB5-94E4-7AB608E7F7F7}">
      <dgm:prSet/>
      <dgm:spPr/>
      <dgm:t>
        <a:bodyPr/>
        <a:lstStyle/>
        <a:p>
          <a:endParaRPr lang="es-MX"/>
        </a:p>
      </dgm:t>
    </dgm:pt>
    <dgm:pt modelId="{71706BA5-0F32-4F37-8221-7DCEF5EB0A05}" type="sibTrans" cxnId="{14E063E6-4424-4FB5-94E4-7AB608E7F7F7}">
      <dgm:prSet/>
      <dgm:spPr/>
      <dgm:t>
        <a:bodyPr/>
        <a:lstStyle/>
        <a:p>
          <a:endParaRPr lang="es-MX"/>
        </a:p>
      </dgm:t>
    </dgm:pt>
    <dgm:pt modelId="{8C3CEF58-9F3F-4795-989D-27129033523E}">
      <dgm:prSet phldrT="[Texto]"/>
      <dgm:spPr/>
      <dgm:t>
        <a:bodyPr/>
        <a:lstStyle/>
        <a:p>
          <a:r>
            <a:rPr lang="es-MX" dirty="0" smtClean="0"/>
            <a:t>c</a:t>
          </a:r>
          <a:endParaRPr lang="es-MX" dirty="0"/>
        </a:p>
      </dgm:t>
    </dgm:pt>
    <dgm:pt modelId="{A9341ABD-2A28-4DD8-8FD8-F70481B63655}" type="parTrans" cxnId="{DE281B02-91DC-4CC1-ADF3-707F2D7FDEC5}">
      <dgm:prSet/>
      <dgm:spPr/>
      <dgm:t>
        <a:bodyPr/>
        <a:lstStyle/>
        <a:p>
          <a:endParaRPr lang="es-MX"/>
        </a:p>
      </dgm:t>
    </dgm:pt>
    <dgm:pt modelId="{F5ACD5CB-565F-443D-B6DF-DB047A729895}" type="sibTrans" cxnId="{DE281B02-91DC-4CC1-ADF3-707F2D7FDEC5}">
      <dgm:prSet/>
      <dgm:spPr/>
      <dgm:t>
        <a:bodyPr/>
        <a:lstStyle/>
        <a:p>
          <a:endParaRPr lang="es-MX"/>
        </a:p>
      </dgm:t>
    </dgm:pt>
    <dgm:pt modelId="{CBF7F251-5DA0-44F0-9DD4-913A15DA9A59}" type="pres">
      <dgm:prSet presAssocID="{0EF0877A-D67F-4C30-95A0-A2A35AA137FE}" presName="hierChild1" presStyleCnt="0">
        <dgm:presLayoutVars>
          <dgm:chPref val="1"/>
          <dgm:dir/>
          <dgm:animOne val="branch"/>
          <dgm:animLvl val="lvl"/>
          <dgm:resizeHandles/>
        </dgm:presLayoutVars>
      </dgm:prSet>
      <dgm:spPr/>
      <dgm:t>
        <a:bodyPr/>
        <a:lstStyle/>
        <a:p>
          <a:endParaRPr lang="es-MX"/>
        </a:p>
      </dgm:t>
    </dgm:pt>
    <dgm:pt modelId="{4EA9E024-D48C-437B-B220-210C5DCA84D8}" type="pres">
      <dgm:prSet presAssocID="{59A8FC54-7D8E-4F69-B1EE-64CBEBE65232}" presName="hierRoot1" presStyleCnt="0"/>
      <dgm:spPr/>
    </dgm:pt>
    <dgm:pt modelId="{349DFCB5-F1B9-4B77-9146-12B864DBD7E3}" type="pres">
      <dgm:prSet presAssocID="{59A8FC54-7D8E-4F69-B1EE-64CBEBE65232}" presName="composite" presStyleCnt="0"/>
      <dgm:spPr/>
    </dgm:pt>
    <dgm:pt modelId="{388FF0A9-A04E-4504-B7B9-A4DCF10F7BCE}" type="pres">
      <dgm:prSet presAssocID="{59A8FC54-7D8E-4F69-B1EE-64CBEBE65232}" presName="background" presStyleLbl="node0" presStyleIdx="0" presStyleCnt="1"/>
      <dgm:spPr/>
    </dgm:pt>
    <dgm:pt modelId="{2D7D6460-1CCF-4149-8AA7-978E93855EFD}" type="pres">
      <dgm:prSet presAssocID="{59A8FC54-7D8E-4F69-B1EE-64CBEBE65232}" presName="text" presStyleLbl="fgAcc0" presStyleIdx="0" presStyleCnt="1">
        <dgm:presLayoutVars>
          <dgm:chPref val="3"/>
        </dgm:presLayoutVars>
      </dgm:prSet>
      <dgm:spPr/>
      <dgm:t>
        <a:bodyPr/>
        <a:lstStyle/>
        <a:p>
          <a:endParaRPr lang="es-MX"/>
        </a:p>
      </dgm:t>
    </dgm:pt>
    <dgm:pt modelId="{AF860632-3DC7-444E-B81F-4EE48D4BE426}" type="pres">
      <dgm:prSet presAssocID="{59A8FC54-7D8E-4F69-B1EE-64CBEBE65232}" presName="hierChild2" presStyleCnt="0"/>
      <dgm:spPr/>
    </dgm:pt>
    <dgm:pt modelId="{6388B7A1-80C4-4582-9CC9-657A8BD485D9}" type="pres">
      <dgm:prSet presAssocID="{A59F1707-52B0-4CAE-A216-3924F1B3055E}" presName="Name10" presStyleLbl="parChTrans1D2" presStyleIdx="0" presStyleCnt="2"/>
      <dgm:spPr/>
      <dgm:t>
        <a:bodyPr/>
        <a:lstStyle/>
        <a:p>
          <a:endParaRPr lang="es-MX"/>
        </a:p>
      </dgm:t>
    </dgm:pt>
    <dgm:pt modelId="{E987C08D-6C50-474F-994E-4250C2220BC6}" type="pres">
      <dgm:prSet presAssocID="{7152DD8E-9026-41A1-B4A9-6A0586D27CC5}" presName="hierRoot2" presStyleCnt="0"/>
      <dgm:spPr/>
    </dgm:pt>
    <dgm:pt modelId="{C83ED4C4-30E2-41EA-BCD5-ABF4A9DAC333}" type="pres">
      <dgm:prSet presAssocID="{7152DD8E-9026-41A1-B4A9-6A0586D27CC5}" presName="composite2" presStyleCnt="0"/>
      <dgm:spPr/>
    </dgm:pt>
    <dgm:pt modelId="{68B9F8CD-1D5D-4EEC-AF94-76DC4183D775}" type="pres">
      <dgm:prSet presAssocID="{7152DD8E-9026-41A1-B4A9-6A0586D27CC5}" presName="background2" presStyleLbl="node2" presStyleIdx="0" presStyleCnt="2"/>
      <dgm:spPr/>
    </dgm:pt>
    <dgm:pt modelId="{1F7E26C3-BECD-4897-8F66-CA9FA798C268}" type="pres">
      <dgm:prSet presAssocID="{7152DD8E-9026-41A1-B4A9-6A0586D27CC5}" presName="text2" presStyleLbl="fgAcc2" presStyleIdx="0" presStyleCnt="2">
        <dgm:presLayoutVars>
          <dgm:chPref val="3"/>
        </dgm:presLayoutVars>
      </dgm:prSet>
      <dgm:spPr/>
      <dgm:t>
        <a:bodyPr/>
        <a:lstStyle/>
        <a:p>
          <a:endParaRPr lang="es-MX"/>
        </a:p>
      </dgm:t>
    </dgm:pt>
    <dgm:pt modelId="{416E3F96-1763-4FC3-998C-5F856A097CF4}" type="pres">
      <dgm:prSet presAssocID="{7152DD8E-9026-41A1-B4A9-6A0586D27CC5}" presName="hierChild3" presStyleCnt="0"/>
      <dgm:spPr/>
    </dgm:pt>
    <dgm:pt modelId="{3B82D270-99FD-45BA-8E9F-AE42505CB1CB}" type="pres">
      <dgm:prSet presAssocID="{16874013-3ED9-4D51-AB26-8ECA241DA6AA}" presName="Name17" presStyleLbl="parChTrans1D3" presStyleIdx="0" presStyleCnt="3"/>
      <dgm:spPr/>
      <dgm:t>
        <a:bodyPr/>
        <a:lstStyle/>
        <a:p>
          <a:endParaRPr lang="es-MX"/>
        </a:p>
      </dgm:t>
    </dgm:pt>
    <dgm:pt modelId="{C8473A32-DAEB-430C-A0EC-4F75B217B1A0}" type="pres">
      <dgm:prSet presAssocID="{E5513D22-B559-483A-BBA8-5299D5099201}" presName="hierRoot3" presStyleCnt="0"/>
      <dgm:spPr/>
    </dgm:pt>
    <dgm:pt modelId="{BC02165B-16B2-475D-9465-AE339991DEAF}" type="pres">
      <dgm:prSet presAssocID="{E5513D22-B559-483A-BBA8-5299D5099201}" presName="composite3" presStyleCnt="0"/>
      <dgm:spPr/>
    </dgm:pt>
    <dgm:pt modelId="{16CD4F7A-7434-44C9-B89C-D8EEB6AE2AFF}" type="pres">
      <dgm:prSet presAssocID="{E5513D22-B559-483A-BBA8-5299D5099201}" presName="background3" presStyleLbl="node3" presStyleIdx="0" presStyleCnt="3"/>
      <dgm:spPr/>
    </dgm:pt>
    <dgm:pt modelId="{0143D73A-0F58-4435-927C-B1A8B66EED8F}" type="pres">
      <dgm:prSet presAssocID="{E5513D22-B559-483A-BBA8-5299D5099201}" presName="text3" presStyleLbl="fgAcc3" presStyleIdx="0" presStyleCnt="3">
        <dgm:presLayoutVars>
          <dgm:chPref val="3"/>
        </dgm:presLayoutVars>
      </dgm:prSet>
      <dgm:spPr/>
      <dgm:t>
        <a:bodyPr/>
        <a:lstStyle/>
        <a:p>
          <a:endParaRPr lang="es-MX"/>
        </a:p>
      </dgm:t>
    </dgm:pt>
    <dgm:pt modelId="{08DCF4F9-949A-4F53-8A04-1E02F3B27C6E}" type="pres">
      <dgm:prSet presAssocID="{E5513D22-B559-483A-BBA8-5299D5099201}" presName="hierChild4" presStyleCnt="0"/>
      <dgm:spPr/>
    </dgm:pt>
    <dgm:pt modelId="{554FC17D-050B-46F2-A842-0F8C10BB41A9}" type="pres">
      <dgm:prSet presAssocID="{F59FDB80-5B9F-405E-A6A8-96EEA94B3221}" presName="Name17" presStyleLbl="parChTrans1D3" presStyleIdx="1" presStyleCnt="3"/>
      <dgm:spPr/>
      <dgm:t>
        <a:bodyPr/>
        <a:lstStyle/>
        <a:p>
          <a:endParaRPr lang="es-MX"/>
        </a:p>
      </dgm:t>
    </dgm:pt>
    <dgm:pt modelId="{A277D073-0029-4B2B-9A46-DE98B8ECB91C}" type="pres">
      <dgm:prSet presAssocID="{0B5065C6-48BB-44AB-8FD4-970E4455D678}" presName="hierRoot3" presStyleCnt="0"/>
      <dgm:spPr/>
    </dgm:pt>
    <dgm:pt modelId="{670B86AF-907A-417A-B3C1-C39E2E56D4CB}" type="pres">
      <dgm:prSet presAssocID="{0B5065C6-48BB-44AB-8FD4-970E4455D678}" presName="composite3" presStyleCnt="0"/>
      <dgm:spPr/>
    </dgm:pt>
    <dgm:pt modelId="{38A9C13F-4569-4AE6-B3EA-7510B6C7CB3F}" type="pres">
      <dgm:prSet presAssocID="{0B5065C6-48BB-44AB-8FD4-970E4455D678}" presName="background3" presStyleLbl="node3" presStyleIdx="1" presStyleCnt="3"/>
      <dgm:spPr/>
    </dgm:pt>
    <dgm:pt modelId="{0FA428B0-B0FD-4A1C-8C20-61F09CA9E3EA}" type="pres">
      <dgm:prSet presAssocID="{0B5065C6-48BB-44AB-8FD4-970E4455D678}" presName="text3" presStyleLbl="fgAcc3" presStyleIdx="1" presStyleCnt="3">
        <dgm:presLayoutVars>
          <dgm:chPref val="3"/>
        </dgm:presLayoutVars>
      </dgm:prSet>
      <dgm:spPr/>
      <dgm:t>
        <a:bodyPr/>
        <a:lstStyle/>
        <a:p>
          <a:endParaRPr lang="es-MX"/>
        </a:p>
      </dgm:t>
    </dgm:pt>
    <dgm:pt modelId="{846344DB-6606-4565-8886-D06E03144763}" type="pres">
      <dgm:prSet presAssocID="{0B5065C6-48BB-44AB-8FD4-970E4455D678}" presName="hierChild4" presStyleCnt="0"/>
      <dgm:spPr/>
    </dgm:pt>
    <dgm:pt modelId="{FE4ECD77-1F6F-45A3-9417-7777A9897A21}" type="pres">
      <dgm:prSet presAssocID="{96FC70C2-08E8-487E-A589-9C67F5F7E11F}" presName="Name10" presStyleLbl="parChTrans1D2" presStyleIdx="1" presStyleCnt="2"/>
      <dgm:spPr/>
      <dgm:t>
        <a:bodyPr/>
        <a:lstStyle/>
        <a:p>
          <a:endParaRPr lang="es-MX"/>
        </a:p>
      </dgm:t>
    </dgm:pt>
    <dgm:pt modelId="{74FC9DFC-3902-4898-A9AB-D6EA2791872C}" type="pres">
      <dgm:prSet presAssocID="{E679AB37-5DEA-4CE2-9906-6B02BA42CE96}" presName="hierRoot2" presStyleCnt="0"/>
      <dgm:spPr/>
    </dgm:pt>
    <dgm:pt modelId="{1D4B86DE-1E49-487C-B881-BAF0FC880F91}" type="pres">
      <dgm:prSet presAssocID="{E679AB37-5DEA-4CE2-9906-6B02BA42CE96}" presName="composite2" presStyleCnt="0"/>
      <dgm:spPr/>
    </dgm:pt>
    <dgm:pt modelId="{8E8EF956-CAEA-4A50-A421-607EFF341296}" type="pres">
      <dgm:prSet presAssocID="{E679AB37-5DEA-4CE2-9906-6B02BA42CE96}" presName="background2" presStyleLbl="node2" presStyleIdx="1" presStyleCnt="2"/>
      <dgm:spPr/>
    </dgm:pt>
    <dgm:pt modelId="{BFFB4B2C-4BC6-4509-876D-967960FFB1F7}" type="pres">
      <dgm:prSet presAssocID="{E679AB37-5DEA-4CE2-9906-6B02BA42CE96}" presName="text2" presStyleLbl="fgAcc2" presStyleIdx="1" presStyleCnt="2">
        <dgm:presLayoutVars>
          <dgm:chPref val="3"/>
        </dgm:presLayoutVars>
      </dgm:prSet>
      <dgm:spPr/>
      <dgm:t>
        <a:bodyPr/>
        <a:lstStyle/>
        <a:p>
          <a:endParaRPr lang="es-MX"/>
        </a:p>
      </dgm:t>
    </dgm:pt>
    <dgm:pt modelId="{8F3AC125-111D-4929-B90A-DF34717B5AE5}" type="pres">
      <dgm:prSet presAssocID="{E679AB37-5DEA-4CE2-9906-6B02BA42CE96}" presName="hierChild3" presStyleCnt="0"/>
      <dgm:spPr/>
    </dgm:pt>
    <dgm:pt modelId="{DF2017FB-28C5-415E-81D3-CC6B11E3BACA}" type="pres">
      <dgm:prSet presAssocID="{A9341ABD-2A28-4DD8-8FD8-F70481B63655}" presName="Name17" presStyleLbl="parChTrans1D3" presStyleIdx="2" presStyleCnt="3"/>
      <dgm:spPr/>
      <dgm:t>
        <a:bodyPr/>
        <a:lstStyle/>
        <a:p>
          <a:endParaRPr lang="es-MX"/>
        </a:p>
      </dgm:t>
    </dgm:pt>
    <dgm:pt modelId="{4B81CDDE-8DE5-4861-80F7-7A16F8C13B8B}" type="pres">
      <dgm:prSet presAssocID="{8C3CEF58-9F3F-4795-989D-27129033523E}" presName="hierRoot3" presStyleCnt="0"/>
      <dgm:spPr/>
    </dgm:pt>
    <dgm:pt modelId="{D86FD016-9FD6-4800-B267-A0CE621E62A7}" type="pres">
      <dgm:prSet presAssocID="{8C3CEF58-9F3F-4795-989D-27129033523E}" presName="composite3" presStyleCnt="0"/>
      <dgm:spPr/>
    </dgm:pt>
    <dgm:pt modelId="{1DAD2614-F19B-4B9A-87F6-D3EB2395D635}" type="pres">
      <dgm:prSet presAssocID="{8C3CEF58-9F3F-4795-989D-27129033523E}" presName="background3" presStyleLbl="node3" presStyleIdx="2" presStyleCnt="3"/>
      <dgm:spPr/>
    </dgm:pt>
    <dgm:pt modelId="{54009316-5123-40E3-9CA3-C391DA5DABBC}" type="pres">
      <dgm:prSet presAssocID="{8C3CEF58-9F3F-4795-989D-27129033523E}" presName="text3" presStyleLbl="fgAcc3" presStyleIdx="2" presStyleCnt="3">
        <dgm:presLayoutVars>
          <dgm:chPref val="3"/>
        </dgm:presLayoutVars>
      </dgm:prSet>
      <dgm:spPr/>
      <dgm:t>
        <a:bodyPr/>
        <a:lstStyle/>
        <a:p>
          <a:endParaRPr lang="es-MX"/>
        </a:p>
      </dgm:t>
    </dgm:pt>
    <dgm:pt modelId="{D42AC9E5-74D8-4A6F-BA31-2EC8E376B9DA}" type="pres">
      <dgm:prSet presAssocID="{8C3CEF58-9F3F-4795-989D-27129033523E}" presName="hierChild4" presStyleCnt="0"/>
      <dgm:spPr/>
    </dgm:pt>
  </dgm:ptLst>
  <dgm:cxnLst>
    <dgm:cxn modelId="{14E063E6-4424-4FB5-94E4-7AB608E7F7F7}" srcId="{59A8FC54-7D8E-4F69-B1EE-64CBEBE65232}" destId="{E679AB37-5DEA-4CE2-9906-6B02BA42CE96}" srcOrd="1" destOrd="0" parTransId="{96FC70C2-08E8-487E-A589-9C67F5F7E11F}" sibTransId="{71706BA5-0F32-4F37-8221-7DCEF5EB0A05}"/>
    <dgm:cxn modelId="{B951BB5A-A6F7-468D-ABAA-22EF91C4FA91}" type="presOf" srcId="{8C3CEF58-9F3F-4795-989D-27129033523E}" destId="{54009316-5123-40E3-9CA3-C391DA5DABBC}" srcOrd="0" destOrd="0" presId="urn:microsoft.com/office/officeart/2005/8/layout/hierarchy1"/>
    <dgm:cxn modelId="{1A6307B7-CA32-4E26-94AF-2A852E0B354A}" type="presOf" srcId="{0B5065C6-48BB-44AB-8FD4-970E4455D678}" destId="{0FA428B0-B0FD-4A1C-8C20-61F09CA9E3EA}" srcOrd="0" destOrd="0" presId="urn:microsoft.com/office/officeart/2005/8/layout/hierarchy1"/>
    <dgm:cxn modelId="{9DBFA6AC-53CE-45AF-A5FB-962E3991CA28}" type="presOf" srcId="{E679AB37-5DEA-4CE2-9906-6B02BA42CE96}" destId="{BFFB4B2C-4BC6-4509-876D-967960FFB1F7}" srcOrd="0" destOrd="0" presId="urn:microsoft.com/office/officeart/2005/8/layout/hierarchy1"/>
    <dgm:cxn modelId="{FE7D9D25-7984-4E4B-85FB-3A718AA2B929}" srcId="{7152DD8E-9026-41A1-B4A9-6A0586D27CC5}" destId="{0B5065C6-48BB-44AB-8FD4-970E4455D678}" srcOrd="1" destOrd="0" parTransId="{F59FDB80-5B9F-405E-A6A8-96EEA94B3221}" sibTransId="{C93F6FD9-3B8F-4BD0-BC0B-CFE44A048869}"/>
    <dgm:cxn modelId="{DE281B02-91DC-4CC1-ADF3-707F2D7FDEC5}" srcId="{E679AB37-5DEA-4CE2-9906-6B02BA42CE96}" destId="{8C3CEF58-9F3F-4795-989D-27129033523E}" srcOrd="0" destOrd="0" parTransId="{A9341ABD-2A28-4DD8-8FD8-F70481B63655}" sibTransId="{F5ACD5CB-565F-443D-B6DF-DB047A729895}"/>
    <dgm:cxn modelId="{27B91169-CADA-4087-A193-85B6D9707F24}" type="presOf" srcId="{F59FDB80-5B9F-405E-A6A8-96EEA94B3221}" destId="{554FC17D-050B-46F2-A842-0F8C10BB41A9}" srcOrd="0" destOrd="0" presId="urn:microsoft.com/office/officeart/2005/8/layout/hierarchy1"/>
    <dgm:cxn modelId="{0C7B1D8A-3DE5-4FFE-BABE-F1059FA772F8}" type="presOf" srcId="{96FC70C2-08E8-487E-A589-9C67F5F7E11F}" destId="{FE4ECD77-1F6F-45A3-9417-7777A9897A21}" srcOrd="0" destOrd="0" presId="urn:microsoft.com/office/officeart/2005/8/layout/hierarchy1"/>
    <dgm:cxn modelId="{029EEB3F-4A31-4CA4-BC4F-FAEECA14D507}" srcId="{0EF0877A-D67F-4C30-95A0-A2A35AA137FE}" destId="{59A8FC54-7D8E-4F69-B1EE-64CBEBE65232}" srcOrd="0" destOrd="0" parTransId="{6B8557CF-C7F0-4AB7-8AF1-2E8B2FF9C557}" sibTransId="{85BF846A-EC0F-47CB-91DE-634CA652F67F}"/>
    <dgm:cxn modelId="{AF9A4631-FF48-4A60-94BD-E72B15362AE1}" type="presOf" srcId="{E5513D22-B559-483A-BBA8-5299D5099201}" destId="{0143D73A-0F58-4435-927C-B1A8B66EED8F}" srcOrd="0" destOrd="0" presId="urn:microsoft.com/office/officeart/2005/8/layout/hierarchy1"/>
    <dgm:cxn modelId="{73C46F4F-C58A-416A-A186-12F2A352F89A}" type="presOf" srcId="{A59F1707-52B0-4CAE-A216-3924F1B3055E}" destId="{6388B7A1-80C4-4582-9CC9-657A8BD485D9}" srcOrd="0" destOrd="0" presId="urn:microsoft.com/office/officeart/2005/8/layout/hierarchy1"/>
    <dgm:cxn modelId="{004327DF-4292-4D49-BC36-C6494212CE49}" srcId="{59A8FC54-7D8E-4F69-B1EE-64CBEBE65232}" destId="{7152DD8E-9026-41A1-B4A9-6A0586D27CC5}" srcOrd="0" destOrd="0" parTransId="{A59F1707-52B0-4CAE-A216-3924F1B3055E}" sibTransId="{D0B1579F-3F06-4FD4-96AA-526FD76750B9}"/>
    <dgm:cxn modelId="{F7949443-4F0B-41D8-ABB9-6A2B0E739F66}" type="presOf" srcId="{7152DD8E-9026-41A1-B4A9-6A0586D27CC5}" destId="{1F7E26C3-BECD-4897-8F66-CA9FA798C268}" srcOrd="0" destOrd="0" presId="urn:microsoft.com/office/officeart/2005/8/layout/hierarchy1"/>
    <dgm:cxn modelId="{005C0F7F-4264-4781-A0FE-ED2ABE325D3E}" type="presOf" srcId="{A9341ABD-2A28-4DD8-8FD8-F70481B63655}" destId="{DF2017FB-28C5-415E-81D3-CC6B11E3BACA}" srcOrd="0" destOrd="0" presId="urn:microsoft.com/office/officeart/2005/8/layout/hierarchy1"/>
    <dgm:cxn modelId="{62E70EF8-21F4-4894-A7A2-28764D47231C}" srcId="{7152DD8E-9026-41A1-B4A9-6A0586D27CC5}" destId="{E5513D22-B559-483A-BBA8-5299D5099201}" srcOrd="0" destOrd="0" parTransId="{16874013-3ED9-4D51-AB26-8ECA241DA6AA}" sibTransId="{9400DC4D-D671-4C47-AE42-7511D343CEBC}"/>
    <dgm:cxn modelId="{00BBE205-21EF-40BB-9FE1-C0DBCF5832A5}" type="presOf" srcId="{59A8FC54-7D8E-4F69-B1EE-64CBEBE65232}" destId="{2D7D6460-1CCF-4149-8AA7-978E93855EFD}" srcOrd="0" destOrd="0" presId="urn:microsoft.com/office/officeart/2005/8/layout/hierarchy1"/>
    <dgm:cxn modelId="{DE79B3D5-EFA4-4C43-BAD9-A241F6BA3AF1}" type="presOf" srcId="{0EF0877A-D67F-4C30-95A0-A2A35AA137FE}" destId="{CBF7F251-5DA0-44F0-9DD4-913A15DA9A59}" srcOrd="0" destOrd="0" presId="urn:microsoft.com/office/officeart/2005/8/layout/hierarchy1"/>
    <dgm:cxn modelId="{58291E55-294B-4F23-86FE-0873F2F161F4}" type="presOf" srcId="{16874013-3ED9-4D51-AB26-8ECA241DA6AA}" destId="{3B82D270-99FD-45BA-8E9F-AE42505CB1CB}" srcOrd="0" destOrd="0" presId="urn:microsoft.com/office/officeart/2005/8/layout/hierarchy1"/>
    <dgm:cxn modelId="{3486A14C-9914-4C8E-A8C5-61CF8E2048E2}" type="presParOf" srcId="{CBF7F251-5DA0-44F0-9DD4-913A15DA9A59}" destId="{4EA9E024-D48C-437B-B220-210C5DCA84D8}" srcOrd="0" destOrd="0" presId="urn:microsoft.com/office/officeart/2005/8/layout/hierarchy1"/>
    <dgm:cxn modelId="{D5A4AA43-FEEF-41DC-926D-19CA2DD1A509}" type="presParOf" srcId="{4EA9E024-D48C-437B-B220-210C5DCA84D8}" destId="{349DFCB5-F1B9-4B77-9146-12B864DBD7E3}" srcOrd="0" destOrd="0" presId="urn:microsoft.com/office/officeart/2005/8/layout/hierarchy1"/>
    <dgm:cxn modelId="{64D11F63-4121-46B1-908F-915C4C81686E}" type="presParOf" srcId="{349DFCB5-F1B9-4B77-9146-12B864DBD7E3}" destId="{388FF0A9-A04E-4504-B7B9-A4DCF10F7BCE}" srcOrd="0" destOrd="0" presId="urn:microsoft.com/office/officeart/2005/8/layout/hierarchy1"/>
    <dgm:cxn modelId="{8EF11C4E-B00A-44CC-A00F-04ECDEE39A65}" type="presParOf" srcId="{349DFCB5-F1B9-4B77-9146-12B864DBD7E3}" destId="{2D7D6460-1CCF-4149-8AA7-978E93855EFD}" srcOrd="1" destOrd="0" presId="urn:microsoft.com/office/officeart/2005/8/layout/hierarchy1"/>
    <dgm:cxn modelId="{A66503A9-837E-4AB8-9C37-3F95047E7E0F}" type="presParOf" srcId="{4EA9E024-D48C-437B-B220-210C5DCA84D8}" destId="{AF860632-3DC7-444E-B81F-4EE48D4BE426}" srcOrd="1" destOrd="0" presId="urn:microsoft.com/office/officeart/2005/8/layout/hierarchy1"/>
    <dgm:cxn modelId="{309C53F6-CA66-4C91-9423-7F079DD1BE71}" type="presParOf" srcId="{AF860632-3DC7-444E-B81F-4EE48D4BE426}" destId="{6388B7A1-80C4-4582-9CC9-657A8BD485D9}" srcOrd="0" destOrd="0" presId="urn:microsoft.com/office/officeart/2005/8/layout/hierarchy1"/>
    <dgm:cxn modelId="{2C8AFCB5-BF46-414D-8CF8-0A072D08604C}" type="presParOf" srcId="{AF860632-3DC7-444E-B81F-4EE48D4BE426}" destId="{E987C08D-6C50-474F-994E-4250C2220BC6}" srcOrd="1" destOrd="0" presId="urn:microsoft.com/office/officeart/2005/8/layout/hierarchy1"/>
    <dgm:cxn modelId="{33EBA620-52B8-4AB9-9732-509C8C054147}" type="presParOf" srcId="{E987C08D-6C50-474F-994E-4250C2220BC6}" destId="{C83ED4C4-30E2-41EA-BCD5-ABF4A9DAC333}" srcOrd="0" destOrd="0" presId="urn:microsoft.com/office/officeart/2005/8/layout/hierarchy1"/>
    <dgm:cxn modelId="{0E78D8DF-690E-4B95-B990-15466F9CD7FC}" type="presParOf" srcId="{C83ED4C4-30E2-41EA-BCD5-ABF4A9DAC333}" destId="{68B9F8CD-1D5D-4EEC-AF94-76DC4183D775}" srcOrd="0" destOrd="0" presId="urn:microsoft.com/office/officeart/2005/8/layout/hierarchy1"/>
    <dgm:cxn modelId="{6CC7E91B-BAE2-4D4D-B458-AC091680E9EE}" type="presParOf" srcId="{C83ED4C4-30E2-41EA-BCD5-ABF4A9DAC333}" destId="{1F7E26C3-BECD-4897-8F66-CA9FA798C268}" srcOrd="1" destOrd="0" presId="urn:microsoft.com/office/officeart/2005/8/layout/hierarchy1"/>
    <dgm:cxn modelId="{9CB283B1-8F5F-4A1B-BF69-ECF1AF79B5B9}" type="presParOf" srcId="{E987C08D-6C50-474F-994E-4250C2220BC6}" destId="{416E3F96-1763-4FC3-998C-5F856A097CF4}" srcOrd="1" destOrd="0" presId="urn:microsoft.com/office/officeart/2005/8/layout/hierarchy1"/>
    <dgm:cxn modelId="{AE1597BD-0E41-496A-A070-DF765269C2BB}" type="presParOf" srcId="{416E3F96-1763-4FC3-998C-5F856A097CF4}" destId="{3B82D270-99FD-45BA-8E9F-AE42505CB1CB}" srcOrd="0" destOrd="0" presId="urn:microsoft.com/office/officeart/2005/8/layout/hierarchy1"/>
    <dgm:cxn modelId="{9E92EA55-3387-4DCE-A4FB-806AA6DE7510}" type="presParOf" srcId="{416E3F96-1763-4FC3-998C-5F856A097CF4}" destId="{C8473A32-DAEB-430C-A0EC-4F75B217B1A0}" srcOrd="1" destOrd="0" presId="urn:microsoft.com/office/officeart/2005/8/layout/hierarchy1"/>
    <dgm:cxn modelId="{1AF155B7-E691-44D0-B97A-EF3897F423AB}" type="presParOf" srcId="{C8473A32-DAEB-430C-A0EC-4F75B217B1A0}" destId="{BC02165B-16B2-475D-9465-AE339991DEAF}" srcOrd="0" destOrd="0" presId="urn:microsoft.com/office/officeart/2005/8/layout/hierarchy1"/>
    <dgm:cxn modelId="{DC6F40DC-1B80-413A-8986-C9C77B685184}" type="presParOf" srcId="{BC02165B-16B2-475D-9465-AE339991DEAF}" destId="{16CD4F7A-7434-44C9-B89C-D8EEB6AE2AFF}" srcOrd="0" destOrd="0" presId="urn:microsoft.com/office/officeart/2005/8/layout/hierarchy1"/>
    <dgm:cxn modelId="{E072A951-C2AE-4295-895B-2E4BCC65AB2D}" type="presParOf" srcId="{BC02165B-16B2-475D-9465-AE339991DEAF}" destId="{0143D73A-0F58-4435-927C-B1A8B66EED8F}" srcOrd="1" destOrd="0" presId="urn:microsoft.com/office/officeart/2005/8/layout/hierarchy1"/>
    <dgm:cxn modelId="{183F07E9-C20C-4B74-8F7C-0C7DCFABADC9}" type="presParOf" srcId="{C8473A32-DAEB-430C-A0EC-4F75B217B1A0}" destId="{08DCF4F9-949A-4F53-8A04-1E02F3B27C6E}" srcOrd="1" destOrd="0" presId="urn:microsoft.com/office/officeart/2005/8/layout/hierarchy1"/>
    <dgm:cxn modelId="{E82D46FC-E31F-4C91-B3E7-8211CE3297FC}" type="presParOf" srcId="{416E3F96-1763-4FC3-998C-5F856A097CF4}" destId="{554FC17D-050B-46F2-A842-0F8C10BB41A9}" srcOrd="2" destOrd="0" presId="urn:microsoft.com/office/officeart/2005/8/layout/hierarchy1"/>
    <dgm:cxn modelId="{AE01C3AA-398F-4196-8414-0C8BB3655F81}" type="presParOf" srcId="{416E3F96-1763-4FC3-998C-5F856A097CF4}" destId="{A277D073-0029-4B2B-9A46-DE98B8ECB91C}" srcOrd="3" destOrd="0" presId="urn:microsoft.com/office/officeart/2005/8/layout/hierarchy1"/>
    <dgm:cxn modelId="{FFE11DB3-ADA1-4863-AD9E-FA0B979E1F8F}" type="presParOf" srcId="{A277D073-0029-4B2B-9A46-DE98B8ECB91C}" destId="{670B86AF-907A-417A-B3C1-C39E2E56D4CB}" srcOrd="0" destOrd="0" presId="urn:microsoft.com/office/officeart/2005/8/layout/hierarchy1"/>
    <dgm:cxn modelId="{52888707-020D-4EDE-A21E-EF9B2AA5232D}" type="presParOf" srcId="{670B86AF-907A-417A-B3C1-C39E2E56D4CB}" destId="{38A9C13F-4569-4AE6-B3EA-7510B6C7CB3F}" srcOrd="0" destOrd="0" presId="urn:microsoft.com/office/officeart/2005/8/layout/hierarchy1"/>
    <dgm:cxn modelId="{BC9D5C7B-3289-44CB-9BB0-79B8D509D50D}" type="presParOf" srcId="{670B86AF-907A-417A-B3C1-C39E2E56D4CB}" destId="{0FA428B0-B0FD-4A1C-8C20-61F09CA9E3EA}" srcOrd="1" destOrd="0" presId="urn:microsoft.com/office/officeart/2005/8/layout/hierarchy1"/>
    <dgm:cxn modelId="{D9901511-B61A-4E3C-BD7E-56E0B96BA10E}" type="presParOf" srcId="{A277D073-0029-4B2B-9A46-DE98B8ECB91C}" destId="{846344DB-6606-4565-8886-D06E03144763}" srcOrd="1" destOrd="0" presId="urn:microsoft.com/office/officeart/2005/8/layout/hierarchy1"/>
    <dgm:cxn modelId="{E475A04A-41BC-4390-B2DC-DF84C99DC27D}" type="presParOf" srcId="{AF860632-3DC7-444E-B81F-4EE48D4BE426}" destId="{FE4ECD77-1F6F-45A3-9417-7777A9897A21}" srcOrd="2" destOrd="0" presId="urn:microsoft.com/office/officeart/2005/8/layout/hierarchy1"/>
    <dgm:cxn modelId="{DCE245F1-146E-4AC8-8479-F74FE80F1B4D}" type="presParOf" srcId="{AF860632-3DC7-444E-B81F-4EE48D4BE426}" destId="{74FC9DFC-3902-4898-A9AB-D6EA2791872C}" srcOrd="3" destOrd="0" presId="urn:microsoft.com/office/officeart/2005/8/layout/hierarchy1"/>
    <dgm:cxn modelId="{8625EA50-132A-42C1-99E3-834C557AB33A}" type="presParOf" srcId="{74FC9DFC-3902-4898-A9AB-D6EA2791872C}" destId="{1D4B86DE-1E49-487C-B881-BAF0FC880F91}" srcOrd="0" destOrd="0" presId="urn:microsoft.com/office/officeart/2005/8/layout/hierarchy1"/>
    <dgm:cxn modelId="{D9A2C783-8F9A-4BB2-BD0E-6BD8573257DD}" type="presParOf" srcId="{1D4B86DE-1E49-487C-B881-BAF0FC880F91}" destId="{8E8EF956-CAEA-4A50-A421-607EFF341296}" srcOrd="0" destOrd="0" presId="urn:microsoft.com/office/officeart/2005/8/layout/hierarchy1"/>
    <dgm:cxn modelId="{92C3AA22-1A99-445E-9189-0A63B3A9E6B2}" type="presParOf" srcId="{1D4B86DE-1E49-487C-B881-BAF0FC880F91}" destId="{BFFB4B2C-4BC6-4509-876D-967960FFB1F7}" srcOrd="1" destOrd="0" presId="urn:microsoft.com/office/officeart/2005/8/layout/hierarchy1"/>
    <dgm:cxn modelId="{05541758-740D-4F7E-A740-06C019A95707}" type="presParOf" srcId="{74FC9DFC-3902-4898-A9AB-D6EA2791872C}" destId="{8F3AC125-111D-4929-B90A-DF34717B5AE5}" srcOrd="1" destOrd="0" presId="urn:microsoft.com/office/officeart/2005/8/layout/hierarchy1"/>
    <dgm:cxn modelId="{402F92BA-31B5-4700-8957-2C6B0C9A974A}" type="presParOf" srcId="{8F3AC125-111D-4929-B90A-DF34717B5AE5}" destId="{DF2017FB-28C5-415E-81D3-CC6B11E3BACA}" srcOrd="0" destOrd="0" presId="urn:microsoft.com/office/officeart/2005/8/layout/hierarchy1"/>
    <dgm:cxn modelId="{E41A98AF-D81C-422B-8553-22B2FEA611D0}" type="presParOf" srcId="{8F3AC125-111D-4929-B90A-DF34717B5AE5}" destId="{4B81CDDE-8DE5-4861-80F7-7A16F8C13B8B}" srcOrd="1" destOrd="0" presId="urn:microsoft.com/office/officeart/2005/8/layout/hierarchy1"/>
    <dgm:cxn modelId="{DF21F364-1562-4DDC-A9C9-098B77C02C82}" type="presParOf" srcId="{4B81CDDE-8DE5-4861-80F7-7A16F8C13B8B}" destId="{D86FD016-9FD6-4800-B267-A0CE621E62A7}" srcOrd="0" destOrd="0" presId="urn:microsoft.com/office/officeart/2005/8/layout/hierarchy1"/>
    <dgm:cxn modelId="{50E1934E-0282-45C8-A0CE-E7E211C3DD1F}" type="presParOf" srcId="{D86FD016-9FD6-4800-B267-A0CE621E62A7}" destId="{1DAD2614-F19B-4B9A-87F6-D3EB2395D635}" srcOrd="0" destOrd="0" presId="urn:microsoft.com/office/officeart/2005/8/layout/hierarchy1"/>
    <dgm:cxn modelId="{77A73B5A-8C8A-4AEF-BAE1-9FEA4B9C534E}" type="presParOf" srcId="{D86FD016-9FD6-4800-B267-A0CE621E62A7}" destId="{54009316-5123-40E3-9CA3-C391DA5DABBC}" srcOrd="1" destOrd="0" presId="urn:microsoft.com/office/officeart/2005/8/layout/hierarchy1"/>
    <dgm:cxn modelId="{B63BFA06-A8C4-4653-BD69-F33331B4FA79}" type="presParOf" srcId="{4B81CDDE-8DE5-4861-80F7-7A16F8C13B8B}" destId="{D42AC9E5-74D8-4A6F-BA31-2EC8E376B9DA}"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18943B-F94F-4B7F-B0D0-6B80AC527EAC}" type="doc">
      <dgm:prSet loTypeId="urn:microsoft.com/office/officeart/2005/8/layout/chevron1" loCatId="process" qsTypeId="urn:microsoft.com/office/officeart/2005/8/quickstyle/simple1" qsCatId="simple" csTypeId="urn:microsoft.com/office/officeart/2005/8/colors/accent1_1" csCatId="accent1" phldr="1"/>
      <dgm:spPr/>
    </dgm:pt>
    <dgm:pt modelId="{FF0D2C4E-9FBF-4032-8531-0C42137BB65A}">
      <dgm:prSet phldrT="[Texto]"/>
      <dgm:spPr/>
      <dgm:t>
        <a:bodyPr/>
        <a:lstStyle/>
        <a:p>
          <a:r>
            <a:rPr lang="es-MX" dirty="0" smtClean="0"/>
            <a:t>Gerencia, supervisores y personal</a:t>
          </a:r>
          <a:endParaRPr lang="es-MX" dirty="0"/>
        </a:p>
      </dgm:t>
    </dgm:pt>
    <dgm:pt modelId="{66B2542B-BDD0-4477-A32D-E9E70DED8A11}" type="parTrans" cxnId="{07A008E4-E73A-45C3-AAF0-47335AFC323A}">
      <dgm:prSet/>
      <dgm:spPr/>
      <dgm:t>
        <a:bodyPr/>
        <a:lstStyle/>
        <a:p>
          <a:endParaRPr lang="es-MX"/>
        </a:p>
      </dgm:t>
    </dgm:pt>
    <dgm:pt modelId="{7576CB7A-5584-403F-88E9-1412FBE9B58A}" type="sibTrans" cxnId="{07A008E4-E73A-45C3-AAF0-47335AFC323A}">
      <dgm:prSet/>
      <dgm:spPr/>
      <dgm:t>
        <a:bodyPr/>
        <a:lstStyle/>
        <a:p>
          <a:endParaRPr lang="es-MX"/>
        </a:p>
      </dgm:t>
    </dgm:pt>
    <dgm:pt modelId="{5F2CAEAE-033C-4789-99C7-AD5E7C20BD53}">
      <dgm:prSet phldrT="[Texto]"/>
      <dgm:spPr/>
      <dgm:t>
        <a:bodyPr/>
        <a:lstStyle/>
        <a:p>
          <a:r>
            <a:rPr lang="es-MX" dirty="0" smtClean="0"/>
            <a:t>Servicio, cliente interno</a:t>
          </a:r>
          <a:endParaRPr lang="es-MX" dirty="0"/>
        </a:p>
      </dgm:t>
    </dgm:pt>
    <dgm:pt modelId="{EB7FE610-0038-459A-85BF-11114676DFB7}" type="parTrans" cxnId="{F8A7703F-0F32-42C3-8CE3-0827DA7956D3}">
      <dgm:prSet/>
      <dgm:spPr/>
      <dgm:t>
        <a:bodyPr/>
        <a:lstStyle/>
        <a:p>
          <a:endParaRPr lang="es-MX"/>
        </a:p>
      </dgm:t>
    </dgm:pt>
    <dgm:pt modelId="{660ACE92-D4C8-4506-B457-F89CDC5F5BBF}" type="sibTrans" cxnId="{F8A7703F-0F32-42C3-8CE3-0827DA7956D3}">
      <dgm:prSet/>
      <dgm:spPr/>
      <dgm:t>
        <a:bodyPr/>
        <a:lstStyle/>
        <a:p>
          <a:endParaRPr lang="es-MX"/>
        </a:p>
      </dgm:t>
    </dgm:pt>
    <dgm:pt modelId="{758F751E-ECEA-4348-A3B9-72B647AB235D}">
      <dgm:prSet phldrT="[Texto]"/>
      <dgm:spPr/>
      <dgm:t>
        <a:bodyPr/>
        <a:lstStyle/>
        <a:p>
          <a:r>
            <a:rPr lang="es-MX" dirty="0" smtClean="0"/>
            <a:t>Cliente externo</a:t>
          </a:r>
          <a:endParaRPr lang="es-MX" dirty="0"/>
        </a:p>
      </dgm:t>
    </dgm:pt>
    <dgm:pt modelId="{3A292C00-8800-40EB-B48C-D104920247F8}" type="parTrans" cxnId="{A40B1702-6B6A-413E-B5CC-2F8109926FF2}">
      <dgm:prSet/>
      <dgm:spPr/>
      <dgm:t>
        <a:bodyPr/>
        <a:lstStyle/>
        <a:p>
          <a:endParaRPr lang="es-MX"/>
        </a:p>
      </dgm:t>
    </dgm:pt>
    <dgm:pt modelId="{4DFBC98D-A562-4F9A-80E0-DC21C3F85761}" type="sibTrans" cxnId="{A40B1702-6B6A-413E-B5CC-2F8109926FF2}">
      <dgm:prSet/>
      <dgm:spPr/>
      <dgm:t>
        <a:bodyPr/>
        <a:lstStyle/>
        <a:p>
          <a:endParaRPr lang="es-MX"/>
        </a:p>
      </dgm:t>
    </dgm:pt>
    <dgm:pt modelId="{2B1485AA-D315-4D01-BEAC-A0D108D73DD7}" type="pres">
      <dgm:prSet presAssocID="{0C18943B-F94F-4B7F-B0D0-6B80AC527EAC}" presName="Name0" presStyleCnt="0">
        <dgm:presLayoutVars>
          <dgm:dir/>
          <dgm:animLvl val="lvl"/>
          <dgm:resizeHandles val="exact"/>
        </dgm:presLayoutVars>
      </dgm:prSet>
      <dgm:spPr/>
    </dgm:pt>
    <dgm:pt modelId="{E9189390-848C-473E-9805-42466750E2FA}" type="pres">
      <dgm:prSet presAssocID="{FF0D2C4E-9FBF-4032-8531-0C42137BB65A}" presName="parTxOnly" presStyleLbl="node1" presStyleIdx="0" presStyleCnt="3">
        <dgm:presLayoutVars>
          <dgm:chMax val="0"/>
          <dgm:chPref val="0"/>
          <dgm:bulletEnabled val="1"/>
        </dgm:presLayoutVars>
      </dgm:prSet>
      <dgm:spPr/>
      <dgm:t>
        <a:bodyPr/>
        <a:lstStyle/>
        <a:p>
          <a:endParaRPr lang="es-MX"/>
        </a:p>
      </dgm:t>
    </dgm:pt>
    <dgm:pt modelId="{C1BB67A8-8D6B-4B1A-B56F-57EF66CB797E}" type="pres">
      <dgm:prSet presAssocID="{7576CB7A-5584-403F-88E9-1412FBE9B58A}" presName="parTxOnlySpace" presStyleCnt="0"/>
      <dgm:spPr/>
    </dgm:pt>
    <dgm:pt modelId="{D2BC92DE-3B24-4DF8-A231-D99AC95A6F9A}" type="pres">
      <dgm:prSet presAssocID="{5F2CAEAE-033C-4789-99C7-AD5E7C20BD53}" presName="parTxOnly" presStyleLbl="node1" presStyleIdx="1" presStyleCnt="3">
        <dgm:presLayoutVars>
          <dgm:chMax val="0"/>
          <dgm:chPref val="0"/>
          <dgm:bulletEnabled val="1"/>
        </dgm:presLayoutVars>
      </dgm:prSet>
      <dgm:spPr/>
      <dgm:t>
        <a:bodyPr/>
        <a:lstStyle/>
        <a:p>
          <a:endParaRPr lang="es-MX"/>
        </a:p>
      </dgm:t>
    </dgm:pt>
    <dgm:pt modelId="{8451262E-066C-473C-82D0-20DC471BBA74}" type="pres">
      <dgm:prSet presAssocID="{660ACE92-D4C8-4506-B457-F89CDC5F5BBF}" presName="parTxOnlySpace" presStyleCnt="0"/>
      <dgm:spPr/>
    </dgm:pt>
    <dgm:pt modelId="{E04B7BBB-E9A1-4954-A687-C3A5995C9E1C}" type="pres">
      <dgm:prSet presAssocID="{758F751E-ECEA-4348-A3B9-72B647AB235D}" presName="parTxOnly" presStyleLbl="node1" presStyleIdx="2" presStyleCnt="3">
        <dgm:presLayoutVars>
          <dgm:chMax val="0"/>
          <dgm:chPref val="0"/>
          <dgm:bulletEnabled val="1"/>
        </dgm:presLayoutVars>
      </dgm:prSet>
      <dgm:spPr/>
      <dgm:t>
        <a:bodyPr/>
        <a:lstStyle/>
        <a:p>
          <a:endParaRPr lang="es-MX"/>
        </a:p>
      </dgm:t>
    </dgm:pt>
  </dgm:ptLst>
  <dgm:cxnLst>
    <dgm:cxn modelId="{A40B1702-6B6A-413E-B5CC-2F8109926FF2}" srcId="{0C18943B-F94F-4B7F-B0D0-6B80AC527EAC}" destId="{758F751E-ECEA-4348-A3B9-72B647AB235D}" srcOrd="2" destOrd="0" parTransId="{3A292C00-8800-40EB-B48C-D104920247F8}" sibTransId="{4DFBC98D-A562-4F9A-80E0-DC21C3F85761}"/>
    <dgm:cxn modelId="{45661ABE-F122-469F-92C3-6C23CF42A79F}" type="presOf" srcId="{0C18943B-F94F-4B7F-B0D0-6B80AC527EAC}" destId="{2B1485AA-D315-4D01-BEAC-A0D108D73DD7}" srcOrd="0" destOrd="0" presId="urn:microsoft.com/office/officeart/2005/8/layout/chevron1"/>
    <dgm:cxn modelId="{F8A7703F-0F32-42C3-8CE3-0827DA7956D3}" srcId="{0C18943B-F94F-4B7F-B0D0-6B80AC527EAC}" destId="{5F2CAEAE-033C-4789-99C7-AD5E7C20BD53}" srcOrd="1" destOrd="0" parTransId="{EB7FE610-0038-459A-85BF-11114676DFB7}" sibTransId="{660ACE92-D4C8-4506-B457-F89CDC5F5BBF}"/>
    <dgm:cxn modelId="{EE7C2F9A-D42D-4D5C-9613-F2402DF797CF}" type="presOf" srcId="{FF0D2C4E-9FBF-4032-8531-0C42137BB65A}" destId="{E9189390-848C-473E-9805-42466750E2FA}" srcOrd="0" destOrd="0" presId="urn:microsoft.com/office/officeart/2005/8/layout/chevron1"/>
    <dgm:cxn modelId="{B4B3FB10-426E-455C-B660-BB1DC5F33F5D}" type="presOf" srcId="{5F2CAEAE-033C-4789-99C7-AD5E7C20BD53}" destId="{D2BC92DE-3B24-4DF8-A231-D99AC95A6F9A}" srcOrd="0" destOrd="0" presId="urn:microsoft.com/office/officeart/2005/8/layout/chevron1"/>
    <dgm:cxn modelId="{07A008E4-E73A-45C3-AAF0-47335AFC323A}" srcId="{0C18943B-F94F-4B7F-B0D0-6B80AC527EAC}" destId="{FF0D2C4E-9FBF-4032-8531-0C42137BB65A}" srcOrd="0" destOrd="0" parTransId="{66B2542B-BDD0-4477-A32D-E9E70DED8A11}" sibTransId="{7576CB7A-5584-403F-88E9-1412FBE9B58A}"/>
    <dgm:cxn modelId="{6A3C7146-EC8E-4433-9AFA-3063DEC1A762}" type="presOf" srcId="{758F751E-ECEA-4348-A3B9-72B647AB235D}" destId="{E04B7BBB-E9A1-4954-A687-C3A5995C9E1C}" srcOrd="0" destOrd="0" presId="urn:microsoft.com/office/officeart/2005/8/layout/chevron1"/>
    <dgm:cxn modelId="{C695634C-CFED-443F-A7A4-8D0A0710411D}" type="presParOf" srcId="{2B1485AA-D315-4D01-BEAC-A0D108D73DD7}" destId="{E9189390-848C-473E-9805-42466750E2FA}" srcOrd="0" destOrd="0" presId="urn:microsoft.com/office/officeart/2005/8/layout/chevron1"/>
    <dgm:cxn modelId="{21B665DB-64F4-44E8-B6CD-6BEA9714352B}" type="presParOf" srcId="{2B1485AA-D315-4D01-BEAC-A0D108D73DD7}" destId="{C1BB67A8-8D6B-4B1A-B56F-57EF66CB797E}" srcOrd="1" destOrd="0" presId="urn:microsoft.com/office/officeart/2005/8/layout/chevron1"/>
    <dgm:cxn modelId="{E18077D0-E463-4038-BFC9-FF639E6ABC70}" type="presParOf" srcId="{2B1485AA-D315-4D01-BEAC-A0D108D73DD7}" destId="{D2BC92DE-3B24-4DF8-A231-D99AC95A6F9A}" srcOrd="2" destOrd="0" presId="urn:microsoft.com/office/officeart/2005/8/layout/chevron1"/>
    <dgm:cxn modelId="{8758036A-E039-4221-A761-9235FCEE2B3A}" type="presParOf" srcId="{2B1485AA-D315-4D01-BEAC-A0D108D73DD7}" destId="{8451262E-066C-473C-82D0-20DC471BBA74}" srcOrd="3" destOrd="0" presId="urn:microsoft.com/office/officeart/2005/8/layout/chevron1"/>
    <dgm:cxn modelId="{822A1DCC-48A8-498D-ACEF-FA1FBAC0D647}" type="presParOf" srcId="{2B1485AA-D315-4D01-BEAC-A0D108D73DD7}" destId="{E04B7BBB-E9A1-4954-A687-C3A5995C9E1C}" srcOrd="4" destOrd="0" presId="urn:microsoft.com/office/officeart/2005/8/layout/chevron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D7DB9C-A81F-424B-9E79-579943057C24}"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MX"/>
        </a:p>
      </dgm:t>
    </dgm:pt>
    <dgm:pt modelId="{4350A3CA-8E15-45BF-A48A-63A1EF98F3FA}">
      <dgm:prSet phldrT="[Texto]" custT="1"/>
      <dgm:spPr/>
      <dgm:t>
        <a:bodyPr/>
        <a:lstStyle/>
        <a:p>
          <a:r>
            <a:rPr lang="es-MX" sz="1600" b="1" i="1" dirty="0" smtClean="0"/>
            <a:t>Valores comparables</a:t>
          </a:r>
          <a:endParaRPr lang="es-MX" sz="1600" b="1" i="1" dirty="0"/>
        </a:p>
      </dgm:t>
    </dgm:pt>
    <dgm:pt modelId="{16D95DED-4D45-495E-8B69-FEE90FB63FB7}" type="parTrans" cxnId="{439486B9-26E2-4E0D-B752-AAAB21C157C2}">
      <dgm:prSet/>
      <dgm:spPr/>
      <dgm:t>
        <a:bodyPr/>
        <a:lstStyle/>
        <a:p>
          <a:endParaRPr lang="es-MX"/>
        </a:p>
      </dgm:t>
    </dgm:pt>
    <dgm:pt modelId="{47CE9F6F-700E-42FE-996E-9DE0ED8AA488}" type="sibTrans" cxnId="{439486B9-26E2-4E0D-B752-AAAB21C157C2}">
      <dgm:prSet/>
      <dgm:spPr/>
      <dgm:t>
        <a:bodyPr/>
        <a:lstStyle/>
        <a:p>
          <a:endParaRPr lang="es-MX"/>
        </a:p>
      </dgm:t>
    </dgm:pt>
    <dgm:pt modelId="{921FDB18-EEDF-4043-BEAC-B35A95D83B96}">
      <dgm:prSet phldrT="[Texto]" custT="1"/>
      <dgm:spPr/>
      <dgm:t>
        <a:bodyPr/>
        <a:lstStyle/>
        <a:p>
          <a:r>
            <a:rPr lang="es-MX" sz="1600" b="1" i="1" dirty="0" smtClean="0"/>
            <a:t>Exceder las expectativas del cliente</a:t>
          </a:r>
          <a:endParaRPr lang="es-MX" sz="1600" b="1" i="1" dirty="0"/>
        </a:p>
      </dgm:t>
    </dgm:pt>
    <dgm:pt modelId="{9CCD9A37-9F55-431E-BF5E-28DB8B3C1F74}" type="parTrans" cxnId="{14193B97-76B9-489B-A4DD-3C7191BFE3AF}">
      <dgm:prSet/>
      <dgm:spPr/>
      <dgm:t>
        <a:bodyPr/>
        <a:lstStyle/>
        <a:p>
          <a:endParaRPr lang="es-MX"/>
        </a:p>
      </dgm:t>
    </dgm:pt>
    <dgm:pt modelId="{76807265-4C89-43C1-B883-BF3318667C48}" type="sibTrans" cxnId="{14193B97-76B9-489B-A4DD-3C7191BFE3AF}">
      <dgm:prSet/>
      <dgm:spPr/>
      <dgm:t>
        <a:bodyPr/>
        <a:lstStyle/>
        <a:p>
          <a:endParaRPr lang="es-MX"/>
        </a:p>
      </dgm:t>
    </dgm:pt>
    <dgm:pt modelId="{360BFC3E-C6E1-45C7-A97D-3006126CCB85}">
      <dgm:prSet phldrT="[Texto]" custT="1"/>
      <dgm:spPr/>
      <dgm:t>
        <a:bodyPr/>
        <a:lstStyle/>
        <a:p>
          <a:r>
            <a:rPr lang="es-MX" sz="1600" b="1" i="1" dirty="0" smtClean="0"/>
            <a:t>Satisfacer las necesidades del cliente</a:t>
          </a:r>
          <a:endParaRPr lang="es-MX" sz="1600" b="1" i="1" dirty="0"/>
        </a:p>
      </dgm:t>
    </dgm:pt>
    <dgm:pt modelId="{F9A4A444-8A15-404A-8F5A-B6D066796ACD}" type="parTrans" cxnId="{FE8F82FC-E3DB-4C5D-856F-45683B47C62F}">
      <dgm:prSet/>
      <dgm:spPr/>
      <dgm:t>
        <a:bodyPr/>
        <a:lstStyle/>
        <a:p>
          <a:endParaRPr lang="es-MX"/>
        </a:p>
      </dgm:t>
    </dgm:pt>
    <dgm:pt modelId="{1434B90C-971B-4A34-9595-DF011345261C}" type="sibTrans" cxnId="{FE8F82FC-E3DB-4C5D-856F-45683B47C62F}">
      <dgm:prSet/>
      <dgm:spPr/>
      <dgm:t>
        <a:bodyPr/>
        <a:lstStyle/>
        <a:p>
          <a:endParaRPr lang="es-MX"/>
        </a:p>
      </dgm:t>
    </dgm:pt>
    <dgm:pt modelId="{238D2758-F780-4B3F-88D8-8E6306ADE7F7}">
      <dgm:prSet phldrT="[Texto]" phldr="1"/>
      <dgm:spPr/>
      <dgm:t>
        <a:bodyPr/>
        <a:lstStyle/>
        <a:p>
          <a:endParaRPr lang="es-MX"/>
        </a:p>
      </dgm:t>
    </dgm:pt>
    <dgm:pt modelId="{6947027A-E265-4E82-B8FB-D189E2145BF5}" type="parTrans" cxnId="{F3664335-7C4F-4D12-8962-F20FF9DAA49A}">
      <dgm:prSet/>
      <dgm:spPr/>
      <dgm:t>
        <a:bodyPr/>
        <a:lstStyle/>
        <a:p>
          <a:endParaRPr lang="es-MX"/>
        </a:p>
      </dgm:t>
    </dgm:pt>
    <dgm:pt modelId="{FBBEEF17-AC5A-4EB7-A9D2-3959460F9352}" type="sibTrans" cxnId="{F3664335-7C4F-4D12-8962-F20FF9DAA49A}">
      <dgm:prSet/>
      <dgm:spPr/>
      <dgm:t>
        <a:bodyPr/>
        <a:lstStyle/>
        <a:p>
          <a:endParaRPr lang="es-MX"/>
        </a:p>
      </dgm:t>
    </dgm:pt>
    <dgm:pt modelId="{39D2379D-C14A-4C1B-8FEF-5E1333BD8FEF}">
      <dgm:prSet phldrT="[Texto]" custT="1"/>
      <dgm:spPr/>
      <dgm:t>
        <a:bodyPr/>
        <a:lstStyle/>
        <a:p>
          <a:r>
            <a:rPr lang="es-MX" sz="1600" b="1" i="1" dirty="0" smtClean="0"/>
            <a:t>Necesidades básicas</a:t>
          </a:r>
          <a:endParaRPr lang="es-MX" sz="1600" b="1" i="1" dirty="0"/>
        </a:p>
      </dgm:t>
    </dgm:pt>
    <dgm:pt modelId="{39B47D18-45EC-43A0-AFD0-3DCDD0C1FFEB}" type="parTrans" cxnId="{D8EA56B6-C6ED-47D2-979C-0267FA1BF285}">
      <dgm:prSet/>
      <dgm:spPr/>
      <dgm:t>
        <a:bodyPr/>
        <a:lstStyle/>
        <a:p>
          <a:endParaRPr lang="es-MX"/>
        </a:p>
      </dgm:t>
    </dgm:pt>
    <dgm:pt modelId="{289D4713-FB96-4F60-B10E-2E3D6332D49D}" type="sibTrans" cxnId="{D8EA56B6-C6ED-47D2-979C-0267FA1BF285}">
      <dgm:prSet/>
      <dgm:spPr/>
      <dgm:t>
        <a:bodyPr/>
        <a:lstStyle/>
        <a:p>
          <a:endParaRPr lang="es-MX"/>
        </a:p>
      </dgm:t>
    </dgm:pt>
    <dgm:pt modelId="{2C93A2B4-DA31-47A5-B9B7-49372758F87A}" type="pres">
      <dgm:prSet presAssocID="{CBD7DB9C-A81F-424B-9E79-579943057C24}" presName="Name0" presStyleCnt="0">
        <dgm:presLayoutVars>
          <dgm:chMax val="4"/>
          <dgm:resizeHandles val="exact"/>
        </dgm:presLayoutVars>
      </dgm:prSet>
      <dgm:spPr/>
      <dgm:t>
        <a:bodyPr/>
        <a:lstStyle/>
        <a:p>
          <a:endParaRPr lang="es-MX"/>
        </a:p>
      </dgm:t>
    </dgm:pt>
    <dgm:pt modelId="{8D6EAF8A-51FC-467F-838D-42B9D16B5A84}" type="pres">
      <dgm:prSet presAssocID="{CBD7DB9C-A81F-424B-9E79-579943057C24}" presName="ellipse" presStyleLbl="trBgShp" presStyleIdx="0" presStyleCnt="1"/>
      <dgm:spPr/>
    </dgm:pt>
    <dgm:pt modelId="{AF33975E-5103-4B51-9A32-44B1116DE7A5}" type="pres">
      <dgm:prSet presAssocID="{CBD7DB9C-A81F-424B-9E79-579943057C24}" presName="arrow1" presStyleLbl="fgShp" presStyleIdx="0" presStyleCnt="1"/>
      <dgm:spPr/>
    </dgm:pt>
    <dgm:pt modelId="{A3238D24-6B31-43FD-BE6C-E7B14B88B2F2}" type="pres">
      <dgm:prSet presAssocID="{CBD7DB9C-A81F-424B-9E79-579943057C24}" presName="rectangle" presStyleLbl="revTx" presStyleIdx="0" presStyleCnt="1">
        <dgm:presLayoutVars>
          <dgm:bulletEnabled val="1"/>
        </dgm:presLayoutVars>
      </dgm:prSet>
      <dgm:spPr/>
      <dgm:t>
        <a:bodyPr/>
        <a:lstStyle/>
        <a:p>
          <a:endParaRPr lang="es-MX"/>
        </a:p>
      </dgm:t>
    </dgm:pt>
    <dgm:pt modelId="{5555B3BD-1E19-4B69-A03D-DB4574A8E663}" type="pres">
      <dgm:prSet presAssocID="{39D2379D-C14A-4C1B-8FEF-5E1333BD8FEF}" presName="item1" presStyleLbl="node1" presStyleIdx="0" presStyleCnt="3" custScaleX="182778" custLinFactNeighborX="12681" custLinFactNeighborY="18289">
        <dgm:presLayoutVars>
          <dgm:bulletEnabled val="1"/>
        </dgm:presLayoutVars>
      </dgm:prSet>
      <dgm:spPr/>
      <dgm:t>
        <a:bodyPr/>
        <a:lstStyle/>
        <a:p>
          <a:endParaRPr lang="es-MX"/>
        </a:p>
      </dgm:t>
    </dgm:pt>
    <dgm:pt modelId="{3282229D-F9DC-4878-BEDD-78D31374CBE7}" type="pres">
      <dgm:prSet presAssocID="{921FDB18-EEDF-4043-BEAC-B35A95D83B96}" presName="item2" presStyleLbl="node1" presStyleIdx="1" presStyleCnt="3" custScaleX="215903" custScaleY="140173" custLinFactNeighborX="-12600" custLinFactNeighborY="-6300">
        <dgm:presLayoutVars>
          <dgm:bulletEnabled val="1"/>
        </dgm:presLayoutVars>
      </dgm:prSet>
      <dgm:spPr/>
      <dgm:t>
        <a:bodyPr/>
        <a:lstStyle/>
        <a:p>
          <a:endParaRPr lang="es-MX"/>
        </a:p>
      </dgm:t>
    </dgm:pt>
    <dgm:pt modelId="{1EF86CFA-EA43-41C4-8B15-E17CFB98C38D}" type="pres">
      <dgm:prSet presAssocID="{360BFC3E-C6E1-45C7-A97D-3006126CCB85}" presName="item3" presStyleLbl="node1" presStyleIdx="2" presStyleCnt="3" custScaleX="171845" custScaleY="122379" custLinFactNeighborX="77346" custLinFactNeighborY="8981">
        <dgm:presLayoutVars>
          <dgm:bulletEnabled val="1"/>
        </dgm:presLayoutVars>
      </dgm:prSet>
      <dgm:spPr/>
      <dgm:t>
        <a:bodyPr/>
        <a:lstStyle/>
        <a:p>
          <a:endParaRPr lang="es-MX"/>
        </a:p>
      </dgm:t>
    </dgm:pt>
    <dgm:pt modelId="{A51D5E09-C809-4DFE-A14E-979AB20F5A5D}" type="pres">
      <dgm:prSet presAssocID="{CBD7DB9C-A81F-424B-9E79-579943057C24}" presName="funnel" presStyleLbl="trAlignAcc1" presStyleIdx="0" presStyleCnt="1" custScaleX="152648" custLinFactNeighborX="3758" custLinFactNeighborY="2193"/>
      <dgm:spPr/>
    </dgm:pt>
  </dgm:ptLst>
  <dgm:cxnLst>
    <dgm:cxn modelId="{6BA2ECB7-1DF8-4FA7-B597-FA61B50B7532}" type="presOf" srcId="{360BFC3E-C6E1-45C7-A97D-3006126CCB85}" destId="{A3238D24-6B31-43FD-BE6C-E7B14B88B2F2}" srcOrd="0" destOrd="0" presId="urn:microsoft.com/office/officeart/2005/8/layout/funnel1"/>
    <dgm:cxn modelId="{439486B9-26E2-4E0D-B752-AAAB21C157C2}" srcId="{CBD7DB9C-A81F-424B-9E79-579943057C24}" destId="{4350A3CA-8E15-45BF-A48A-63A1EF98F3FA}" srcOrd="0" destOrd="0" parTransId="{16D95DED-4D45-495E-8B69-FEE90FB63FB7}" sibTransId="{47CE9F6F-700E-42FE-996E-9DE0ED8AA488}"/>
    <dgm:cxn modelId="{B30984A5-4313-4EC7-A7A3-CDD37FA27582}" type="presOf" srcId="{39D2379D-C14A-4C1B-8FEF-5E1333BD8FEF}" destId="{3282229D-F9DC-4878-BEDD-78D31374CBE7}" srcOrd="0" destOrd="0" presId="urn:microsoft.com/office/officeart/2005/8/layout/funnel1"/>
    <dgm:cxn modelId="{D8EA56B6-C6ED-47D2-979C-0267FA1BF285}" srcId="{CBD7DB9C-A81F-424B-9E79-579943057C24}" destId="{39D2379D-C14A-4C1B-8FEF-5E1333BD8FEF}" srcOrd="1" destOrd="0" parTransId="{39B47D18-45EC-43A0-AFD0-3DCDD0C1FFEB}" sibTransId="{289D4713-FB96-4F60-B10E-2E3D6332D49D}"/>
    <dgm:cxn modelId="{938B49FA-4AB3-4C43-8CB7-132DBABC90C6}" type="presOf" srcId="{921FDB18-EEDF-4043-BEAC-B35A95D83B96}" destId="{5555B3BD-1E19-4B69-A03D-DB4574A8E663}" srcOrd="0" destOrd="0" presId="urn:microsoft.com/office/officeart/2005/8/layout/funnel1"/>
    <dgm:cxn modelId="{14193B97-76B9-489B-A4DD-3C7191BFE3AF}" srcId="{CBD7DB9C-A81F-424B-9E79-579943057C24}" destId="{921FDB18-EEDF-4043-BEAC-B35A95D83B96}" srcOrd="2" destOrd="0" parTransId="{9CCD9A37-9F55-431E-BF5E-28DB8B3C1F74}" sibTransId="{76807265-4C89-43C1-B883-BF3318667C48}"/>
    <dgm:cxn modelId="{FE8F82FC-E3DB-4C5D-856F-45683B47C62F}" srcId="{CBD7DB9C-A81F-424B-9E79-579943057C24}" destId="{360BFC3E-C6E1-45C7-A97D-3006126CCB85}" srcOrd="3" destOrd="0" parTransId="{F9A4A444-8A15-404A-8F5A-B6D066796ACD}" sibTransId="{1434B90C-971B-4A34-9595-DF011345261C}"/>
    <dgm:cxn modelId="{F3664335-7C4F-4D12-8962-F20FF9DAA49A}" srcId="{CBD7DB9C-A81F-424B-9E79-579943057C24}" destId="{238D2758-F780-4B3F-88D8-8E6306ADE7F7}" srcOrd="4" destOrd="0" parTransId="{6947027A-E265-4E82-B8FB-D189E2145BF5}" sibTransId="{FBBEEF17-AC5A-4EB7-A9D2-3959460F9352}"/>
    <dgm:cxn modelId="{4EB71FDD-0B6E-463A-9CF0-FFC451DA3E24}" type="presOf" srcId="{4350A3CA-8E15-45BF-A48A-63A1EF98F3FA}" destId="{1EF86CFA-EA43-41C4-8B15-E17CFB98C38D}" srcOrd="0" destOrd="0" presId="urn:microsoft.com/office/officeart/2005/8/layout/funnel1"/>
    <dgm:cxn modelId="{80E8375B-BEF9-469C-83A1-CCBDB78DB1A8}" type="presOf" srcId="{CBD7DB9C-A81F-424B-9E79-579943057C24}" destId="{2C93A2B4-DA31-47A5-B9B7-49372758F87A}" srcOrd="0" destOrd="0" presId="urn:microsoft.com/office/officeart/2005/8/layout/funnel1"/>
    <dgm:cxn modelId="{9BF1E259-983D-4B24-83DD-F069A22155FB}" type="presParOf" srcId="{2C93A2B4-DA31-47A5-B9B7-49372758F87A}" destId="{8D6EAF8A-51FC-467F-838D-42B9D16B5A84}" srcOrd="0" destOrd="0" presId="urn:microsoft.com/office/officeart/2005/8/layout/funnel1"/>
    <dgm:cxn modelId="{22B39468-1448-4979-88E4-31F0B3317191}" type="presParOf" srcId="{2C93A2B4-DA31-47A5-B9B7-49372758F87A}" destId="{AF33975E-5103-4B51-9A32-44B1116DE7A5}" srcOrd="1" destOrd="0" presId="urn:microsoft.com/office/officeart/2005/8/layout/funnel1"/>
    <dgm:cxn modelId="{144965A6-3A05-4573-A9A2-97FA1EF0C6D5}" type="presParOf" srcId="{2C93A2B4-DA31-47A5-B9B7-49372758F87A}" destId="{A3238D24-6B31-43FD-BE6C-E7B14B88B2F2}" srcOrd="2" destOrd="0" presId="urn:microsoft.com/office/officeart/2005/8/layout/funnel1"/>
    <dgm:cxn modelId="{9CEC956C-4C9A-4B90-A6CF-E6ACF0D51FB4}" type="presParOf" srcId="{2C93A2B4-DA31-47A5-B9B7-49372758F87A}" destId="{5555B3BD-1E19-4B69-A03D-DB4574A8E663}" srcOrd="3" destOrd="0" presId="urn:microsoft.com/office/officeart/2005/8/layout/funnel1"/>
    <dgm:cxn modelId="{7A1F907A-B83D-4CAA-937B-0010DBC0B60E}" type="presParOf" srcId="{2C93A2B4-DA31-47A5-B9B7-49372758F87A}" destId="{3282229D-F9DC-4878-BEDD-78D31374CBE7}" srcOrd="4" destOrd="0" presId="urn:microsoft.com/office/officeart/2005/8/layout/funnel1"/>
    <dgm:cxn modelId="{D18E08D7-7347-4C38-882C-15D87B47403C}" type="presParOf" srcId="{2C93A2B4-DA31-47A5-B9B7-49372758F87A}" destId="{1EF86CFA-EA43-41C4-8B15-E17CFB98C38D}" srcOrd="5" destOrd="0" presId="urn:microsoft.com/office/officeart/2005/8/layout/funnel1"/>
    <dgm:cxn modelId="{9CD6E8B0-EF82-43C5-91F9-978C9A3A72F7}" type="presParOf" srcId="{2C93A2B4-DA31-47A5-B9B7-49372758F87A}" destId="{A51D5E09-C809-4DFE-A14E-979AB20F5A5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CD819-EF6C-47DF-9F3D-062919A3CD6E}">
      <dsp:nvSpPr>
        <dsp:cNvPr id="0" name=""/>
        <dsp:cNvSpPr/>
      </dsp:nvSpPr>
      <dsp:spPr>
        <a:xfrm>
          <a:off x="916483"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Valores de la Dirección</a:t>
          </a:r>
          <a:endParaRPr lang="es-MX" sz="1600" kern="1200" dirty="0"/>
        </a:p>
      </dsp:txBody>
      <dsp:txXfrm>
        <a:off x="916483" y="1984"/>
        <a:ext cx="2030015" cy="1218009"/>
      </dsp:txXfrm>
    </dsp:sp>
    <dsp:sp modelId="{CD43CCE0-9925-4605-9877-A17F78CBC991}">
      <dsp:nvSpPr>
        <dsp:cNvPr id="0" name=""/>
        <dsp:cNvSpPr/>
      </dsp:nvSpPr>
      <dsp:spPr>
        <a:xfrm>
          <a:off x="3149500" y="1984"/>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Bien, libertad, justicia, amor</a:t>
          </a:r>
          <a:endParaRPr lang="es-MX" sz="1600" kern="1200" dirty="0"/>
        </a:p>
      </dsp:txBody>
      <dsp:txXfrm>
        <a:off x="3149500" y="1984"/>
        <a:ext cx="2030015" cy="1218009"/>
      </dsp:txXfrm>
    </dsp:sp>
    <dsp:sp modelId="{6603D94C-6DCF-41C8-A232-AB770A7569A5}">
      <dsp:nvSpPr>
        <dsp:cNvPr id="0" name=""/>
        <dsp:cNvSpPr/>
      </dsp:nvSpPr>
      <dsp:spPr>
        <a:xfrm>
          <a:off x="916483" y="1422995"/>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Filosofía</a:t>
          </a:r>
        </a:p>
        <a:p>
          <a:pPr lvl="0" algn="ctr" defTabSz="711200">
            <a:lnSpc>
              <a:spcPct val="90000"/>
            </a:lnSpc>
            <a:spcBef>
              <a:spcPct val="0"/>
            </a:spcBef>
            <a:spcAft>
              <a:spcPct val="35000"/>
            </a:spcAft>
          </a:pPr>
          <a:r>
            <a:rPr lang="es-MX" sz="1600" kern="1200" dirty="0" smtClean="0"/>
            <a:t>Principios Credo</a:t>
          </a:r>
          <a:endParaRPr lang="es-MX" sz="1600" kern="1200" dirty="0"/>
        </a:p>
      </dsp:txBody>
      <dsp:txXfrm>
        <a:off x="916483" y="1422995"/>
        <a:ext cx="2030015" cy="1218009"/>
      </dsp:txXfrm>
    </dsp:sp>
    <dsp:sp modelId="{08D69E78-16CE-4972-B1ED-2D133EDB6A46}">
      <dsp:nvSpPr>
        <dsp:cNvPr id="0" name=""/>
        <dsp:cNvSpPr/>
      </dsp:nvSpPr>
      <dsp:spPr>
        <a:xfrm>
          <a:off x="3120004" y="1455930"/>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Sistema de pensamientos</a:t>
          </a:r>
          <a:endParaRPr lang="es-MX" sz="1600" kern="1200" dirty="0"/>
        </a:p>
      </dsp:txBody>
      <dsp:txXfrm>
        <a:off x="3120004" y="1455930"/>
        <a:ext cx="2030015" cy="1218009"/>
      </dsp:txXfrm>
    </dsp:sp>
    <dsp:sp modelId="{157E1C1D-6AD0-4D29-97BB-57DB8C441389}">
      <dsp:nvSpPr>
        <dsp:cNvPr id="0" name=""/>
        <dsp:cNvSpPr/>
      </dsp:nvSpPr>
      <dsp:spPr>
        <a:xfrm>
          <a:off x="2032992" y="2844006"/>
          <a:ext cx="2030015" cy="12180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Planeación estratégica, políticas, objetivos generales, planes, procedimientos, etc.</a:t>
          </a:r>
          <a:endParaRPr lang="es-MX" sz="1600" kern="1200" dirty="0"/>
        </a:p>
      </dsp:txBody>
      <dsp:txXfrm>
        <a:off x="2032992" y="2844006"/>
        <a:ext cx="2030015" cy="12180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943D3-AEF4-4275-A46E-AAB90081B933}">
      <dsp:nvSpPr>
        <dsp:cNvPr id="0" name=""/>
        <dsp:cNvSpPr/>
      </dsp:nvSpPr>
      <dsp:spPr>
        <a:xfrm>
          <a:off x="0" y="216024"/>
          <a:ext cx="799732" cy="4798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a</a:t>
          </a:r>
          <a:endParaRPr lang="es-MX" sz="1500" kern="1200" dirty="0"/>
        </a:p>
      </dsp:txBody>
      <dsp:txXfrm>
        <a:off x="0" y="216024"/>
        <a:ext cx="799732" cy="479839"/>
      </dsp:txXfrm>
    </dsp:sp>
    <dsp:sp modelId="{099EE15A-EB6D-4CFC-8D92-7974A2E4C37E}">
      <dsp:nvSpPr>
        <dsp:cNvPr id="0" name=""/>
        <dsp:cNvSpPr/>
      </dsp:nvSpPr>
      <dsp:spPr>
        <a:xfrm>
          <a:off x="880115" y="216024"/>
          <a:ext cx="799732" cy="4798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b</a:t>
          </a:r>
          <a:endParaRPr lang="es-MX" sz="1500" kern="1200" dirty="0"/>
        </a:p>
      </dsp:txBody>
      <dsp:txXfrm>
        <a:off x="880115" y="216024"/>
        <a:ext cx="799732" cy="479839"/>
      </dsp:txXfrm>
    </dsp:sp>
    <dsp:sp modelId="{DAE995D7-001F-41A0-9DC5-61E95C22EC74}">
      <dsp:nvSpPr>
        <dsp:cNvPr id="0" name=""/>
        <dsp:cNvSpPr/>
      </dsp:nvSpPr>
      <dsp:spPr>
        <a:xfrm>
          <a:off x="205" y="812084"/>
          <a:ext cx="799732" cy="4798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A</a:t>
          </a:r>
          <a:endParaRPr lang="es-MX" sz="1500" kern="1200" dirty="0"/>
        </a:p>
      </dsp:txBody>
      <dsp:txXfrm>
        <a:off x="205" y="812084"/>
        <a:ext cx="799732" cy="479839"/>
      </dsp:txXfrm>
    </dsp:sp>
    <dsp:sp modelId="{4D831DAE-A195-4059-967E-E43DCC8474B1}">
      <dsp:nvSpPr>
        <dsp:cNvPr id="0" name=""/>
        <dsp:cNvSpPr/>
      </dsp:nvSpPr>
      <dsp:spPr>
        <a:xfrm>
          <a:off x="879910" y="812084"/>
          <a:ext cx="799732" cy="4798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B</a:t>
          </a:r>
          <a:endParaRPr lang="es-MX" sz="1500" kern="1200" dirty="0"/>
        </a:p>
      </dsp:txBody>
      <dsp:txXfrm>
        <a:off x="879910" y="812084"/>
        <a:ext cx="799732" cy="479839"/>
      </dsp:txXfrm>
    </dsp:sp>
    <dsp:sp modelId="{016DE993-1150-4E66-B361-7C9F1EB00464}">
      <dsp:nvSpPr>
        <dsp:cNvPr id="0" name=""/>
        <dsp:cNvSpPr/>
      </dsp:nvSpPr>
      <dsp:spPr>
        <a:xfrm>
          <a:off x="440057" y="1371896"/>
          <a:ext cx="799732" cy="47983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smtClean="0"/>
            <a:t>director</a:t>
          </a:r>
          <a:endParaRPr lang="es-MX" sz="1500" kern="1200" dirty="0"/>
        </a:p>
      </dsp:txBody>
      <dsp:txXfrm>
        <a:off x="440057" y="1371896"/>
        <a:ext cx="799732" cy="479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2017FB-28C5-415E-81D3-CC6B11E3BACA}">
      <dsp:nvSpPr>
        <dsp:cNvPr id="0" name=""/>
        <dsp:cNvSpPr/>
      </dsp:nvSpPr>
      <dsp:spPr>
        <a:xfrm>
          <a:off x="1643562" y="1239884"/>
          <a:ext cx="91440" cy="166856"/>
        </a:xfrm>
        <a:custGeom>
          <a:avLst/>
          <a:gdLst/>
          <a:ahLst/>
          <a:cxnLst/>
          <a:rect l="0" t="0" r="0" b="0"/>
          <a:pathLst>
            <a:path>
              <a:moveTo>
                <a:pt x="45720" y="0"/>
              </a:moveTo>
              <a:lnTo>
                <a:pt x="45720" y="166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4ECD77-1F6F-45A3-9417-7777A9897A21}">
      <dsp:nvSpPr>
        <dsp:cNvPr id="0" name=""/>
        <dsp:cNvSpPr/>
      </dsp:nvSpPr>
      <dsp:spPr>
        <a:xfrm>
          <a:off x="1163373" y="708716"/>
          <a:ext cx="525908" cy="166856"/>
        </a:xfrm>
        <a:custGeom>
          <a:avLst/>
          <a:gdLst/>
          <a:ahLst/>
          <a:cxnLst/>
          <a:rect l="0" t="0" r="0" b="0"/>
          <a:pathLst>
            <a:path>
              <a:moveTo>
                <a:pt x="0" y="0"/>
              </a:moveTo>
              <a:lnTo>
                <a:pt x="0" y="113707"/>
              </a:lnTo>
              <a:lnTo>
                <a:pt x="525908" y="113707"/>
              </a:lnTo>
              <a:lnTo>
                <a:pt x="525908" y="166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4FC17D-050B-46F2-A842-0F8C10BB41A9}">
      <dsp:nvSpPr>
        <dsp:cNvPr id="0" name=""/>
        <dsp:cNvSpPr/>
      </dsp:nvSpPr>
      <dsp:spPr>
        <a:xfrm>
          <a:off x="637464" y="1239884"/>
          <a:ext cx="350605" cy="166856"/>
        </a:xfrm>
        <a:custGeom>
          <a:avLst/>
          <a:gdLst/>
          <a:ahLst/>
          <a:cxnLst/>
          <a:rect l="0" t="0" r="0" b="0"/>
          <a:pathLst>
            <a:path>
              <a:moveTo>
                <a:pt x="0" y="0"/>
              </a:moveTo>
              <a:lnTo>
                <a:pt x="0" y="113707"/>
              </a:lnTo>
              <a:lnTo>
                <a:pt x="350605" y="113707"/>
              </a:lnTo>
              <a:lnTo>
                <a:pt x="350605" y="166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82D270-99FD-45BA-8E9F-AE42505CB1CB}">
      <dsp:nvSpPr>
        <dsp:cNvPr id="0" name=""/>
        <dsp:cNvSpPr/>
      </dsp:nvSpPr>
      <dsp:spPr>
        <a:xfrm>
          <a:off x="286859" y="1239884"/>
          <a:ext cx="350605" cy="166856"/>
        </a:xfrm>
        <a:custGeom>
          <a:avLst/>
          <a:gdLst/>
          <a:ahLst/>
          <a:cxnLst/>
          <a:rect l="0" t="0" r="0" b="0"/>
          <a:pathLst>
            <a:path>
              <a:moveTo>
                <a:pt x="350605" y="0"/>
              </a:moveTo>
              <a:lnTo>
                <a:pt x="350605" y="113707"/>
              </a:lnTo>
              <a:lnTo>
                <a:pt x="0" y="113707"/>
              </a:lnTo>
              <a:lnTo>
                <a:pt x="0" y="1668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88B7A1-80C4-4582-9CC9-657A8BD485D9}">
      <dsp:nvSpPr>
        <dsp:cNvPr id="0" name=""/>
        <dsp:cNvSpPr/>
      </dsp:nvSpPr>
      <dsp:spPr>
        <a:xfrm>
          <a:off x="637464" y="708716"/>
          <a:ext cx="525908" cy="166856"/>
        </a:xfrm>
        <a:custGeom>
          <a:avLst/>
          <a:gdLst/>
          <a:ahLst/>
          <a:cxnLst/>
          <a:rect l="0" t="0" r="0" b="0"/>
          <a:pathLst>
            <a:path>
              <a:moveTo>
                <a:pt x="525908" y="0"/>
              </a:moveTo>
              <a:lnTo>
                <a:pt x="525908" y="113707"/>
              </a:lnTo>
              <a:lnTo>
                <a:pt x="0" y="113707"/>
              </a:lnTo>
              <a:lnTo>
                <a:pt x="0" y="1668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8FF0A9-A04E-4504-B7B9-A4DCF10F7BCE}">
      <dsp:nvSpPr>
        <dsp:cNvPr id="0" name=""/>
        <dsp:cNvSpPr/>
      </dsp:nvSpPr>
      <dsp:spPr>
        <a:xfrm>
          <a:off x="876514" y="344405"/>
          <a:ext cx="573718" cy="36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7D6460-1CCF-4149-8AA7-978E93855EFD}">
      <dsp:nvSpPr>
        <dsp:cNvPr id="0" name=""/>
        <dsp:cNvSpPr/>
      </dsp:nvSpPr>
      <dsp:spPr>
        <a:xfrm>
          <a:off x="940260" y="404964"/>
          <a:ext cx="573718" cy="364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director</a:t>
          </a:r>
          <a:endParaRPr lang="es-MX" sz="1000" kern="1200" dirty="0"/>
        </a:p>
      </dsp:txBody>
      <dsp:txXfrm>
        <a:off x="950930" y="415634"/>
        <a:ext cx="552378" cy="342971"/>
      </dsp:txXfrm>
    </dsp:sp>
    <dsp:sp modelId="{68B9F8CD-1D5D-4EEC-AF94-76DC4183D775}">
      <dsp:nvSpPr>
        <dsp:cNvPr id="0" name=""/>
        <dsp:cNvSpPr/>
      </dsp:nvSpPr>
      <dsp:spPr>
        <a:xfrm>
          <a:off x="350605" y="875572"/>
          <a:ext cx="573718" cy="36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7E26C3-BECD-4897-8F66-CA9FA798C268}">
      <dsp:nvSpPr>
        <dsp:cNvPr id="0" name=""/>
        <dsp:cNvSpPr/>
      </dsp:nvSpPr>
      <dsp:spPr>
        <a:xfrm>
          <a:off x="414352" y="936131"/>
          <a:ext cx="573718" cy="364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A</a:t>
          </a:r>
          <a:endParaRPr lang="es-MX" sz="1000" kern="1200" dirty="0"/>
        </a:p>
      </dsp:txBody>
      <dsp:txXfrm>
        <a:off x="425022" y="946801"/>
        <a:ext cx="552378" cy="342971"/>
      </dsp:txXfrm>
    </dsp:sp>
    <dsp:sp modelId="{16CD4F7A-7434-44C9-B89C-D8EEB6AE2AFF}">
      <dsp:nvSpPr>
        <dsp:cNvPr id="0" name=""/>
        <dsp:cNvSpPr/>
      </dsp:nvSpPr>
      <dsp:spPr>
        <a:xfrm>
          <a:off x="0" y="1406740"/>
          <a:ext cx="573718" cy="36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43D73A-0F58-4435-927C-B1A8B66EED8F}">
      <dsp:nvSpPr>
        <dsp:cNvPr id="0" name=""/>
        <dsp:cNvSpPr/>
      </dsp:nvSpPr>
      <dsp:spPr>
        <a:xfrm>
          <a:off x="63746" y="1467299"/>
          <a:ext cx="573718" cy="364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a</a:t>
          </a:r>
          <a:endParaRPr lang="es-MX" sz="1000" kern="1200" dirty="0"/>
        </a:p>
      </dsp:txBody>
      <dsp:txXfrm>
        <a:off x="74416" y="1477969"/>
        <a:ext cx="552378" cy="342971"/>
      </dsp:txXfrm>
    </dsp:sp>
    <dsp:sp modelId="{38A9C13F-4569-4AE6-B3EA-7510B6C7CB3F}">
      <dsp:nvSpPr>
        <dsp:cNvPr id="0" name=""/>
        <dsp:cNvSpPr/>
      </dsp:nvSpPr>
      <dsp:spPr>
        <a:xfrm>
          <a:off x="701211" y="1406740"/>
          <a:ext cx="573718" cy="36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428B0-B0FD-4A1C-8C20-61F09CA9E3EA}">
      <dsp:nvSpPr>
        <dsp:cNvPr id="0" name=""/>
        <dsp:cNvSpPr/>
      </dsp:nvSpPr>
      <dsp:spPr>
        <a:xfrm>
          <a:off x="764957" y="1467299"/>
          <a:ext cx="573718" cy="364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b</a:t>
          </a:r>
          <a:endParaRPr lang="es-MX" sz="1000" kern="1200" dirty="0"/>
        </a:p>
      </dsp:txBody>
      <dsp:txXfrm>
        <a:off x="775627" y="1477969"/>
        <a:ext cx="552378" cy="342971"/>
      </dsp:txXfrm>
    </dsp:sp>
    <dsp:sp modelId="{8E8EF956-CAEA-4A50-A421-607EFF341296}">
      <dsp:nvSpPr>
        <dsp:cNvPr id="0" name=""/>
        <dsp:cNvSpPr/>
      </dsp:nvSpPr>
      <dsp:spPr>
        <a:xfrm>
          <a:off x="1402422" y="875572"/>
          <a:ext cx="573718" cy="36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FB4B2C-4BC6-4509-876D-967960FFB1F7}">
      <dsp:nvSpPr>
        <dsp:cNvPr id="0" name=""/>
        <dsp:cNvSpPr/>
      </dsp:nvSpPr>
      <dsp:spPr>
        <a:xfrm>
          <a:off x="1466169" y="936131"/>
          <a:ext cx="573718" cy="364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B</a:t>
          </a:r>
          <a:endParaRPr lang="es-MX" sz="1000" kern="1200" dirty="0"/>
        </a:p>
      </dsp:txBody>
      <dsp:txXfrm>
        <a:off x="1476839" y="946801"/>
        <a:ext cx="552378" cy="342971"/>
      </dsp:txXfrm>
    </dsp:sp>
    <dsp:sp modelId="{1DAD2614-F19B-4B9A-87F6-D3EB2395D635}">
      <dsp:nvSpPr>
        <dsp:cNvPr id="0" name=""/>
        <dsp:cNvSpPr/>
      </dsp:nvSpPr>
      <dsp:spPr>
        <a:xfrm>
          <a:off x="1402422" y="1406740"/>
          <a:ext cx="573718" cy="3643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009316-5123-40E3-9CA3-C391DA5DABBC}">
      <dsp:nvSpPr>
        <dsp:cNvPr id="0" name=""/>
        <dsp:cNvSpPr/>
      </dsp:nvSpPr>
      <dsp:spPr>
        <a:xfrm>
          <a:off x="1466169" y="1467299"/>
          <a:ext cx="573718" cy="3643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s-MX" sz="1000" kern="1200" dirty="0" smtClean="0"/>
            <a:t>c</a:t>
          </a:r>
          <a:endParaRPr lang="es-MX" sz="1000" kern="1200" dirty="0"/>
        </a:p>
      </dsp:txBody>
      <dsp:txXfrm>
        <a:off x="1476839" y="1477969"/>
        <a:ext cx="552378" cy="342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89390-848C-473E-9805-42466750E2FA}">
      <dsp:nvSpPr>
        <dsp:cNvPr id="0" name=""/>
        <dsp:cNvSpPr/>
      </dsp:nvSpPr>
      <dsp:spPr>
        <a:xfrm>
          <a:off x="1258" y="1725336"/>
          <a:ext cx="1533315" cy="61332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kern="1200" dirty="0" smtClean="0"/>
            <a:t>Gerencia, supervisores y personal</a:t>
          </a:r>
          <a:endParaRPr lang="es-MX" sz="1200" kern="1200" dirty="0"/>
        </a:p>
      </dsp:txBody>
      <dsp:txXfrm>
        <a:off x="307921" y="1725336"/>
        <a:ext cx="919989" cy="613326"/>
      </dsp:txXfrm>
    </dsp:sp>
    <dsp:sp modelId="{D2BC92DE-3B24-4DF8-A231-D99AC95A6F9A}">
      <dsp:nvSpPr>
        <dsp:cNvPr id="0" name=""/>
        <dsp:cNvSpPr/>
      </dsp:nvSpPr>
      <dsp:spPr>
        <a:xfrm>
          <a:off x="1381242" y="1725336"/>
          <a:ext cx="1533315" cy="61332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kern="1200" dirty="0" smtClean="0"/>
            <a:t>Servicio, cliente interno</a:t>
          </a:r>
          <a:endParaRPr lang="es-MX" sz="1200" kern="1200" dirty="0"/>
        </a:p>
      </dsp:txBody>
      <dsp:txXfrm>
        <a:off x="1687905" y="1725336"/>
        <a:ext cx="919989" cy="613326"/>
      </dsp:txXfrm>
    </dsp:sp>
    <dsp:sp modelId="{E04B7BBB-E9A1-4954-A687-C3A5995C9E1C}">
      <dsp:nvSpPr>
        <dsp:cNvPr id="0" name=""/>
        <dsp:cNvSpPr/>
      </dsp:nvSpPr>
      <dsp:spPr>
        <a:xfrm>
          <a:off x="2761226" y="1725336"/>
          <a:ext cx="1533315" cy="613326"/>
        </a:xfrm>
        <a:prstGeom prst="chevron">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MX" sz="1200" kern="1200" dirty="0" smtClean="0"/>
            <a:t>Cliente externo</a:t>
          </a:r>
          <a:endParaRPr lang="es-MX" sz="1200" kern="1200" dirty="0"/>
        </a:p>
      </dsp:txBody>
      <dsp:txXfrm>
        <a:off x="3067889" y="1725336"/>
        <a:ext cx="919989" cy="6133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EAF8A-51FC-467F-838D-42B9D16B5A84}">
      <dsp:nvSpPr>
        <dsp:cNvPr id="0" name=""/>
        <dsp:cNvSpPr/>
      </dsp:nvSpPr>
      <dsp:spPr>
        <a:xfrm>
          <a:off x="1536804" y="165099"/>
          <a:ext cx="3276600" cy="113792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3975E-5103-4B51-9A32-44B1116DE7A5}">
      <dsp:nvSpPr>
        <dsp:cNvPr id="0" name=""/>
        <dsp:cNvSpPr/>
      </dsp:nvSpPr>
      <dsp:spPr>
        <a:xfrm>
          <a:off x="2862684" y="2951479"/>
          <a:ext cx="635000" cy="40640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238D24-6B31-43FD-BE6C-E7B14B88B2F2}">
      <dsp:nvSpPr>
        <dsp:cNvPr id="0" name=""/>
        <dsp:cNvSpPr/>
      </dsp:nvSpPr>
      <dsp:spPr>
        <a:xfrm>
          <a:off x="1656184" y="3276600"/>
          <a:ext cx="3048000" cy="76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MX" sz="1600" b="1" i="1" kern="1200" dirty="0" smtClean="0"/>
            <a:t>Satisfacer las necesidades del cliente</a:t>
          </a:r>
          <a:endParaRPr lang="es-MX" sz="1600" b="1" i="1" kern="1200" dirty="0"/>
        </a:p>
      </dsp:txBody>
      <dsp:txXfrm>
        <a:off x="1656184" y="3276600"/>
        <a:ext cx="3048000" cy="762000"/>
      </dsp:txXfrm>
    </dsp:sp>
    <dsp:sp modelId="{5555B3BD-1E19-4B69-A03D-DB4574A8E663}">
      <dsp:nvSpPr>
        <dsp:cNvPr id="0" name=""/>
        <dsp:cNvSpPr/>
      </dsp:nvSpPr>
      <dsp:spPr>
        <a:xfrm>
          <a:off x="2399931" y="1599947"/>
          <a:ext cx="2089152" cy="11430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i="1" kern="1200" dirty="0" smtClean="0"/>
            <a:t>Exceder las expectativas del cliente</a:t>
          </a:r>
          <a:endParaRPr lang="es-MX" sz="1600" b="1" i="1" kern="1200" dirty="0"/>
        </a:p>
      </dsp:txBody>
      <dsp:txXfrm>
        <a:off x="2705880" y="1767335"/>
        <a:ext cx="1477254" cy="808224"/>
      </dsp:txXfrm>
    </dsp:sp>
    <dsp:sp modelId="{3282229D-F9DC-4878-BEDD-78D31374CBE7}">
      <dsp:nvSpPr>
        <dsp:cNvPr id="0" name=""/>
        <dsp:cNvSpPr/>
      </dsp:nvSpPr>
      <dsp:spPr>
        <a:xfrm>
          <a:off x="1103780" y="231802"/>
          <a:ext cx="2467771" cy="160217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i="1" kern="1200" dirty="0" smtClean="0"/>
            <a:t>Necesidades básicas</a:t>
          </a:r>
          <a:endParaRPr lang="es-MX" sz="1600" b="1" i="1" kern="1200" dirty="0"/>
        </a:p>
      </dsp:txBody>
      <dsp:txXfrm>
        <a:off x="1465177" y="466435"/>
        <a:ext cx="1744977" cy="1132911"/>
      </dsp:txXfrm>
    </dsp:sp>
    <dsp:sp modelId="{1EF86CFA-EA43-41C4-8B15-E17CFB98C38D}">
      <dsp:nvSpPr>
        <dsp:cNvPr id="0" name=""/>
        <dsp:cNvSpPr/>
      </dsp:nvSpPr>
      <dsp:spPr>
        <a:xfrm>
          <a:off x="3552054" y="231804"/>
          <a:ext cx="1964188" cy="139879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i="1" kern="1200" dirty="0" smtClean="0"/>
            <a:t>Valores comparables</a:t>
          </a:r>
          <a:endParaRPr lang="es-MX" sz="1600" b="1" i="1" kern="1200" dirty="0"/>
        </a:p>
      </dsp:txBody>
      <dsp:txXfrm>
        <a:off x="3839703" y="436652"/>
        <a:ext cx="1388890" cy="989095"/>
      </dsp:txXfrm>
    </dsp:sp>
    <dsp:sp modelId="{A51D5E09-C809-4DFE-A14E-979AB20F5A5D}">
      <dsp:nvSpPr>
        <dsp:cNvPr id="0" name=""/>
        <dsp:cNvSpPr/>
      </dsp:nvSpPr>
      <dsp:spPr>
        <a:xfrm>
          <a:off x="599737" y="87786"/>
          <a:ext cx="5428162" cy="284480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6888" cy="461963"/>
          </a:xfrm>
          <a:prstGeom prst="rect">
            <a:avLst/>
          </a:prstGeom>
          <a:noFill/>
          <a:ln w="9525">
            <a:noFill/>
            <a:miter lim="800000"/>
            <a:headEnd/>
            <a:tailEnd/>
          </a:ln>
          <a:effectLst/>
        </p:spPr>
        <p:txBody>
          <a:bodyPr vert="horz" wrap="square" lIns="91816" tIns="45907" rIns="91816" bIns="45907" numCol="1" anchor="t" anchorCtr="0" compatLnSpc="1">
            <a:prstTxWarp prst="textNoShape">
              <a:avLst/>
            </a:prstTxWarp>
          </a:bodyPr>
          <a:lstStyle>
            <a:lvl1pPr defTabSz="917575">
              <a:defRPr sz="1200" i="0">
                <a:latin typeface="Times New Roman" pitchFamily="18" charset="0"/>
              </a:defRPr>
            </a:lvl1pPr>
          </a:lstStyle>
          <a:p>
            <a:pPr>
              <a:defRPr/>
            </a:pPr>
            <a:endParaRPr lang="es-MX"/>
          </a:p>
        </p:txBody>
      </p:sp>
      <p:sp>
        <p:nvSpPr>
          <p:cNvPr id="7171" name="Rectangle 3"/>
          <p:cNvSpPr>
            <a:spLocks noGrp="1" noChangeArrowheads="1"/>
          </p:cNvSpPr>
          <p:nvPr>
            <p:ph type="dt" sz="quarter" idx="1"/>
          </p:nvPr>
        </p:nvSpPr>
        <p:spPr bwMode="auto">
          <a:xfrm>
            <a:off x="3973513" y="0"/>
            <a:ext cx="3036887" cy="461963"/>
          </a:xfrm>
          <a:prstGeom prst="rect">
            <a:avLst/>
          </a:prstGeom>
          <a:noFill/>
          <a:ln w="9525">
            <a:noFill/>
            <a:miter lim="800000"/>
            <a:headEnd/>
            <a:tailEnd/>
          </a:ln>
          <a:effectLst/>
        </p:spPr>
        <p:txBody>
          <a:bodyPr vert="horz" wrap="square" lIns="91816" tIns="45907" rIns="91816" bIns="45907" numCol="1" anchor="t" anchorCtr="0" compatLnSpc="1">
            <a:prstTxWarp prst="textNoShape">
              <a:avLst/>
            </a:prstTxWarp>
          </a:bodyPr>
          <a:lstStyle>
            <a:lvl1pPr algn="r" defTabSz="917575">
              <a:defRPr sz="1200" i="0">
                <a:latin typeface="Times New Roman" pitchFamily="18" charset="0"/>
              </a:defRPr>
            </a:lvl1pPr>
          </a:lstStyle>
          <a:p>
            <a:pPr>
              <a:defRPr/>
            </a:pPr>
            <a:endParaRPr lang="es-MX"/>
          </a:p>
        </p:txBody>
      </p:sp>
      <p:sp>
        <p:nvSpPr>
          <p:cNvPr id="7172" name="Rectangle 4"/>
          <p:cNvSpPr>
            <a:spLocks noGrp="1" noChangeArrowheads="1"/>
          </p:cNvSpPr>
          <p:nvPr>
            <p:ph type="ftr" sz="quarter" idx="2"/>
          </p:nvPr>
        </p:nvSpPr>
        <p:spPr bwMode="auto">
          <a:xfrm>
            <a:off x="0" y="8834438"/>
            <a:ext cx="3036888" cy="461962"/>
          </a:xfrm>
          <a:prstGeom prst="rect">
            <a:avLst/>
          </a:prstGeom>
          <a:noFill/>
          <a:ln w="9525">
            <a:noFill/>
            <a:miter lim="800000"/>
            <a:headEnd/>
            <a:tailEnd/>
          </a:ln>
          <a:effectLst/>
        </p:spPr>
        <p:txBody>
          <a:bodyPr vert="horz" wrap="square" lIns="91816" tIns="45907" rIns="91816" bIns="45907" numCol="1" anchor="b" anchorCtr="0" compatLnSpc="1">
            <a:prstTxWarp prst="textNoShape">
              <a:avLst/>
            </a:prstTxWarp>
          </a:bodyPr>
          <a:lstStyle>
            <a:lvl1pPr defTabSz="917575">
              <a:defRPr sz="1200" i="0">
                <a:latin typeface="Times New Roman" pitchFamily="18" charset="0"/>
              </a:defRPr>
            </a:lvl1pPr>
          </a:lstStyle>
          <a:p>
            <a:pPr>
              <a:defRPr/>
            </a:pPr>
            <a:endParaRPr lang="es-MX"/>
          </a:p>
        </p:txBody>
      </p:sp>
      <p:sp>
        <p:nvSpPr>
          <p:cNvPr id="7173" name="Rectangle 5"/>
          <p:cNvSpPr>
            <a:spLocks noGrp="1" noChangeArrowheads="1"/>
          </p:cNvSpPr>
          <p:nvPr>
            <p:ph type="sldNum" sz="quarter" idx="3"/>
          </p:nvPr>
        </p:nvSpPr>
        <p:spPr bwMode="auto">
          <a:xfrm>
            <a:off x="3973513" y="8834438"/>
            <a:ext cx="3036887" cy="461962"/>
          </a:xfrm>
          <a:prstGeom prst="rect">
            <a:avLst/>
          </a:prstGeom>
          <a:noFill/>
          <a:ln w="9525">
            <a:noFill/>
            <a:miter lim="800000"/>
            <a:headEnd/>
            <a:tailEnd/>
          </a:ln>
          <a:effectLst/>
        </p:spPr>
        <p:txBody>
          <a:bodyPr vert="horz" wrap="square" lIns="91816" tIns="45907" rIns="91816" bIns="45907" numCol="1" anchor="b" anchorCtr="0" compatLnSpc="1">
            <a:prstTxWarp prst="textNoShape">
              <a:avLst/>
            </a:prstTxWarp>
          </a:bodyPr>
          <a:lstStyle>
            <a:lvl1pPr algn="r" defTabSz="917575">
              <a:defRPr sz="1200" i="0">
                <a:latin typeface="Times New Roman" pitchFamily="18" charset="0"/>
              </a:defRPr>
            </a:lvl1pPr>
          </a:lstStyle>
          <a:p>
            <a:pPr>
              <a:defRPr/>
            </a:pPr>
            <a:fld id="{10531542-5276-4E8E-807D-BD4D8E9202CE}" type="slidenum">
              <a:rPr lang="es-MX"/>
              <a:pPr>
                <a:defRPr/>
              </a:pPr>
              <a:t>‹Nº›</a:t>
            </a:fld>
            <a:endParaRPr lang="es-MX"/>
          </a:p>
        </p:txBody>
      </p:sp>
    </p:spTree>
    <p:extLst>
      <p:ext uri="{BB962C8B-B14F-4D97-AF65-F5344CB8AC3E}">
        <p14:creationId xmlns:p14="http://schemas.microsoft.com/office/powerpoint/2010/main" val="8758520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6888" cy="461963"/>
          </a:xfrm>
          <a:prstGeom prst="rect">
            <a:avLst/>
          </a:prstGeom>
          <a:noFill/>
          <a:ln w="9525">
            <a:noFill/>
            <a:miter lim="800000"/>
            <a:headEnd/>
            <a:tailEnd/>
          </a:ln>
          <a:effectLst/>
        </p:spPr>
        <p:txBody>
          <a:bodyPr vert="horz" wrap="square" lIns="91816" tIns="45907" rIns="91816" bIns="45907" numCol="1" anchor="t" anchorCtr="0" compatLnSpc="1">
            <a:prstTxWarp prst="textNoShape">
              <a:avLst/>
            </a:prstTxWarp>
          </a:bodyPr>
          <a:lstStyle>
            <a:lvl1pPr defTabSz="917575">
              <a:defRPr sz="1200" i="0">
                <a:latin typeface="Times New Roman" pitchFamily="18" charset="0"/>
              </a:defRPr>
            </a:lvl1pPr>
          </a:lstStyle>
          <a:p>
            <a:pPr>
              <a:defRPr/>
            </a:pPr>
            <a:endParaRPr lang="es-MX"/>
          </a:p>
        </p:txBody>
      </p:sp>
      <p:sp>
        <p:nvSpPr>
          <p:cNvPr id="3075" name="Rectangle 3"/>
          <p:cNvSpPr>
            <a:spLocks noGrp="1" noChangeArrowheads="1"/>
          </p:cNvSpPr>
          <p:nvPr>
            <p:ph type="dt" idx="1"/>
          </p:nvPr>
        </p:nvSpPr>
        <p:spPr bwMode="auto">
          <a:xfrm>
            <a:off x="3973513" y="0"/>
            <a:ext cx="3036887" cy="461963"/>
          </a:xfrm>
          <a:prstGeom prst="rect">
            <a:avLst/>
          </a:prstGeom>
          <a:noFill/>
          <a:ln w="9525">
            <a:noFill/>
            <a:miter lim="800000"/>
            <a:headEnd/>
            <a:tailEnd/>
          </a:ln>
          <a:effectLst/>
        </p:spPr>
        <p:txBody>
          <a:bodyPr vert="horz" wrap="square" lIns="91816" tIns="45907" rIns="91816" bIns="45907" numCol="1" anchor="t" anchorCtr="0" compatLnSpc="1">
            <a:prstTxWarp prst="textNoShape">
              <a:avLst/>
            </a:prstTxWarp>
          </a:bodyPr>
          <a:lstStyle>
            <a:lvl1pPr algn="r" defTabSz="917575">
              <a:defRPr sz="1200" i="0">
                <a:latin typeface="Times New Roman" pitchFamily="18" charset="0"/>
              </a:defRPr>
            </a:lvl1pPr>
          </a:lstStyle>
          <a:p>
            <a:pPr>
              <a:defRPr/>
            </a:pPr>
            <a:endParaRPr lang="es-MX"/>
          </a:p>
        </p:txBody>
      </p:sp>
      <p:sp>
        <p:nvSpPr>
          <p:cNvPr id="7578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3250"/>
            <a:ext cx="5140325" cy="4186238"/>
          </a:xfrm>
          <a:prstGeom prst="rect">
            <a:avLst/>
          </a:prstGeom>
          <a:noFill/>
          <a:ln w="9525">
            <a:noFill/>
            <a:miter lim="800000"/>
            <a:headEnd/>
            <a:tailEnd/>
          </a:ln>
          <a:effectLst/>
        </p:spPr>
        <p:txBody>
          <a:bodyPr vert="horz" wrap="square" lIns="91816" tIns="45907" rIns="91816" bIns="45907" numCol="1" anchor="t" anchorCtr="0" compatLnSpc="1">
            <a:prstTxWarp prst="textNoShape">
              <a:avLst/>
            </a:prstTxWarp>
          </a:bodyPr>
          <a:lstStyle/>
          <a:p>
            <a:pPr lvl="0"/>
            <a:r>
              <a:rPr lang="es-MX" noProof="0" smtClean="0"/>
              <a:t>Click to edit Master text styles</a:t>
            </a:r>
          </a:p>
          <a:p>
            <a:pPr lvl="1"/>
            <a:r>
              <a:rPr lang="es-MX" noProof="0" smtClean="0"/>
              <a:t>Second level</a:t>
            </a:r>
          </a:p>
          <a:p>
            <a:pPr lvl="2"/>
            <a:r>
              <a:rPr lang="es-MX" noProof="0" smtClean="0"/>
              <a:t>Third level</a:t>
            </a:r>
          </a:p>
          <a:p>
            <a:pPr lvl="3"/>
            <a:r>
              <a:rPr lang="es-MX" noProof="0" smtClean="0"/>
              <a:t>Fourth level</a:t>
            </a:r>
          </a:p>
          <a:p>
            <a:pPr lvl="4"/>
            <a:r>
              <a:rPr lang="es-MX" noProof="0" smtClean="0"/>
              <a:t>Fifth level</a:t>
            </a:r>
          </a:p>
        </p:txBody>
      </p:sp>
      <p:sp>
        <p:nvSpPr>
          <p:cNvPr id="3078" name="Rectangle 6"/>
          <p:cNvSpPr>
            <a:spLocks noGrp="1" noChangeArrowheads="1"/>
          </p:cNvSpPr>
          <p:nvPr>
            <p:ph type="ftr" sz="quarter" idx="4"/>
          </p:nvPr>
        </p:nvSpPr>
        <p:spPr bwMode="auto">
          <a:xfrm>
            <a:off x="0" y="8834438"/>
            <a:ext cx="3036888" cy="461962"/>
          </a:xfrm>
          <a:prstGeom prst="rect">
            <a:avLst/>
          </a:prstGeom>
          <a:noFill/>
          <a:ln w="9525">
            <a:noFill/>
            <a:miter lim="800000"/>
            <a:headEnd/>
            <a:tailEnd/>
          </a:ln>
          <a:effectLst/>
        </p:spPr>
        <p:txBody>
          <a:bodyPr vert="horz" wrap="square" lIns="91816" tIns="45907" rIns="91816" bIns="45907" numCol="1" anchor="b" anchorCtr="0" compatLnSpc="1">
            <a:prstTxWarp prst="textNoShape">
              <a:avLst/>
            </a:prstTxWarp>
          </a:bodyPr>
          <a:lstStyle>
            <a:lvl1pPr defTabSz="917575">
              <a:defRPr sz="1200" i="0">
                <a:latin typeface="Times New Roman" pitchFamily="18" charset="0"/>
              </a:defRPr>
            </a:lvl1pPr>
          </a:lstStyle>
          <a:p>
            <a:pPr>
              <a:defRPr/>
            </a:pPr>
            <a:endParaRPr lang="es-MX"/>
          </a:p>
        </p:txBody>
      </p:sp>
      <p:sp>
        <p:nvSpPr>
          <p:cNvPr id="3079" name="Rectangle 7"/>
          <p:cNvSpPr>
            <a:spLocks noGrp="1" noChangeArrowheads="1"/>
          </p:cNvSpPr>
          <p:nvPr>
            <p:ph type="sldNum" sz="quarter" idx="5"/>
          </p:nvPr>
        </p:nvSpPr>
        <p:spPr bwMode="auto">
          <a:xfrm>
            <a:off x="3973513" y="8834438"/>
            <a:ext cx="3036887" cy="461962"/>
          </a:xfrm>
          <a:prstGeom prst="rect">
            <a:avLst/>
          </a:prstGeom>
          <a:noFill/>
          <a:ln w="9525">
            <a:noFill/>
            <a:miter lim="800000"/>
            <a:headEnd/>
            <a:tailEnd/>
          </a:ln>
          <a:effectLst/>
        </p:spPr>
        <p:txBody>
          <a:bodyPr vert="horz" wrap="square" lIns="91816" tIns="45907" rIns="91816" bIns="45907" numCol="1" anchor="b" anchorCtr="0" compatLnSpc="1">
            <a:prstTxWarp prst="textNoShape">
              <a:avLst/>
            </a:prstTxWarp>
          </a:bodyPr>
          <a:lstStyle>
            <a:lvl1pPr algn="r" defTabSz="917575">
              <a:defRPr sz="1200" i="0">
                <a:latin typeface="Times New Roman" pitchFamily="18" charset="0"/>
              </a:defRPr>
            </a:lvl1pPr>
          </a:lstStyle>
          <a:p>
            <a:pPr>
              <a:defRPr/>
            </a:pPr>
            <a:fld id="{EDB88519-40F7-42FF-A344-D9D8154B44ED}" type="slidenum">
              <a:rPr lang="es-MX"/>
              <a:pPr>
                <a:defRPr/>
              </a:pPr>
              <a:t>‹Nº›</a:t>
            </a:fld>
            <a:endParaRPr lang="es-MX"/>
          </a:p>
        </p:txBody>
      </p:sp>
    </p:spTree>
    <p:extLst>
      <p:ext uri="{BB962C8B-B14F-4D97-AF65-F5344CB8AC3E}">
        <p14:creationId xmlns:p14="http://schemas.microsoft.com/office/powerpoint/2010/main" val="23000350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026A7C19-29EF-4233-B99E-0DA0B6AC0061}" type="slidenum">
              <a:rPr lang="es-MX" sz="1200" i="0" smtClean="0">
                <a:latin typeface="Times New Roman" pitchFamily="18" charset="0"/>
              </a:rPr>
              <a:pPr eaLnBrk="1" hangingPunct="1"/>
              <a:t>1</a:t>
            </a:fld>
            <a:endParaRPr lang="es-MX" sz="1200" i="0" smtClean="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06B1A82B-B182-4CEE-890B-A5BA9A3B2ACA}" type="slidenum">
              <a:rPr lang="es-MX" sz="1200" i="0" smtClean="0">
                <a:latin typeface="Times New Roman" pitchFamily="18" charset="0"/>
              </a:rPr>
              <a:pPr eaLnBrk="1" hangingPunct="1"/>
              <a:t>10</a:t>
            </a:fld>
            <a:endParaRPr lang="es-MX" sz="1200" i="0" smtClean="0">
              <a:latin typeface="Times New Roman" pitchFamily="18" charset="0"/>
            </a:endParaRPr>
          </a:p>
        </p:txBody>
      </p:sp>
      <p:sp>
        <p:nvSpPr>
          <p:cNvPr id="86019" name="Rectangle 2"/>
          <p:cNvSpPr>
            <a:spLocks noGrp="1" noRot="1" noChangeAspect="1" noChangeArrowheads="1" noTextEdit="1"/>
          </p:cNvSpPr>
          <p:nvPr>
            <p:ph type="sldImg"/>
          </p:nvPr>
        </p:nvSpPr>
        <p:spPr>
          <a:xfrm>
            <a:off x="1182688" y="696913"/>
            <a:ext cx="4648200" cy="3486150"/>
          </a:xfrm>
          <a:ln/>
        </p:spPr>
      </p:sp>
      <p:sp>
        <p:nvSpPr>
          <p:cNvPr id="86020"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4398C392-F27B-4746-AA0D-7E86F3A64D9D}" type="slidenum">
              <a:rPr lang="es-MX" sz="1200" i="0" smtClean="0">
                <a:latin typeface="Times New Roman" pitchFamily="18" charset="0"/>
              </a:rPr>
              <a:pPr eaLnBrk="1" hangingPunct="1"/>
              <a:t>11</a:t>
            </a:fld>
            <a:endParaRPr lang="es-MX" sz="1200" i="0" smtClean="0">
              <a:latin typeface="Times New Roman" pitchFamily="18" charset="0"/>
            </a:endParaRPr>
          </a:p>
        </p:txBody>
      </p:sp>
      <p:sp>
        <p:nvSpPr>
          <p:cNvPr id="87043" name="Rectangle 2"/>
          <p:cNvSpPr>
            <a:spLocks noGrp="1" noRot="1" noChangeAspect="1" noChangeArrowheads="1" noTextEdit="1"/>
          </p:cNvSpPr>
          <p:nvPr>
            <p:ph type="sldImg"/>
          </p:nvPr>
        </p:nvSpPr>
        <p:spPr>
          <a:xfrm>
            <a:off x="1182688" y="696913"/>
            <a:ext cx="4648200" cy="3486150"/>
          </a:xfrm>
          <a:ln/>
        </p:spPr>
      </p:sp>
      <p:sp>
        <p:nvSpPr>
          <p:cNvPr id="87044"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7AB3A519-489D-4123-9863-780410E5B09F}" type="slidenum">
              <a:rPr lang="es-MX" sz="1200" i="0" smtClean="0">
                <a:latin typeface="Times New Roman" pitchFamily="18" charset="0"/>
              </a:rPr>
              <a:pPr eaLnBrk="1" hangingPunct="1"/>
              <a:t>12</a:t>
            </a:fld>
            <a:endParaRPr lang="es-MX" sz="1200" i="0" smtClean="0">
              <a:latin typeface="Times New Roman" pitchFamily="18" charset="0"/>
            </a:endParaRPr>
          </a:p>
        </p:txBody>
      </p:sp>
      <p:sp>
        <p:nvSpPr>
          <p:cNvPr id="88067" name="Rectangle 2"/>
          <p:cNvSpPr>
            <a:spLocks noGrp="1" noRot="1" noChangeAspect="1" noChangeArrowheads="1" noTextEdit="1"/>
          </p:cNvSpPr>
          <p:nvPr>
            <p:ph type="sldImg"/>
          </p:nvPr>
        </p:nvSpPr>
        <p:spPr>
          <a:xfrm>
            <a:off x="1182688" y="696913"/>
            <a:ext cx="4648200" cy="3486150"/>
          </a:xfrm>
          <a:ln/>
        </p:spPr>
      </p:sp>
      <p:sp>
        <p:nvSpPr>
          <p:cNvPr id="88068"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3BD12857-7FB4-4A35-8CD0-58E32548CA48}" type="slidenum">
              <a:rPr lang="es-MX" sz="1200" i="0" smtClean="0">
                <a:latin typeface="Times New Roman" pitchFamily="18" charset="0"/>
              </a:rPr>
              <a:pPr eaLnBrk="1" hangingPunct="1"/>
              <a:t>13</a:t>
            </a:fld>
            <a:endParaRPr lang="es-MX" sz="1200" i="0" smtClean="0">
              <a:latin typeface="Times New Roman" pitchFamily="18" charset="0"/>
            </a:endParaRPr>
          </a:p>
        </p:txBody>
      </p:sp>
      <p:sp>
        <p:nvSpPr>
          <p:cNvPr id="89091" name="Rectangle 2"/>
          <p:cNvSpPr>
            <a:spLocks noGrp="1" noRot="1" noChangeAspect="1" noChangeArrowheads="1" noTextEdit="1"/>
          </p:cNvSpPr>
          <p:nvPr>
            <p:ph type="sldImg"/>
          </p:nvPr>
        </p:nvSpPr>
        <p:spPr>
          <a:xfrm>
            <a:off x="1182688" y="696913"/>
            <a:ext cx="4648200" cy="3486150"/>
          </a:xfrm>
          <a:ln/>
        </p:spPr>
      </p:sp>
      <p:sp>
        <p:nvSpPr>
          <p:cNvPr id="89092"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D80F48F5-CCBA-49A5-938D-BDDD6FEEFB82}" type="slidenum">
              <a:rPr lang="es-MX" sz="1200" i="0" smtClean="0">
                <a:latin typeface="Times New Roman" pitchFamily="18" charset="0"/>
              </a:rPr>
              <a:pPr eaLnBrk="1" hangingPunct="1"/>
              <a:t>15</a:t>
            </a:fld>
            <a:endParaRPr lang="es-MX" sz="1200" i="0" smtClean="0">
              <a:latin typeface="Times New Roman"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6AC471BC-DEF4-49FA-AF00-D2289BA05D7A}" type="slidenum">
              <a:rPr lang="es-MX" sz="1200" i="0" smtClean="0">
                <a:latin typeface="Times New Roman" pitchFamily="18" charset="0"/>
              </a:rPr>
              <a:pPr eaLnBrk="1" hangingPunct="1"/>
              <a:t>16</a:t>
            </a:fld>
            <a:endParaRPr lang="es-MX" sz="1200" i="0" smtClean="0">
              <a:latin typeface="Times New Roman"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A9B3C9EA-086C-4570-B514-9744B7B7E896}" type="slidenum">
              <a:rPr lang="es-MX" sz="1200" i="0" smtClean="0">
                <a:latin typeface="Times New Roman" pitchFamily="18" charset="0"/>
              </a:rPr>
              <a:pPr eaLnBrk="1" hangingPunct="1"/>
              <a:t>17</a:t>
            </a:fld>
            <a:endParaRPr lang="es-MX" sz="1200" i="0" smtClean="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6F021B65-5B56-4CFF-B5EC-115014868FFD}" type="slidenum">
              <a:rPr lang="es-MX" sz="1200" i="0" smtClean="0">
                <a:latin typeface="Times New Roman" pitchFamily="18" charset="0"/>
              </a:rPr>
              <a:pPr eaLnBrk="1" hangingPunct="1"/>
              <a:t>18</a:t>
            </a:fld>
            <a:endParaRPr lang="es-MX" sz="1200" i="0" smtClean="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3C9F282B-B5E2-4306-A5C2-183BB2C39948}" type="slidenum">
              <a:rPr lang="es-MX" sz="1200" i="0" smtClean="0">
                <a:latin typeface="Times New Roman" pitchFamily="18" charset="0"/>
              </a:rPr>
              <a:pPr eaLnBrk="1" hangingPunct="1"/>
              <a:t>19</a:t>
            </a:fld>
            <a:endParaRPr lang="es-MX" sz="1200" i="0" smtClean="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54694D1C-A03E-4397-99C9-8E6EE0EA9F94}" type="slidenum">
              <a:rPr lang="es-MX" sz="1200" i="0" smtClean="0">
                <a:latin typeface="Times New Roman" pitchFamily="18" charset="0"/>
              </a:rPr>
              <a:pPr eaLnBrk="1" hangingPunct="1"/>
              <a:t>20</a:t>
            </a:fld>
            <a:endParaRPr lang="es-MX" sz="1200" i="0" smtClean="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C5C52632-90CD-4B1E-8D7F-A3A20ECD6C14}" type="slidenum">
              <a:rPr lang="es-MX" sz="1200" i="0" smtClean="0">
                <a:latin typeface="Times New Roman" pitchFamily="18" charset="0"/>
              </a:rPr>
              <a:pPr eaLnBrk="1" hangingPunct="1"/>
              <a:t>2</a:t>
            </a:fld>
            <a:endParaRPr lang="es-MX" sz="1200" i="0" smtClean="0">
              <a:latin typeface="Times New Roman" pitchFamily="18" charset="0"/>
            </a:endParaRPr>
          </a:p>
        </p:txBody>
      </p:sp>
      <p:sp>
        <p:nvSpPr>
          <p:cNvPr id="77827" name="Rectangle 2"/>
          <p:cNvSpPr>
            <a:spLocks noGrp="1" noRot="1" noChangeAspect="1" noChangeArrowheads="1" noTextEdit="1"/>
          </p:cNvSpPr>
          <p:nvPr>
            <p:ph type="sldImg"/>
          </p:nvPr>
        </p:nvSpPr>
        <p:spPr>
          <a:xfrm>
            <a:off x="1182688" y="696913"/>
            <a:ext cx="4648200" cy="3486150"/>
          </a:xfrm>
          <a:ln/>
        </p:spPr>
      </p:sp>
      <p:sp>
        <p:nvSpPr>
          <p:cNvPr id="77828"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_tradnl" smtClean="0"/>
              <a:t>No es un distintivo Light, tiene unas cosas y le quita otras que son burocráticas.</a:t>
            </a:r>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F72C8266-CA83-44B8-A333-B074928E992D}" type="slidenum">
              <a:rPr lang="es-MX" sz="1200" i="0" smtClean="0">
                <a:latin typeface="Times New Roman" pitchFamily="18" charset="0"/>
              </a:rPr>
              <a:pPr eaLnBrk="1" hangingPunct="1"/>
              <a:t>3</a:t>
            </a:fld>
            <a:endParaRPr lang="es-MX" sz="1200" i="0" smtClean="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39072BA5-DF80-4757-BCA3-4658FB1A222B}" type="slidenum">
              <a:rPr lang="es-MX" sz="1200" i="0" smtClean="0">
                <a:latin typeface="Times New Roman" pitchFamily="18" charset="0"/>
              </a:rPr>
              <a:pPr eaLnBrk="1" hangingPunct="1"/>
              <a:t>4</a:t>
            </a:fld>
            <a:endParaRPr lang="es-MX" sz="1200" i="0" smtClean="0">
              <a:latin typeface="Times New Roman" pitchFamily="18" charset="0"/>
            </a:endParaRPr>
          </a:p>
        </p:txBody>
      </p:sp>
      <p:sp>
        <p:nvSpPr>
          <p:cNvPr id="79875" name="Rectangle 2"/>
          <p:cNvSpPr>
            <a:spLocks noGrp="1" noRot="1" noChangeAspect="1" noChangeArrowheads="1" noTextEdit="1"/>
          </p:cNvSpPr>
          <p:nvPr>
            <p:ph type="sldImg"/>
          </p:nvPr>
        </p:nvSpPr>
        <p:spPr>
          <a:xfrm>
            <a:off x="1182688" y="696913"/>
            <a:ext cx="4648200" cy="3486150"/>
          </a:xfrm>
          <a:ln/>
        </p:spPr>
      </p:sp>
      <p:sp>
        <p:nvSpPr>
          <p:cNvPr id="79876"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04919731-87FC-4917-A682-11266D0F5727}" type="slidenum">
              <a:rPr lang="es-MX" sz="1200" i="0" smtClean="0">
                <a:latin typeface="Times New Roman" pitchFamily="18" charset="0"/>
              </a:rPr>
              <a:pPr eaLnBrk="1" hangingPunct="1"/>
              <a:t>5</a:t>
            </a:fld>
            <a:endParaRPr lang="es-MX" sz="1200" i="0" smtClean="0">
              <a:latin typeface="Times New Roman" pitchFamily="18" charset="0"/>
            </a:endParaRPr>
          </a:p>
        </p:txBody>
      </p:sp>
      <p:sp>
        <p:nvSpPr>
          <p:cNvPr id="80899" name="Rectangle 2"/>
          <p:cNvSpPr>
            <a:spLocks noGrp="1" noRot="1" noChangeAspect="1" noChangeArrowheads="1" noTextEdit="1"/>
          </p:cNvSpPr>
          <p:nvPr>
            <p:ph type="sldImg"/>
          </p:nvPr>
        </p:nvSpPr>
        <p:spPr>
          <a:xfrm>
            <a:off x="1182688" y="696913"/>
            <a:ext cx="4648200" cy="3486150"/>
          </a:xfrm>
          <a:ln/>
        </p:spPr>
      </p:sp>
      <p:sp>
        <p:nvSpPr>
          <p:cNvPr id="80900"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5980CF56-666E-4283-8A34-CCB2F7FD2F5D}" type="slidenum">
              <a:rPr lang="es-MX" sz="1200" i="0" smtClean="0">
                <a:latin typeface="Times New Roman" pitchFamily="18" charset="0"/>
              </a:rPr>
              <a:pPr eaLnBrk="1" hangingPunct="1"/>
              <a:t>6</a:t>
            </a:fld>
            <a:endParaRPr lang="es-MX" sz="1200" i="0" smtClean="0">
              <a:latin typeface="Times New Roman" pitchFamily="18" charset="0"/>
            </a:endParaRPr>
          </a:p>
        </p:txBody>
      </p:sp>
      <p:sp>
        <p:nvSpPr>
          <p:cNvPr id="81923" name="Rectangle 2"/>
          <p:cNvSpPr>
            <a:spLocks noGrp="1" noRot="1" noChangeAspect="1" noChangeArrowheads="1" noTextEdit="1"/>
          </p:cNvSpPr>
          <p:nvPr>
            <p:ph type="sldImg"/>
          </p:nvPr>
        </p:nvSpPr>
        <p:spPr>
          <a:xfrm>
            <a:off x="1182688" y="696913"/>
            <a:ext cx="4648200" cy="3486150"/>
          </a:xfrm>
          <a:ln/>
        </p:spPr>
      </p:sp>
      <p:sp>
        <p:nvSpPr>
          <p:cNvPr id="81924"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6692EE80-0088-4665-B6F8-A5C12AC387A8}" type="slidenum">
              <a:rPr lang="es-MX" sz="1200" i="0" smtClean="0">
                <a:latin typeface="Times New Roman" pitchFamily="18" charset="0"/>
              </a:rPr>
              <a:pPr eaLnBrk="1" hangingPunct="1"/>
              <a:t>7</a:t>
            </a:fld>
            <a:endParaRPr lang="es-MX" sz="1200" i="0" smtClean="0">
              <a:latin typeface="Times New Roman" pitchFamily="18" charset="0"/>
            </a:endParaRPr>
          </a:p>
        </p:txBody>
      </p:sp>
      <p:sp>
        <p:nvSpPr>
          <p:cNvPr id="82947" name="Rectangle 2"/>
          <p:cNvSpPr>
            <a:spLocks noGrp="1" noRot="1" noChangeAspect="1" noChangeArrowheads="1" noTextEdit="1"/>
          </p:cNvSpPr>
          <p:nvPr>
            <p:ph type="sldImg"/>
          </p:nvPr>
        </p:nvSpPr>
        <p:spPr>
          <a:xfrm>
            <a:off x="1182688" y="696913"/>
            <a:ext cx="4648200" cy="3486150"/>
          </a:xfrm>
          <a:ln/>
        </p:spPr>
      </p:sp>
      <p:sp>
        <p:nvSpPr>
          <p:cNvPr id="82948"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D83AC0E8-07CD-44F7-9161-3631D61DD57A}" type="slidenum">
              <a:rPr lang="es-MX" sz="1200" i="0" smtClean="0">
                <a:latin typeface="Times New Roman" pitchFamily="18" charset="0"/>
              </a:rPr>
              <a:pPr eaLnBrk="1" hangingPunct="1"/>
              <a:t>8</a:t>
            </a:fld>
            <a:endParaRPr lang="es-MX" sz="1200" i="0" smtClean="0">
              <a:latin typeface="Times New Roman" pitchFamily="18" charset="0"/>
            </a:endParaRPr>
          </a:p>
        </p:txBody>
      </p:sp>
      <p:sp>
        <p:nvSpPr>
          <p:cNvPr id="83971" name="Rectangle 2"/>
          <p:cNvSpPr>
            <a:spLocks noGrp="1" noRot="1" noChangeAspect="1" noChangeArrowheads="1" noTextEdit="1"/>
          </p:cNvSpPr>
          <p:nvPr>
            <p:ph type="sldImg"/>
          </p:nvPr>
        </p:nvSpPr>
        <p:spPr>
          <a:xfrm>
            <a:off x="1182688" y="696913"/>
            <a:ext cx="4648200" cy="3486150"/>
          </a:xfrm>
          <a:ln/>
        </p:spPr>
      </p:sp>
      <p:sp>
        <p:nvSpPr>
          <p:cNvPr id="83972"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400" i="1">
                <a:solidFill>
                  <a:schemeClr val="tx1"/>
                </a:solidFill>
                <a:latin typeface="Arial Narrow" pitchFamily="34" charset="0"/>
              </a:defRPr>
            </a:lvl1pPr>
            <a:lvl2pPr marL="742950" indent="-285750" defTabSz="917575" eaLnBrk="0" hangingPunct="0">
              <a:defRPr sz="1400" i="1">
                <a:solidFill>
                  <a:schemeClr val="tx1"/>
                </a:solidFill>
                <a:latin typeface="Arial Narrow" pitchFamily="34" charset="0"/>
              </a:defRPr>
            </a:lvl2pPr>
            <a:lvl3pPr marL="1143000" indent="-228600" defTabSz="917575" eaLnBrk="0" hangingPunct="0">
              <a:defRPr sz="1400" i="1">
                <a:solidFill>
                  <a:schemeClr val="tx1"/>
                </a:solidFill>
                <a:latin typeface="Arial Narrow" pitchFamily="34" charset="0"/>
              </a:defRPr>
            </a:lvl3pPr>
            <a:lvl4pPr marL="1600200" indent="-228600" defTabSz="917575" eaLnBrk="0" hangingPunct="0">
              <a:defRPr sz="1400" i="1">
                <a:solidFill>
                  <a:schemeClr val="tx1"/>
                </a:solidFill>
                <a:latin typeface="Arial Narrow" pitchFamily="34" charset="0"/>
              </a:defRPr>
            </a:lvl4pPr>
            <a:lvl5pPr marL="2057400" indent="-228600" defTabSz="917575" eaLnBrk="0" hangingPunct="0">
              <a:defRPr sz="1400" i="1">
                <a:solidFill>
                  <a:schemeClr val="tx1"/>
                </a:solidFill>
                <a:latin typeface="Arial Narrow" pitchFamily="34" charset="0"/>
              </a:defRPr>
            </a:lvl5pPr>
            <a:lvl6pPr marL="2514600" indent="-228600" defTabSz="917575" eaLnBrk="0" fontAlgn="base" hangingPunct="0">
              <a:spcBef>
                <a:spcPct val="0"/>
              </a:spcBef>
              <a:spcAft>
                <a:spcPct val="0"/>
              </a:spcAft>
              <a:defRPr sz="1400" i="1">
                <a:solidFill>
                  <a:schemeClr val="tx1"/>
                </a:solidFill>
                <a:latin typeface="Arial Narrow" pitchFamily="34" charset="0"/>
              </a:defRPr>
            </a:lvl6pPr>
            <a:lvl7pPr marL="2971800" indent="-228600" defTabSz="917575" eaLnBrk="0" fontAlgn="base" hangingPunct="0">
              <a:spcBef>
                <a:spcPct val="0"/>
              </a:spcBef>
              <a:spcAft>
                <a:spcPct val="0"/>
              </a:spcAft>
              <a:defRPr sz="1400" i="1">
                <a:solidFill>
                  <a:schemeClr val="tx1"/>
                </a:solidFill>
                <a:latin typeface="Arial Narrow" pitchFamily="34" charset="0"/>
              </a:defRPr>
            </a:lvl7pPr>
            <a:lvl8pPr marL="3429000" indent="-228600" defTabSz="917575" eaLnBrk="0" fontAlgn="base" hangingPunct="0">
              <a:spcBef>
                <a:spcPct val="0"/>
              </a:spcBef>
              <a:spcAft>
                <a:spcPct val="0"/>
              </a:spcAft>
              <a:defRPr sz="1400" i="1">
                <a:solidFill>
                  <a:schemeClr val="tx1"/>
                </a:solidFill>
                <a:latin typeface="Arial Narrow" pitchFamily="34" charset="0"/>
              </a:defRPr>
            </a:lvl8pPr>
            <a:lvl9pPr marL="3886200" indent="-228600" defTabSz="917575" eaLnBrk="0" fontAlgn="base" hangingPunct="0">
              <a:spcBef>
                <a:spcPct val="0"/>
              </a:spcBef>
              <a:spcAft>
                <a:spcPct val="0"/>
              </a:spcAft>
              <a:defRPr sz="1400" i="1">
                <a:solidFill>
                  <a:schemeClr val="tx1"/>
                </a:solidFill>
                <a:latin typeface="Arial Narrow" pitchFamily="34" charset="0"/>
              </a:defRPr>
            </a:lvl9pPr>
          </a:lstStyle>
          <a:p>
            <a:pPr eaLnBrk="1" hangingPunct="1"/>
            <a:fld id="{1C283096-A415-4BC5-B1E7-626B92B1548E}" type="slidenum">
              <a:rPr lang="es-MX" sz="1200" i="0" smtClean="0">
                <a:latin typeface="Times New Roman" pitchFamily="18" charset="0"/>
              </a:rPr>
              <a:pPr eaLnBrk="1" hangingPunct="1"/>
              <a:t>9</a:t>
            </a:fld>
            <a:endParaRPr lang="es-MX" sz="1200" i="0" smtClean="0">
              <a:latin typeface="Times New Roman" pitchFamily="18" charset="0"/>
            </a:endParaRPr>
          </a:p>
        </p:txBody>
      </p:sp>
      <p:sp>
        <p:nvSpPr>
          <p:cNvPr id="84995" name="Rectangle 2"/>
          <p:cNvSpPr>
            <a:spLocks noGrp="1" noRot="1" noChangeAspect="1" noChangeArrowheads="1" noTextEdit="1"/>
          </p:cNvSpPr>
          <p:nvPr>
            <p:ph type="sldImg"/>
          </p:nvPr>
        </p:nvSpPr>
        <p:spPr>
          <a:xfrm>
            <a:off x="1182688" y="696913"/>
            <a:ext cx="4648200" cy="3486150"/>
          </a:xfrm>
          <a:ln/>
        </p:spPr>
      </p:sp>
      <p:sp>
        <p:nvSpPr>
          <p:cNvPr id="84996"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5"/>
          <p:cNvSpPr>
            <a:spLocks noGrp="1" noChangeArrowheads="1"/>
          </p:cNvSpPr>
          <p:nvPr>
            <p:ph type="ftr" sz="quarter" idx="10"/>
          </p:nvPr>
        </p:nvSpPr>
        <p:spPr>
          <a:ln/>
        </p:spPr>
        <p:txBody>
          <a:bodyPr/>
          <a:lstStyle>
            <a:lvl1pPr>
              <a:defRPr/>
            </a:lvl1pPr>
          </a:lstStyle>
          <a:p>
            <a:pPr>
              <a:defRPr/>
            </a:pPr>
            <a:endParaRPr lang="es-MX"/>
          </a:p>
        </p:txBody>
      </p:sp>
      <p:sp>
        <p:nvSpPr>
          <p:cNvPr id="5" name="Rectangle 6"/>
          <p:cNvSpPr>
            <a:spLocks noGrp="1" noChangeArrowheads="1"/>
          </p:cNvSpPr>
          <p:nvPr>
            <p:ph type="sldNum" sz="quarter" idx="11"/>
          </p:nvPr>
        </p:nvSpPr>
        <p:spPr>
          <a:ln/>
        </p:spPr>
        <p:txBody>
          <a:bodyPr/>
          <a:lstStyle>
            <a:lvl1pPr>
              <a:defRPr/>
            </a:lvl1pPr>
          </a:lstStyle>
          <a:p>
            <a:pPr>
              <a:defRPr/>
            </a:pPr>
            <a:fld id="{D68223C4-D744-425F-B695-26B9598F479A}" type="slidenum">
              <a:rPr lang="es-MX"/>
              <a:pPr>
                <a:defRPr/>
              </a:pPr>
              <a:t>‹Nº›</a:t>
            </a:fld>
            <a:endParaRPr lang="es-MX"/>
          </a:p>
        </p:txBody>
      </p:sp>
    </p:spTree>
    <p:extLst>
      <p:ext uri="{BB962C8B-B14F-4D97-AF65-F5344CB8AC3E}">
        <p14:creationId xmlns:p14="http://schemas.microsoft.com/office/powerpoint/2010/main" val="234626098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5"/>
          <p:cNvSpPr>
            <a:spLocks noGrp="1" noChangeArrowheads="1"/>
          </p:cNvSpPr>
          <p:nvPr>
            <p:ph type="ftr" sz="quarter" idx="10"/>
          </p:nvPr>
        </p:nvSpPr>
        <p:spPr>
          <a:ln/>
        </p:spPr>
        <p:txBody>
          <a:bodyPr/>
          <a:lstStyle>
            <a:lvl1pPr>
              <a:defRPr/>
            </a:lvl1pPr>
          </a:lstStyle>
          <a:p>
            <a:pPr>
              <a:defRPr/>
            </a:pPr>
            <a:endParaRPr lang="es-MX"/>
          </a:p>
        </p:txBody>
      </p:sp>
      <p:sp>
        <p:nvSpPr>
          <p:cNvPr id="5" name="Rectangle 6"/>
          <p:cNvSpPr>
            <a:spLocks noGrp="1" noChangeArrowheads="1"/>
          </p:cNvSpPr>
          <p:nvPr>
            <p:ph type="sldNum" sz="quarter" idx="11"/>
          </p:nvPr>
        </p:nvSpPr>
        <p:spPr>
          <a:ln/>
        </p:spPr>
        <p:txBody>
          <a:bodyPr/>
          <a:lstStyle>
            <a:lvl1pPr>
              <a:defRPr/>
            </a:lvl1pPr>
          </a:lstStyle>
          <a:p>
            <a:pPr>
              <a:defRPr/>
            </a:pPr>
            <a:fld id="{1C2F1434-AE4C-45C6-AA13-A9724F148BE6}" type="slidenum">
              <a:rPr lang="es-MX"/>
              <a:pPr>
                <a:defRPr/>
              </a:pPr>
              <a:t>‹Nº›</a:t>
            </a:fld>
            <a:endParaRPr lang="es-MX"/>
          </a:p>
        </p:txBody>
      </p:sp>
    </p:spTree>
    <p:extLst>
      <p:ext uri="{BB962C8B-B14F-4D97-AF65-F5344CB8AC3E}">
        <p14:creationId xmlns:p14="http://schemas.microsoft.com/office/powerpoint/2010/main" val="1676898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5"/>
          <p:cNvSpPr>
            <a:spLocks noGrp="1" noChangeArrowheads="1"/>
          </p:cNvSpPr>
          <p:nvPr>
            <p:ph type="ftr" sz="quarter" idx="10"/>
          </p:nvPr>
        </p:nvSpPr>
        <p:spPr>
          <a:ln/>
        </p:spPr>
        <p:txBody>
          <a:bodyPr/>
          <a:lstStyle>
            <a:lvl1pPr>
              <a:defRPr/>
            </a:lvl1pPr>
          </a:lstStyle>
          <a:p>
            <a:pPr>
              <a:defRPr/>
            </a:pPr>
            <a:endParaRPr lang="es-MX"/>
          </a:p>
        </p:txBody>
      </p:sp>
      <p:sp>
        <p:nvSpPr>
          <p:cNvPr id="5" name="Rectangle 6"/>
          <p:cNvSpPr>
            <a:spLocks noGrp="1" noChangeArrowheads="1"/>
          </p:cNvSpPr>
          <p:nvPr>
            <p:ph type="sldNum" sz="quarter" idx="11"/>
          </p:nvPr>
        </p:nvSpPr>
        <p:spPr>
          <a:ln/>
        </p:spPr>
        <p:txBody>
          <a:bodyPr/>
          <a:lstStyle>
            <a:lvl1pPr>
              <a:defRPr/>
            </a:lvl1pPr>
          </a:lstStyle>
          <a:p>
            <a:pPr>
              <a:defRPr/>
            </a:pPr>
            <a:fld id="{40C4C89D-A6D0-4A12-B8F4-24FBD6DBCE70}" type="slidenum">
              <a:rPr lang="es-MX"/>
              <a:pPr>
                <a:defRPr/>
              </a:pPr>
              <a:t>‹Nº›</a:t>
            </a:fld>
            <a:endParaRPr lang="es-MX"/>
          </a:p>
        </p:txBody>
      </p:sp>
    </p:spTree>
    <p:extLst>
      <p:ext uri="{BB962C8B-B14F-4D97-AF65-F5344CB8AC3E}">
        <p14:creationId xmlns:p14="http://schemas.microsoft.com/office/powerpoint/2010/main" val="28976199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6"/>
          <p:cNvSpPr>
            <a:spLocks noGrp="1" noChangeArrowheads="1"/>
          </p:cNvSpPr>
          <p:nvPr>
            <p:ph type="sldNum" sz="quarter" idx="10"/>
          </p:nvPr>
        </p:nvSpPr>
        <p:spPr>
          <a:ln/>
        </p:spPr>
        <p:txBody>
          <a:bodyPr/>
          <a:lstStyle>
            <a:lvl1pPr>
              <a:defRPr/>
            </a:lvl1pPr>
          </a:lstStyle>
          <a:p>
            <a:pPr>
              <a:defRPr/>
            </a:pPr>
            <a:fld id="{A887BE5E-6D20-492B-AEAD-E7739703107B}" type="slidenum">
              <a:rPr lang="es-MX"/>
              <a:pPr>
                <a:defRPr/>
              </a:pPr>
              <a:t>‹Nº›</a:t>
            </a:fld>
            <a:endParaRPr lang="es-MX"/>
          </a:p>
        </p:txBody>
      </p:sp>
    </p:spTree>
    <p:extLst>
      <p:ext uri="{BB962C8B-B14F-4D97-AF65-F5344CB8AC3E}">
        <p14:creationId xmlns:p14="http://schemas.microsoft.com/office/powerpoint/2010/main" val="2743063117"/>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6"/>
          <p:cNvSpPr>
            <a:spLocks noGrp="1" noChangeArrowheads="1"/>
          </p:cNvSpPr>
          <p:nvPr>
            <p:ph type="sldNum" sz="quarter" idx="10"/>
          </p:nvPr>
        </p:nvSpPr>
        <p:spPr>
          <a:ln/>
        </p:spPr>
        <p:txBody>
          <a:bodyPr/>
          <a:lstStyle>
            <a:lvl1pPr>
              <a:defRPr/>
            </a:lvl1pPr>
          </a:lstStyle>
          <a:p>
            <a:pPr>
              <a:defRPr/>
            </a:pPr>
            <a:fld id="{90CC6C02-6B61-4B35-81EE-821750593625}" type="slidenum">
              <a:rPr lang="es-MX"/>
              <a:pPr>
                <a:defRPr/>
              </a:pPr>
              <a:t>‹Nº›</a:t>
            </a:fld>
            <a:endParaRPr lang="es-MX"/>
          </a:p>
        </p:txBody>
      </p:sp>
    </p:spTree>
    <p:extLst>
      <p:ext uri="{BB962C8B-B14F-4D97-AF65-F5344CB8AC3E}">
        <p14:creationId xmlns:p14="http://schemas.microsoft.com/office/powerpoint/2010/main" val="138707638"/>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6"/>
          <p:cNvSpPr>
            <a:spLocks noGrp="1" noChangeArrowheads="1"/>
          </p:cNvSpPr>
          <p:nvPr>
            <p:ph type="sldNum" sz="quarter" idx="10"/>
          </p:nvPr>
        </p:nvSpPr>
        <p:spPr>
          <a:ln/>
        </p:spPr>
        <p:txBody>
          <a:bodyPr/>
          <a:lstStyle>
            <a:lvl1pPr>
              <a:defRPr/>
            </a:lvl1pPr>
          </a:lstStyle>
          <a:p>
            <a:pPr>
              <a:defRPr/>
            </a:pPr>
            <a:fld id="{8EA8F819-6DE2-4589-B14C-F7D185E5CC05}" type="slidenum">
              <a:rPr lang="es-MX"/>
              <a:pPr>
                <a:defRPr/>
              </a:pPr>
              <a:t>‹Nº›</a:t>
            </a:fld>
            <a:endParaRPr lang="es-MX"/>
          </a:p>
        </p:txBody>
      </p:sp>
    </p:spTree>
    <p:extLst>
      <p:ext uri="{BB962C8B-B14F-4D97-AF65-F5344CB8AC3E}">
        <p14:creationId xmlns:p14="http://schemas.microsoft.com/office/powerpoint/2010/main" val="351499128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6"/>
          <p:cNvSpPr>
            <a:spLocks noGrp="1" noChangeArrowheads="1"/>
          </p:cNvSpPr>
          <p:nvPr>
            <p:ph type="sldNum" sz="quarter" idx="10"/>
          </p:nvPr>
        </p:nvSpPr>
        <p:spPr>
          <a:ln/>
        </p:spPr>
        <p:txBody>
          <a:bodyPr/>
          <a:lstStyle>
            <a:lvl1pPr>
              <a:defRPr/>
            </a:lvl1pPr>
          </a:lstStyle>
          <a:p>
            <a:pPr>
              <a:defRPr/>
            </a:pPr>
            <a:fld id="{E3065BE7-81C7-445F-87F3-9A9A55ADB126}" type="slidenum">
              <a:rPr lang="es-MX"/>
              <a:pPr>
                <a:defRPr/>
              </a:pPr>
              <a:t>‹Nº›</a:t>
            </a:fld>
            <a:endParaRPr lang="es-MX"/>
          </a:p>
        </p:txBody>
      </p:sp>
    </p:spTree>
    <p:extLst>
      <p:ext uri="{BB962C8B-B14F-4D97-AF65-F5344CB8AC3E}">
        <p14:creationId xmlns:p14="http://schemas.microsoft.com/office/powerpoint/2010/main" val="2758603980"/>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6"/>
          <p:cNvSpPr>
            <a:spLocks noGrp="1" noChangeArrowheads="1"/>
          </p:cNvSpPr>
          <p:nvPr>
            <p:ph type="sldNum" sz="quarter" idx="10"/>
          </p:nvPr>
        </p:nvSpPr>
        <p:spPr>
          <a:ln/>
        </p:spPr>
        <p:txBody>
          <a:bodyPr/>
          <a:lstStyle>
            <a:lvl1pPr>
              <a:defRPr/>
            </a:lvl1pPr>
          </a:lstStyle>
          <a:p>
            <a:pPr>
              <a:defRPr/>
            </a:pPr>
            <a:fld id="{DAD6994D-429B-47A8-A63D-6FF01440346C}" type="slidenum">
              <a:rPr lang="es-MX"/>
              <a:pPr>
                <a:defRPr/>
              </a:pPr>
              <a:t>‹Nº›</a:t>
            </a:fld>
            <a:endParaRPr lang="es-MX"/>
          </a:p>
        </p:txBody>
      </p:sp>
    </p:spTree>
    <p:extLst>
      <p:ext uri="{BB962C8B-B14F-4D97-AF65-F5344CB8AC3E}">
        <p14:creationId xmlns:p14="http://schemas.microsoft.com/office/powerpoint/2010/main" val="3291567871"/>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Rectangle 6"/>
          <p:cNvSpPr>
            <a:spLocks noGrp="1" noChangeArrowheads="1"/>
          </p:cNvSpPr>
          <p:nvPr>
            <p:ph type="sldNum" sz="quarter" idx="10"/>
          </p:nvPr>
        </p:nvSpPr>
        <p:spPr>
          <a:ln/>
        </p:spPr>
        <p:txBody>
          <a:bodyPr/>
          <a:lstStyle>
            <a:lvl1pPr>
              <a:defRPr/>
            </a:lvl1pPr>
          </a:lstStyle>
          <a:p>
            <a:pPr>
              <a:defRPr/>
            </a:pPr>
            <a:fld id="{C861F240-082C-4660-BCE6-AFB8A713A620}" type="slidenum">
              <a:rPr lang="es-MX"/>
              <a:pPr>
                <a:defRPr/>
              </a:pPr>
              <a:t>‹Nº›</a:t>
            </a:fld>
            <a:endParaRPr lang="es-MX"/>
          </a:p>
        </p:txBody>
      </p:sp>
    </p:spTree>
    <p:extLst>
      <p:ext uri="{BB962C8B-B14F-4D97-AF65-F5344CB8AC3E}">
        <p14:creationId xmlns:p14="http://schemas.microsoft.com/office/powerpoint/2010/main" val="1912500481"/>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72B0746-EC46-462D-82F7-B33D9AD875FA}" type="slidenum">
              <a:rPr lang="es-MX"/>
              <a:pPr>
                <a:defRPr/>
              </a:pPr>
              <a:t>‹Nº›</a:t>
            </a:fld>
            <a:endParaRPr lang="es-MX"/>
          </a:p>
        </p:txBody>
      </p:sp>
    </p:spTree>
    <p:extLst>
      <p:ext uri="{BB962C8B-B14F-4D97-AF65-F5344CB8AC3E}">
        <p14:creationId xmlns:p14="http://schemas.microsoft.com/office/powerpoint/2010/main" val="3120165184"/>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7C01D36D-5115-4478-AEC3-1774045FD6E3}" type="slidenum">
              <a:rPr lang="es-MX"/>
              <a:pPr>
                <a:defRPr/>
              </a:pPr>
              <a:t>‹Nº›</a:t>
            </a:fld>
            <a:endParaRPr lang="es-MX"/>
          </a:p>
        </p:txBody>
      </p:sp>
    </p:spTree>
    <p:extLst>
      <p:ext uri="{BB962C8B-B14F-4D97-AF65-F5344CB8AC3E}">
        <p14:creationId xmlns:p14="http://schemas.microsoft.com/office/powerpoint/2010/main" val="2932447768"/>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5"/>
          <p:cNvSpPr>
            <a:spLocks noGrp="1" noChangeArrowheads="1"/>
          </p:cNvSpPr>
          <p:nvPr>
            <p:ph type="ftr" sz="quarter" idx="10"/>
          </p:nvPr>
        </p:nvSpPr>
        <p:spPr>
          <a:ln/>
        </p:spPr>
        <p:txBody>
          <a:bodyPr/>
          <a:lstStyle>
            <a:lvl1pPr>
              <a:defRPr/>
            </a:lvl1pPr>
          </a:lstStyle>
          <a:p>
            <a:pPr>
              <a:defRPr/>
            </a:pPr>
            <a:endParaRPr lang="es-MX"/>
          </a:p>
        </p:txBody>
      </p:sp>
      <p:sp>
        <p:nvSpPr>
          <p:cNvPr id="5" name="Rectangle 6"/>
          <p:cNvSpPr>
            <a:spLocks noGrp="1" noChangeArrowheads="1"/>
          </p:cNvSpPr>
          <p:nvPr>
            <p:ph type="sldNum" sz="quarter" idx="11"/>
          </p:nvPr>
        </p:nvSpPr>
        <p:spPr>
          <a:ln/>
        </p:spPr>
        <p:txBody>
          <a:bodyPr/>
          <a:lstStyle>
            <a:lvl1pPr>
              <a:defRPr/>
            </a:lvl1pPr>
          </a:lstStyle>
          <a:p>
            <a:pPr>
              <a:defRPr/>
            </a:pPr>
            <a:fld id="{58D413B0-82D3-4034-B68F-B90EB2B19348}" type="slidenum">
              <a:rPr lang="es-MX"/>
              <a:pPr>
                <a:defRPr/>
              </a:pPr>
              <a:t>‹Nº›</a:t>
            </a:fld>
            <a:endParaRPr lang="es-MX"/>
          </a:p>
        </p:txBody>
      </p:sp>
    </p:spTree>
    <p:extLst>
      <p:ext uri="{BB962C8B-B14F-4D97-AF65-F5344CB8AC3E}">
        <p14:creationId xmlns:p14="http://schemas.microsoft.com/office/powerpoint/2010/main" val="230374469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6"/>
          <p:cNvSpPr>
            <a:spLocks noGrp="1" noChangeArrowheads="1"/>
          </p:cNvSpPr>
          <p:nvPr>
            <p:ph type="sldNum" sz="quarter" idx="10"/>
          </p:nvPr>
        </p:nvSpPr>
        <p:spPr>
          <a:ln/>
        </p:spPr>
        <p:txBody>
          <a:bodyPr/>
          <a:lstStyle>
            <a:lvl1pPr>
              <a:defRPr/>
            </a:lvl1pPr>
          </a:lstStyle>
          <a:p>
            <a:pPr>
              <a:defRPr/>
            </a:pPr>
            <a:fld id="{7B3B3A5F-1411-41D0-8AE2-BE4B564D34D3}" type="slidenum">
              <a:rPr lang="es-MX"/>
              <a:pPr>
                <a:defRPr/>
              </a:pPr>
              <a:t>‹Nº›</a:t>
            </a:fld>
            <a:endParaRPr lang="es-MX"/>
          </a:p>
        </p:txBody>
      </p:sp>
    </p:spTree>
    <p:extLst>
      <p:ext uri="{BB962C8B-B14F-4D97-AF65-F5344CB8AC3E}">
        <p14:creationId xmlns:p14="http://schemas.microsoft.com/office/powerpoint/2010/main" val="292195366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6"/>
          <p:cNvSpPr>
            <a:spLocks noGrp="1" noChangeArrowheads="1"/>
          </p:cNvSpPr>
          <p:nvPr>
            <p:ph type="sldNum" sz="quarter" idx="10"/>
          </p:nvPr>
        </p:nvSpPr>
        <p:spPr>
          <a:ln/>
        </p:spPr>
        <p:txBody>
          <a:bodyPr/>
          <a:lstStyle>
            <a:lvl1pPr>
              <a:defRPr/>
            </a:lvl1pPr>
          </a:lstStyle>
          <a:p>
            <a:pPr>
              <a:defRPr/>
            </a:pPr>
            <a:fld id="{B879FBC4-CF82-49D9-90C8-E625395BE0C0}" type="slidenum">
              <a:rPr lang="es-MX"/>
              <a:pPr>
                <a:defRPr/>
              </a:pPr>
              <a:t>‹Nº›</a:t>
            </a:fld>
            <a:endParaRPr lang="es-MX"/>
          </a:p>
        </p:txBody>
      </p:sp>
    </p:spTree>
    <p:extLst>
      <p:ext uri="{BB962C8B-B14F-4D97-AF65-F5344CB8AC3E}">
        <p14:creationId xmlns:p14="http://schemas.microsoft.com/office/powerpoint/2010/main" val="2918544288"/>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6"/>
          <p:cNvSpPr>
            <a:spLocks noGrp="1" noChangeArrowheads="1"/>
          </p:cNvSpPr>
          <p:nvPr>
            <p:ph type="sldNum" sz="quarter" idx="10"/>
          </p:nvPr>
        </p:nvSpPr>
        <p:spPr>
          <a:ln/>
        </p:spPr>
        <p:txBody>
          <a:bodyPr/>
          <a:lstStyle>
            <a:lvl1pPr>
              <a:defRPr/>
            </a:lvl1pPr>
          </a:lstStyle>
          <a:p>
            <a:pPr>
              <a:defRPr/>
            </a:pPr>
            <a:fld id="{DE8ADB93-A7E0-4702-87D7-37C66F921C9F}" type="slidenum">
              <a:rPr lang="es-MX"/>
              <a:pPr>
                <a:defRPr/>
              </a:pPr>
              <a:t>‹Nº›</a:t>
            </a:fld>
            <a:endParaRPr lang="es-MX"/>
          </a:p>
        </p:txBody>
      </p:sp>
    </p:spTree>
    <p:extLst>
      <p:ext uri="{BB962C8B-B14F-4D97-AF65-F5344CB8AC3E}">
        <p14:creationId xmlns:p14="http://schemas.microsoft.com/office/powerpoint/2010/main" val="193760994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3" name="Rectangle 6"/>
          <p:cNvSpPr>
            <a:spLocks noGrp="1" noChangeArrowheads="1"/>
          </p:cNvSpPr>
          <p:nvPr>
            <p:ph type="sldNum" sz="quarter" idx="10"/>
          </p:nvPr>
        </p:nvSpPr>
        <p:spPr>
          <a:ln/>
        </p:spPr>
        <p:txBody>
          <a:bodyPr/>
          <a:lstStyle>
            <a:lvl1pPr>
              <a:defRPr/>
            </a:lvl1pPr>
          </a:lstStyle>
          <a:p>
            <a:pPr>
              <a:defRPr/>
            </a:pPr>
            <a:fld id="{F367E49E-7671-4847-BFD1-D069CCA8A300}" type="slidenum">
              <a:rPr lang="es-MX"/>
              <a:pPr>
                <a:defRPr/>
              </a:pPr>
              <a:t>‹Nº›</a:t>
            </a:fld>
            <a:endParaRPr lang="es-MX"/>
          </a:p>
        </p:txBody>
      </p:sp>
    </p:spTree>
    <p:extLst>
      <p:ext uri="{BB962C8B-B14F-4D97-AF65-F5344CB8AC3E}">
        <p14:creationId xmlns:p14="http://schemas.microsoft.com/office/powerpoint/2010/main" val="2733634232"/>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3844362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2100953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88239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717981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561647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413794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endParaRPr lang="es-MX"/>
          </a:p>
        </p:txBody>
      </p:sp>
      <p:sp>
        <p:nvSpPr>
          <p:cNvPr id="5" name="Rectangle 6"/>
          <p:cNvSpPr>
            <a:spLocks noGrp="1" noChangeArrowheads="1"/>
          </p:cNvSpPr>
          <p:nvPr>
            <p:ph type="sldNum" sz="quarter" idx="11"/>
          </p:nvPr>
        </p:nvSpPr>
        <p:spPr>
          <a:ln/>
        </p:spPr>
        <p:txBody>
          <a:bodyPr/>
          <a:lstStyle>
            <a:lvl1pPr>
              <a:defRPr/>
            </a:lvl1pPr>
          </a:lstStyle>
          <a:p>
            <a:pPr>
              <a:defRPr/>
            </a:pPr>
            <a:fld id="{A838BA92-E831-4E93-8EDF-FF34427A1532}" type="slidenum">
              <a:rPr lang="es-MX"/>
              <a:pPr>
                <a:defRPr/>
              </a:pPr>
              <a:t>‹Nº›</a:t>
            </a:fld>
            <a:endParaRPr lang="es-MX"/>
          </a:p>
        </p:txBody>
      </p:sp>
    </p:spTree>
    <p:extLst>
      <p:ext uri="{BB962C8B-B14F-4D97-AF65-F5344CB8AC3E}">
        <p14:creationId xmlns:p14="http://schemas.microsoft.com/office/powerpoint/2010/main" val="425183727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894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549516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801122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866646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0"/>
            <a:ext cx="2057400" cy="6126163"/>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0"/>
            <a:ext cx="6019800" cy="61261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4091369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Tree>
    <p:extLst>
      <p:ext uri="{BB962C8B-B14F-4D97-AF65-F5344CB8AC3E}">
        <p14:creationId xmlns:p14="http://schemas.microsoft.com/office/powerpoint/2010/main" val="2509367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39910369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230323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7817683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800537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5"/>
          <p:cNvSpPr>
            <a:spLocks noGrp="1" noChangeArrowheads="1"/>
          </p:cNvSpPr>
          <p:nvPr>
            <p:ph type="ftr" sz="quarter" idx="10"/>
          </p:nvPr>
        </p:nvSpPr>
        <p:spPr>
          <a:ln/>
        </p:spPr>
        <p:txBody>
          <a:bodyPr/>
          <a:lstStyle>
            <a:lvl1pPr>
              <a:defRPr/>
            </a:lvl1pPr>
          </a:lstStyle>
          <a:p>
            <a:pPr>
              <a:defRPr/>
            </a:pPr>
            <a:endParaRPr lang="es-MX"/>
          </a:p>
        </p:txBody>
      </p:sp>
      <p:sp>
        <p:nvSpPr>
          <p:cNvPr id="6" name="Rectangle 6"/>
          <p:cNvSpPr>
            <a:spLocks noGrp="1" noChangeArrowheads="1"/>
          </p:cNvSpPr>
          <p:nvPr>
            <p:ph type="sldNum" sz="quarter" idx="11"/>
          </p:nvPr>
        </p:nvSpPr>
        <p:spPr>
          <a:ln/>
        </p:spPr>
        <p:txBody>
          <a:bodyPr/>
          <a:lstStyle>
            <a:lvl1pPr>
              <a:defRPr/>
            </a:lvl1pPr>
          </a:lstStyle>
          <a:p>
            <a:pPr>
              <a:defRPr/>
            </a:pPr>
            <a:fld id="{4D112438-25F4-4BEC-BBC8-CC8781943513}" type="slidenum">
              <a:rPr lang="es-MX"/>
              <a:pPr>
                <a:defRPr/>
              </a:pPr>
              <a:t>‹Nº›</a:t>
            </a:fld>
            <a:endParaRPr lang="es-MX"/>
          </a:p>
        </p:txBody>
      </p:sp>
    </p:spTree>
    <p:extLst>
      <p:ext uri="{BB962C8B-B14F-4D97-AF65-F5344CB8AC3E}">
        <p14:creationId xmlns:p14="http://schemas.microsoft.com/office/powerpoint/2010/main" val="578542282"/>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Tree>
    <p:extLst>
      <p:ext uri="{BB962C8B-B14F-4D97-AF65-F5344CB8AC3E}">
        <p14:creationId xmlns:p14="http://schemas.microsoft.com/office/powerpoint/2010/main" val="2654446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7567133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7331810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7255240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9518788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Tree>
    <p:extLst>
      <p:ext uri="{BB962C8B-B14F-4D97-AF65-F5344CB8AC3E}">
        <p14:creationId xmlns:p14="http://schemas.microsoft.com/office/powerpoint/2010/main" val="14291173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EEB4C534-30D1-4707-B09C-C3CFF0ED6714}" type="datetime1">
              <a:rPr lang="es-MX" smtClean="0"/>
              <a:t>19/07/2013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19FFABE-34AA-4347-BCE6-C581D67F0F6A}" type="slidenum">
              <a:rPr lang="es-ES"/>
              <a:pPr>
                <a:defRPr/>
              </a:pPr>
              <a:t>‹Nº›</a:t>
            </a:fld>
            <a:endParaRPr lang="es-ES"/>
          </a:p>
        </p:txBody>
      </p:sp>
    </p:spTree>
    <p:extLst>
      <p:ext uri="{BB962C8B-B14F-4D97-AF65-F5344CB8AC3E}">
        <p14:creationId xmlns:p14="http://schemas.microsoft.com/office/powerpoint/2010/main" val="1053005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E7E34F13-F42A-4805-8E0B-5686905C209E}" type="datetime1">
              <a:rPr lang="es-MX" smtClean="0"/>
              <a:t>19/07/2013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42EEAEC-8F24-4507-94CB-15CF85076DCD}" type="slidenum">
              <a:rPr lang="es-ES"/>
              <a:pPr>
                <a:defRPr/>
              </a:pPr>
              <a:t>‹Nº›</a:t>
            </a:fld>
            <a:endParaRPr lang="es-ES"/>
          </a:p>
        </p:txBody>
      </p:sp>
    </p:spTree>
    <p:extLst>
      <p:ext uri="{BB962C8B-B14F-4D97-AF65-F5344CB8AC3E}">
        <p14:creationId xmlns:p14="http://schemas.microsoft.com/office/powerpoint/2010/main" val="4537469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AE477BAD-00ED-4FE2-8914-66DCA65502E3}" type="datetime1">
              <a:rPr lang="es-MX" smtClean="0"/>
              <a:t>19/07/2013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582CA91-6DCC-442C-9C1D-F7DAC639335A}" type="slidenum">
              <a:rPr lang="es-ES"/>
              <a:pPr>
                <a:defRPr/>
              </a:pPr>
              <a:t>‹Nº›</a:t>
            </a:fld>
            <a:endParaRPr lang="es-ES"/>
          </a:p>
        </p:txBody>
      </p:sp>
    </p:spTree>
    <p:extLst>
      <p:ext uri="{BB962C8B-B14F-4D97-AF65-F5344CB8AC3E}">
        <p14:creationId xmlns:p14="http://schemas.microsoft.com/office/powerpoint/2010/main" val="30615326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Rectangle 4"/>
          <p:cNvSpPr>
            <a:spLocks noGrp="1" noChangeArrowheads="1"/>
          </p:cNvSpPr>
          <p:nvPr>
            <p:ph type="dt" sz="half" idx="10"/>
          </p:nvPr>
        </p:nvSpPr>
        <p:spPr>
          <a:ln/>
        </p:spPr>
        <p:txBody>
          <a:bodyPr/>
          <a:lstStyle>
            <a:lvl1pPr>
              <a:defRPr/>
            </a:lvl1pPr>
          </a:lstStyle>
          <a:p>
            <a:pPr>
              <a:defRPr/>
            </a:pPr>
            <a:fld id="{06563F73-9A56-49EE-A9E4-480D9932F12A}" type="datetime1">
              <a:rPr lang="es-MX" smtClean="0"/>
              <a:t>19/07/2013</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E902D97-669F-4E1B-B6AE-7A203601AE65}" type="slidenum">
              <a:rPr lang="es-ES"/>
              <a:pPr>
                <a:defRPr/>
              </a:pPr>
              <a:t>‹Nº›</a:t>
            </a:fld>
            <a:endParaRPr lang="es-ES"/>
          </a:p>
        </p:txBody>
      </p:sp>
    </p:spTree>
    <p:extLst>
      <p:ext uri="{BB962C8B-B14F-4D97-AF65-F5344CB8AC3E}">
        <p14:creationId xmlns:p14="http://schemas.microsoft.com/office/powerpoint/2010/main" val="3877654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5"/>
          <p:cNvSpPr>
            <a:spLocks noGrp="1" noChangeArrowheads="1"/>
          </p:cNvSpPr>
          <p:nvPr>
            <p:ph type="ftr" sz="quarter" idx="10"/>
          </p:nvPr>
        </p:nvSpPr>
        <p:spPr>
          <a:ln/>
        </p:spPr>
        <p:txBody>
          <a:bodyPr/>
          <a:lstStyle>
            <a:lvl1pPr>
              <a:defRPr/>
            </a:lvl1pPr>
          </a:lstStyle>
          <a:p>
            <a:pPr>
              <a:defRPr/>
            </a:pPr>
            <a:endParaRPr lang="es-MX"/>
          </a:p>
        </p:txBody>
      </p:sp>
      <p:sp>
        <p:nvSpPr>
          <p:cNvPr id="8" name="Rectangle 6"/>
          <p:cNvSpPr>
            <a:spLocks noGrp="1" noChangeArrowheads="1"/>
          </p:cNvSpPr>
          <p:nvPr>
            <p:ph type="sldNum" sz="quarter" idx="11"/>
          </p:nvPr>
        </p:nvSpPr>
        <p:spPr>
          <a:ln/>
        </p:spPr>
        <p:txBody>
          <a:bodyPr/>
          <a:lstStyle>
            <a:lvl1pPr>
              <a:defRPr/>
            </a:lvl1pPr>
          </a:lstStyle>
          <a:p>
            <a:pPr>
              <a:defRPr/>
            </a:pPr>
            <a:fld id="{77E61C9B-C189-4329-90CD-88DC3E7C4F08}" type="slidenum">
              <a:rPr lang="es-MX"/>
              <a:pPr>
                <a:defRPr/>
              </a:pPr>
              <a:t>‹Nº›</a:t>
            </a:fld>
            <a:endParaRPr lang="es-MX"/>
          </a:p>
        </p:txBody>
      </p:sp>
    </p:spTree>
    <p:extLst>
      <p:ext uri="{BB962C8B-B14F-4D97-AF65-F5344CB8AC3E}">
        <p14:creationId xmlns:p14="http://schemas.microsoft.com/office/powerpoint/2010/main" val="263157925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Rectangle 4"/>
          <p:cNvSpPr>
            <a:spLocks noGrp="1" noChangeArrowheads="1"/>
          </p:cNvSpPr>
          <p:nvPr>
            <p:ph type="dt" sz="half" idx="10"/>
          </p:nvPr>
        </p:nvSpPr>
        <p:spPr>
          <a:ln/>
        </p:spPr>
        <p:txBody>
          <a:bodyPr/>
          <a:lstStyle>
            <a:lvl1pPr>
              <a:defRPr/>
            </a:lvl1pPr>
          </a:lstStyle>
          <a:p>
            <a:pPr>
              <a:defRPr/>
            </a:pPr>
            <a:fld id="{8709E454-9C7C-47CD-9333-FAFEB6FD6F56}" type="datetime1">
              <a:rPr lang="es-MX" smtClean="0"/>
              <a:t>19/07/2013</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FA535A38-09C9-4D96-B98E-863AD0C1D2F9}" type="slidenum">
              <a:rPr lang="es-ES"/>
              <a:pPr>
                <a:defRPr/>
              </a:pPr>
              <a:t>‹Nº›</a:t>
            </a:fld>
            <a:endParaRPr lang="es-ES"/>
          </a:p>
        </p:txBody>
      </p:sp>
    </p:spTree>
    <p:extLst>
      <p:ext uri="{BB962C8B-B14F-4D97-AF65-F5344CB8AC3E}">
        <p14:creationId xmlns:p14="http://schemas.microsoft.com/office/powerpoint/2010/main" val="23472142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4"/>
          <p:cNvSpPr>
            <a:spLocks noGrp="1" noChangeArrowheads="1"/>
          </p:cNvSpPr>
          <p:nvPr>
            <p:ph type="dt" sz="half" idx="10"/>
          </p:nvPr>
        </p:nvSpPr>
        <p:spPr>
          <a:ln/>
        </p:spPr>
        <p:txBody>
          <a:bodyPr/>
          <a:lstStyle>
            <a:lvl1pPr>
              <a:defRPr/>
            </a:lvl1pPr>
          </a:lstStyle>
          <a:p>
            <a:pPr>
              <a:defRPr/>
            </a:pPr>
            <a:fld id="{F94C8B48-7BC1-4D3F-AFD0-EEEF7BECCF32}" type="datetime1">
              <a:rPr lang="es-MX" smtClean="0"/>
              <a:t>19/07/2013</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1DCE6AD-D55F-4D74-A29C-E602E0CDE980}" type="slidenum">
              <a:rPr lang="es-ES"/>
              <a:pPr>
                <a:defRPr/>
              </a:pPr>
              <a:t>‹Nº›</a:t>
            </a:fld>
            <a:endParaRPr lang="es-ES"/>
          </a:p>
        </p:txBody>
      </p:sp>
    </p:spTree>
    <p:extLst>
      <p:ext uri="{BB962C8B-B14F-4D97-AF65-F5344CB8AC3E}">
        <p14:creationId xmlns:p14="http://schemas.microsoft.com/office/powerpoint/2010/main" val="19454905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C7A36CC-C2E5-4266-9DFE-3672590E98DD}" type="datetime1">
              <a:rPr lang="es-MX" smtClean="0"/>
              <a:t>19/07/2013</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0B4FF47-379D-408D-BBB0-F6DFB02125DC}" type="slidenum">
              <a:rPr lang="es-ES"/>
              <a:pPr>
                <a:defRPr/>
              </a:pPr>
              <a:t>‹Nº›</a:t>
            </a:fld>
            <a:endParaRPr lang="es-ES"/>
          </a:p>
        </p:txBody>
      </p:sp>
    </p:spTree>
    <p:extLst>
      <p:ext uri="{BB962C8B-B14F-4D97-AF65-F5344CB8AC3E}">
        <p14:creationId xmlns:p14="http://schemas.microsoft.com/office/powerpoint/2010/main" val="1271387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B1E8878-C667-4129-8D3D-78BD48A4CC13}" type="datetime1">
              <a:rPr lang="es-MX" smtClean="0"/>
              <a:t>19/07/2013</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48C90AF-4C4E-420C-A224-8FDC8854B7E2}" type="slidenum">
              <a:rPr lang="es-ES"/>
              <a:pPr>
                <a:defRPr/>
              </a:pPr>
              <a:t>‹Nº›</a:t>
            </a:fld>
            <a:endParaRPr lang="es-ES"/>
          </a:p>
        </p:txBody>
      </p:sp>
    </p:spTree>
    <p:extLst>
      <p:ext uri="{BB962C8B-B14F-4D97-AF65-F5344CB8AC3E}">
        <p14:creationId xmlns:p14="http://schemas.microsoft.com/office/powerpoint/2010/main" val="23591457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83A0460A-6ADD-4FB7-8B10-C288F6DC4927}" type="datetime1">
              <a:rPr lang="es-MX" smtClean="0"/>
              <a:t>19/07/2013</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512D3A8-14C6-4AC3-9C3B-E6C321055B72}" type="slidenum">
              <a:rPr lang="es-ES"/>
              <a:pPr>
                <a:defRPr/>
              </a:pPr>
              <a:t>‹Nº›</a:t>
            </a:fld>
            <a:endParaRPr lang="es-ES"/>
          </a:p>
        </p:txBody>
      </p:sp>
    </p:spTree>
    <p:extLst>
      <p:ext uri="{BB962C8B-B14F-4D97-AF65-F5344CB8AC3E}">
        <p14:creationId xmlns:p14="http://schemas.microsoft.com/office/powerpoint/2010/main" val="30041014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F0F9DBF3-A4E8-48D1-8B13-6FC1492AE02C}" type="datetime1">
              <a:rPr lang="es-MX" smtClean="0"/>
              <a:t>19/07/2013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0EE7CBD-E477-447F-9201-8EEE45CA95D6}" type="slidenum">
              <a:rPr lang="es-ES"/>
              <a:pPr>
                <a:defRPr/>
              </a:pPr>
              <a:t>‹Nº›</a:t>
            </a:fld>
            <a:endParaRPr lang="es-ES"/>
          </a:p>
        </p:txBody>
      </p:sp>
    </p:spTree>
    <p:extLst>
      <p:ext uri="{BB962C8B-B14F-4D97-AF65-F5344CB8AC3E}">
        <p14:creationId xmlns:p14="http://schemas.microsoft.com/office/powerpoint/2010/main" val="14973603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Rectangle 4"/>
          <p:cNvSpPr>
            <a:spLocks noGrp="1" noChangeArrowheads="1"/>
          </p:cNvSpPr>
          <p:nvPr>
            <p:ph type="dt" sz="half" idx="10"/>
          </p:nvPr>
        </p:nvSpPr>
        <p:spPr>
          <a:ln/>
        </p:spPr>
        <p:txBody>
          <a:bodyPr/>
          <a:lstStyle>
            <a:lvl1pPr>
              <a:defRPr/>
            </a:lvl1pPr>
          </a:lstStyle>
          <a:p>
            <a:pPr>
              <a:defRPr/>
            </a:pPr>
            <a:fld id="{729EFD39-597B-4CCB-8AF6-6C2FA802E03D}" type="datetime1">
              <a:rPr lang="es-MX" smtClean="0"/>
              <a:t>19/07/2013</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121BE92-5FF2-4C80-A383-1F24D39A6AC5}" type="slidenum">
              <a:rPr lang="es-ES"/>
              <a:pPr>
                <a:defRPr/>
              </a:pPr>
              <a:t>‹Nº›</a:t>
            </a:fld>
            <a:endParaRPr lang="es-ES"/>
          </a:p>
        </p:txBody>
      </p:sp>
    </p:spTree>
    <p:extLst>
      <p:ext uri="{BB962C8B-B14F-4D97-AF65-F5344CB8AC3E}">
        <p14:creationId xmlns:p14="http://schemas.microsoft.com/office/powerpoint/2010/main" val="4057047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Rectangle 5"/>
          <p:cNvSpPr>
            <a:spLocks noGrp="1" noChangeArrowheads="1"/>
          </p:cNvSpPr>
          <p:nvPr>
            <p:ph type="ftr" sz="quarter" idx="10"/>
          </p:nvPr>
        </p:nvSpPr>
        <p:spPr>
          <a:ln/>
        </p:spPr>
        <p:txBody>
          <a:bodyPr/>
          <a:lstStyle>
            <a:lvl1pPr>
              <a:defRPr/>
            </a:lvl1pPr>
          </a:lstStyle>
          <a:p>
            <a:pPr>
              <a:defRPr/>
            </a:pPr>
            <a:endParaRPr lang="es-MX"/>
          </a:p>
        </p:txBody>
      </p:sp>
      <p:sp>
        <p:nvSpPr>
          <p:cNvPr id="4" name="Rectangle 6"/>
          <p:cNvSpPr>
            <a:spLocks noGrp="1" noChangeArrowheads="1"/>
          </p:cNvSpPr>
          <p:nvPr>
            <p:ph type="sldNum" sz="quarter" idx="11"/>
          </p:nvPr>
        </p:nvSpPr>
        <p:spPr>
          <a:ln/>
        </p:spPr>
        <p:txBody>
          <a:bodyPr/>
          <a:lstStyle>
            <a:lvl1pPr>
              <a:defRPr/>
            </a:lvl1pPr>
          </a:lstStyle>
          <a:p>
            <a:pPr>
              <a:defRPr/>
            </a:pPr>
            <a:fld id="{E073F13B-AF91-4036-94F6-7BF906CB7CDC}" type="slidenum">
              <a:rPr lang="es-MX"/>
              <a:pPr>
                <a:defRPr/>
              </a:pPr>
              <a:t>‹Nº›</a:t>
            </a:fld>
            <a:endParaRPr lang="es-MX"/>
          </a:p>
        </p:txBody>
      </p:sp>
    </p:spTree>
    <p:extLst>
      <p:ext uri="{BB962C8B-B14F-4D97-AF65-F5344CB8AC3E}">
        <p14:creationId xmlns:p14="http://schemas.microsoft.com/office/powerpoint/2010/main" val="32784931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s-MX"/>
          </a:p>
        </p:txBody>
      </p:sp>
      <p:sp>
        <p:nvSpPr>
          <p:cNvPr id="3" name="Rectangle 6"/>
          <p:cNvSpPr>
            <a:spLocks noGrp="1" noChangeArrowheads="1"/>
          </p:cNvSpPr>
          <p:nvPr>
            <p:ph type="sldNum" sz="quarter" idx="11"/>
          </p:nvPr>
        </p:nvSpPr>
        <p:spPr>
          <a:ln/>
        </p:spPr>
        <p:txBody>
          <a:bodyPr/>
          <a:lstStyle>
            <a:lvl1pPr>
              <a:defRPr/>
            </a:lvl1pPr>
          </a:lstStyle>
          <a:p>
            <a:pPr>
              <a:defRPr/>
            </a:pPr>
            <a:fld id="{DE0B85F8-7A74-4D85-9C66-36FCA15AB5A0}" type="slidenum">
              <a:rPr lang="es-MX"/>
              <a:pPr>
                <a:defRPr/>
              </a:pPr>
              <a:t>‹Nº›</a:t>
            </a:fld>
            <a:endParaRPr lang="es-MX"/>
          </a:p>
        </p:txBody>
      </p:sp>
    </p:spTree>
    <p:extLst>
      <p:ext uri="{BB962C8B-B14F-4D97-AF65-F5344CB8AC3E}">
        <p14:creationId xmlns:p14="http://schemas.microsoft.com/office/powerpoint/2010/main" val="391997186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MX"/>
          </a:p>
        </p:txBody>
      </p:sp>
      <p:sp>
        <p:nvSpPr>
          <p:cNvPr id="6" name="Rectangle 6"/>
          <p:cNvSpPr>
            <a:spLocks noGrp="1" noChangeArrowheads="1"/>
          </p:cNvSpPr>
          <p:nvPr>
            <p:ph type="sldNum" sz="quarter" idx="11"/>
          </p:nvPr>
        </p:nvSpPr>
        <p:spPr>
          <a:ln/>
        </p:spPr>
        <p:txBody>
          <a:bodyPr/>
          <a:lstStyle>
            <a:lvl1pPr>
              <a:defRPr/>
            </a:lvl1pPr>
          </a:lstStyle>
          <a:p>
            <a:pPr>
              <a:defRPr/>
            </a:pPr>
            <a:fld id="{D6DEA048-1FDD-4AEF-A45F-3E074F54A8E4}" type="slidenum">
              <a:rPr lang="es-MX"/>
              <a:pPr>
                <a:defRPr/>
              </a:pPr>
              <a:t>‹Nº›</a:t>
            </a:fld>
            <a:endParaRPr lang="es-MX"/>
          </a:p>
        </p:txBody>
      </p:sp>
    </p:spTree>
    <p:extLst>
      <p:ext uri="{BB962C8B-B14F-4D97-AF65-F5344CB8AC3E}">
        <p14:creationId xmlns:p14="http://schemas.microsoft.com/office/powerpoint/2010/main" val="337683165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MX"/>
          </a:p>
        </p:txBody>
      </p:sp>
      <p:sp>
        <p:nvSpPr>
          <p:cNvPr id="6" name="Rectangle 6"/>
          <p:cNvSpPr>
            <a:spLocks noGrp="1" noChangeArrowheads="1"/>
          </p:cNvSpPr>
          <p:nvPr>
            <p:ph type="sldNum" sz="quarter" idx="11"/>
          </p:nvPr>
        </p:nvSpPr>
        <p:spPr>
          <a:ln/>
        </p:spPr>
        <p:txBody>
          <a:bodyPr/>
          <a:lstStyle>
            <a:lvl1pPr>
              <a:defRPr/>
            </a:lvl1pPr>
          </a:lstStyle>
          <a:p>
            <a:pPr>
              <a:defRPr/>
            </a:pPr>
            <a:fld id="{739E1313-CF52-4632-B358-158E0D4C64F9}" type="slidenum">
              <a:rPr lang="es-MX"/>
              <a:pPr>
                <a:defRPr/>
              </a:pPr>
              <a:t>‹Nº›</a:t>
            </a:fld>
            <a:endParaRPr lang="es-MX"/>
          </a:p>
        </p:txBody>
      </p:sp>
    </p:spTree>
    <p:extLst>
      <p:ext uri="{BB962C8B-B14F-4D97-AF65-F5344CB8AC3E}">
        <p14:creationId xmlns:p14="http://schemas.microsoft.com/office/powerpoint/2010/main" val="316316768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vmlDrawing" Target="../drawings/vmlDrawing1.v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oleObject" Target="../embeddings/oleObject2.bin"/><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oleObject" Target="../embeddings/oleObject1.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1029" name="Rectangle 5"/>
          <p:cNvSpPr>
            <a:spLocks noGrp="1" noChangeArrowheads="1"/>
          </p:cNvSpPr>
          <p:nvPr>
            <p:ph type="ftr" sz="quarter" idx="3"/>
          </p:nvPr>
        </p:nvSpPr>
        <p:spPr bwMode="auto">
          <a:xfrm>
            <a:off x="0" y="6453188"/>
            <a:ext cx="6732588"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i="0">
                <a:latin typeface="+mn-lt"/>
              </a:defRPr>
            </a:lvl1pPr>
          </a:lstStyle>
          <a:p>
            <a:pPr>
              <a:defRPr/>
            </a:pPr>
            <a:endParaRPr lang="es-MX"/>
          </a:p>
        </p:txBody>
      </p:sp>
      <p:sp>
        <p:nvSpPr>
          <p:cNvPr id="1030" name="Rectangle 6"/>
          <p:cNvSpPr>
            <a:spLocks noGrp="1" noChangeArrowheads="1"/>
          </p:cNvSpPr>
          <p:nvPr>
            <p:ph type="sldNum" sz="quarter" idx="4"/>
          </p:nvPr>
        </p:nvSpPr>
        <p:spPr bwMode="auto">
          <a:xfrm>
            <a:off x="6553200" y="6489700"/>
            <a:ext cx="2339975"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1" i="0">
                <a:solidFill>
                  <a:schemeClr val="accent2"/>
                </a:solidFill>
                <a:latin typeface="Trebuchet MS" pitchFamily="34" charset="0"/>
              </a:defRPr>
            </a:lvl1pPr>
          </a:lstStyle>
          <a:p>
            <a:pPr>
              <a:defRPr/>
            </a:pPr>
            <a:fld id="{CE62BDEF-67A3-47BB-BD07-C277030FE50A}" type="slidenum">
              <a:rPr lang="es-MX"/>
              <a:pPr>
                <a:defRPr/>
              </a:pPr>
              <a:t>‹Nº›</a:t>
            </a:fld>
            <a:endParaRPr lang="es-MX"/>
          </a:p>
        </p:txBody>
      </p:sp>
      <p:sp>
        <p:nvSpPr>
          <p:cNvPr id="2" name="Line 8"/>
          <p:cNvSpPr>
            <a:spLocks noChangeShapeType="1"/>
          </p:cNvSpPr>
          <p:nvPr/>
        </p:nvSpPr>
        <p:spPr bwMode="auto">
          <a:xfrm>
            <a:off x="0" y="6400800"/>
            <a:ext cx="79248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a:lstStyle/>
          <a:p>
            <a:endParaRPr lang="es-MX"/>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nLst>
      <p:par>
        <p:cTn id="1" dur="indefinite" restart="never" nodeType="tmRoot"/>
      </p:par>
    </p:tnLst>
  </p:timing>
  <p:hf sldNum="0" hdr="0" ftr="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117190" name="Rectangle 6"/>
          <p:cNvSpPr>
            <a:spLocks noGrp="1" noChangeArrowheads="1"/>
          </p:cNvSpPr>
          <p:nvPr>
            <p:ph type="sldNum" sz="quarter" idx="4"/>
          </p:nvPr>
        </p:nvSpPr>
        <p:spPr bwMode="auto">
          <a:xfrm>
            <a:off x="6553200" y="6489700"/>
            <a:ext cx="2339975"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b="1" i="0">
                <a:solidFill>
                  <a:schemeClr val="accent2"/>
                </a:solidFill>
                <a:latin typeface="+mn-lt"/>
              </a:defRPr>
            </a:lvl1pPr>
          </a:lstStyle>
          <a:p>
            <a:pPr>
              <a:defRPr/>
            </a:pPr>
            <a:fld id="{AF502080-2C09-476F-BF9F-FEAE58058E9D}"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ransition>
    <p:random/>
  </p:transition>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34" charset="0"/>
        </a:defRPr>
      </a:lvl2pPr>
      <a:lvl3pPr algn="ctr" rtl="0" eaLnBrk="0" fontAlgn="base" hangingPunct="0">
        <a:spcBef>
          <a:spcPct val="0"/>
        </a:spcBef>
        <a:spcAft>
          <a:spcPct val="0"/>
        </a:spcAft>
        <a:defRPr sz="4400">
          <a:solidFill>
            <a:schemeClr val="tx2"/>
          </a:solidFill>
          <a:latin typeface="Trebuchet MS" pitchFamily="34" charset="0"/>
        </a:defRPr>
      </a:lvl3pPr>
      <a:lvl4pPr algn="ctr" rtl="0" eaLnBrk="0" fontAlgn="base" hangingPunct="0">
        <a:spcBef>
          <a:spcPct val="0"/>
        </a:spcBef>
        <a:spcAft>
          <a:spcPct val="0"/>
        </a:spcAft>
        <a:defRPr sz="4400">
          <a:solidFill>
            <a:schemeClr val="tx2"/>
          </a:solidFill>
          <a:latin typeface="Trebuchet MS" pitchFamily="34" charset="0"/>
        </a:defRPr>
      </a:lvl4pPr>
      <a:lvl5pPr algn="ctr" rtl="0" eaLnBrk="0" fontAlgn="base" hangingPunct="0">
        <a:spcBef>
          <a:spcPct val="0"/>
        </a:spcBef>
        <a:spcAft>
          <a:spcPct val="0"/>
        </a:spcAft>
        <a:defRPr sz="4400">
          <a:solidFill>
            <a:schemeClr val="tx2"/>
          </a:solidFill>
          <a:latin typeface="Trebuchet MS" pitchFamily="34" charset="0"/>
        </a:defRPr>
      </a:lvl5pPr>
      <a:lvl6pPr marL="457200" algn="ctr" rtl="0" fontAlgn="base">
        <a:spcBef>
          <a:spcPct val="0"/>
        </a:spcBef>
        <a:spcAft>
          <a:spcPct val="0"/>
        </a:spcAft>
        <a:defRPr sz="4400">
          <a:solidFill>
            <a:schemeClr val="tx2"/>
          </a:solidFill>
          <a:latin typeface="Trebuchet MS" pitchFamily="34" charset="0"/>
        </a:defRPr>
      </a:lvl6pPr>
      <a:lvl7pPr marL="914400" algn="ctr" rtl="0" fontAlgn="base">
        <a:spcBef>
          <a:spcPct val="0"/>
        </a:spcBef>
        <a:spcAft>
          <a:spcPct val="0"/>
        </a:spcAft>
        <a:defRPr sz="4400">
          <a:solidFill>
            <a:schemeClr val="tx2"/>
          </a:solidFill>
          <a:latin typeface="Trebuchet MS" pitchFamily="34" charset="0"/>
        </a:defRPr>
      </a:lvl7pPr>
      <a:lvl8pPr marL="1371600" algn="ctr" rtl="0" fontAlgn="base">
        <a:spcBef>
          <a:spcPct val="0"/>
        </a:spcBef>
        <a:spcAft>
          <a:spcPct val="0"/>
        </a:spcAft>
        <a:defRPr sz="4400">
          <a:solidFill>
            <a:schemeClr val="tx2"/>
          </a:solidFill>
          <a:latin typeface="Trebuchet MS" pitchFamily="34" charset="0"/>
        </a:defRPr>
      </a:lvl8pPr>
      <a:lvl9pPr marL="1828800" algn="ctr" rtl="0" fontAlgn="base">
        <a:spcBef>
          <a:spcPct val="0"/>
        </a:spcBef>
        <a:spcAft>
          <a:spcPct val="0"/>
        </a:spcAft>
        <a:defRPr sz="4400">
          <a:solidFill>
            <a:schemeClr val="tx2"/>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453188"/>
            <a:ext cx="9144000" cy="40481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ca-ES" sz="2400" i="0">
              <a:latin typeface="Times New Roman" pitchFamily="18" charset="0"/>
            </a:endParaRPr>
          </a:p>
        </p:txBody>
      </p:sp>
      <p:graphicFrame>
        <p:nvGraphicFramePr>
          <p:cNvPr id="3075" name="Object 3"/>
          <p:cNvGraphicFramePr>
            <a:graphicFrameLocks noChangeAspect="1"/>
          </p:cNvGraphicFramePr>
          <p:nvPr/>
        </p:nvGraphicFramePr>
        <p:xfrm>
          <a:off x="152400" y="119063"/>
          <a:ext cx="534988" cy="574675"/>
        </p:xfrm>
        <a:graphic>
          <a:graphicData uri="http://schemas.openxmlformats.org/presentationml/2006/ole">
            <mc:AlternateContent xmlns:mc="http://schemas.openxmlformats.org/markup-compatibility/2006">
              <mc:Choice xmlns:v="urn:schemas-microsoft-com:vml" Requires="v">
                <p:oleObj spid="_x0000_s3137" name="Imagen de mapa de bits" r:id="rId14" imgW="2238687" imgH="2409524" progId="Paint.Picture">
                  <p:embed/>
                </p:oleObj>
              </mc:Choice>
              <mc:Fallback>
                <p:oleObj name="Imagen de mapa de bits" r:id="rId14" imgW="2238687" imgH="2409524" progId="Paint.Picture">
                  <p:embed/>
                  <p:pic>
                    <p:nvPicPr>
                      <p:cNvPr id="0" name="Object 3"/>
                      <p:cNvPicPr>
                        <a:picLocks noChangeAspect="1" noChangeArrowheads="1"/>
                      </p:cNvPicPr>
                      <p:nvPr/>
                    </p:nvPicPr>
                    <p:blipFill>
                      <a:blip r:embed="rId15">
                        <a:clrChange>
                          <a:clrFrom>
                            <a:srgbClr val="FCFCFC"/>
                          </a:clrFrom>
                          <a:clrTo>
                            <a:srgbClr val="FCFCFC">
                              <a:alpha val="0"/>
                            </a:srgbClr>
                          </a:clrTo>
                        </a:clrChange>
                        <a:lum bright="6000"/>
                        <a:extLst>
                          <a:ext uri="{28A0092B-C50C-407E-A947-70E740481C1C}">
                            <a14:useLocalDpi xmlns:a14="http://schemas.microsoft.com/office/drawing/2010/main" val="0"/>
                          </a:ext>
                        </a:extLst>
                      </a:blip>
                      <a:srcRect/>
                      <a:stretch>
                        <a:fillRect/>
                      </a:stretch>
                    </p:blipFill>
                    <p:spPr bwMode="auto">
                      <a:xfrm>
                        <a:off x="152400" y="119063"/>
                        <a:ext cx="53498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Line 4"/>
          <p:cNvSpPr>
            <a:spLocks noChangeShapeType="1"/>
          </p:cNvSpPr>
          <p:nvPr/>
        </p:nvSpPr>
        <p:spPr bwMode="auto">
          <a:xfrm>
            <a:off x="0" y="6829425"/>
            <a:ext cx="9144000" cy="0"/>
          </a:xfrm>
          <a:prstGeom prst="line">
            <a:avLst/>
          </a:prstGeom>
          <a:noFill/>
          <a:ln w="76200">
            <a:solidFill>
              <a:srgbClr val="254B7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3077" name="Rectangle 5"/>
          <p:cNvSpPr>
            <a:spLocks noChangeArrowheads="1"/>
          </p:cNvSpPr>
          <p:nvPr/>
        </p:nvSpPr>
        <p:spPr bwMode="auto">
          <a:xfrm>
            <a:off x="0" y="0"/>
            <a:ext cx="9144000" cy="431800"/>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MX"/>
          </a:p>
        </p:txBody>
      </p:sp>
      <p:sp>
        <p:nvSpPr>
          <p:cNvPr id="3078" name="Line 6"/>
          <p:cNvSpPr>
            <a:spLocks noChangeShapeType="1"/>
          </p:cNvSpPr>
          <p:nvPr/>
        </p:nvSpPr>
        <p:spPr bwMode="auto">
          <a:xfrm>
            <a:off x="0" y="442913"/>
            <a:ext cx="9144000" cy="0"/>
          </a:xfrm>
          <a:prstGeom prst="line">
            <a:avLst/>
          </a:prstGeom>
          <a:noFill/>
          <a:ln w="57150">
            <a:solidFill>
              <a:srgbClr val="254B7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3079" name="Rectangle 7"/>
          <p:cNvSpPr>
            <a:spLocks noGrp="1" noChangeArrowheads="1"/>
          </p:cNvSpPr>
          <p:nvPr>
            <p:ph type="title"/>
          </p:nvPr>
        </p:nvSpPr>
        <p:spPr bwMode="auto">
          <a:xfrm>
            <a:off x="752475" y="0"/>
            <a:ext cx="757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ca-ES" smtClean="0"/>
              <a:t>Aquí título de esta transparencia</a:t>
            </a:r>
          </a:p>
        </p:txBody>
      </p:sp>
      <p:graphicFrame>
        <p:nvGraphicFramePr>
          <p:cNvPr id="3080" name="Object 8"/>
          <p:cNvGraphicFramePr>
            <a:graphicFrameLocks noChangeAspect="1"/>
          </p:cNvGraphicFramePr>
          <p:nvPr/>
        </p:nvGraphicFramePr>
        <p:xfrm>
          <a:off x="152400" y="55563"/>
          <a:ext cx="534988" cy="574675"/>
        </p:xfrm>
        <a:graphic>
          <a:graphicData uri="http://schemas.openxmlformats.org/presentationml/2006/ole">
            <mc:AlternateContent xmlns:mc="http://schemas.openxmlformats.org/markup-compatibility/2006">
              <mc:Choice xmlns:v="urn:schemas-microsoft-com:vml" Requires="v">
                <p:oleObj spid="_x0000_s3138" name="Imagen de mapa de bits" r:id="rId16" imgW="2238687" imgH="2409524" progId="Paint.Picture">
                  <p:embed/>
                </p:oleObj>
              </mc:Choice>
              <mc:Fallback>
                <p:oleObj name="Imagen de mapa de bits" r:id="rId16" imgW="2238687" imgH="2409524" progId="Paint.Picture">
                  <p:embed/>
                  <p:pic>
                    <p:nvPicPr>
                      <p:cNvPr id="0" name="Object 8"/>
                      <p:cNvPicPr>
                        <a:picLocks noChangeAspect="1" noChangeArrowheads="1"/>
                      </p:cNvPicPr>
                      <p:nvPr/>
                    </p:nvPicPr>
                    <p:blipFill>
                      <a:blip r:embed="rId15">
                        <a:clrChange>
                          <a:clrFrom>
                            <a:srgbClr val="FCFCFC"/>
                          </a:clrFrom>
                          <a:clrTo>
                            <a:srgbClr val="FCFCFC">
                              <a:alpha val="0"/>
                            </a:srgbClr>
                          </a:clrTo>
                        </a:clrChange>
                        <a:lum bright="6000"/>
                        <a:extLst>
                          <a:ext uri="{28A0092B-C50C-407E-A947-70E740481C1C}">
                            <a14:useLocalDpi xmlns:a14="http://schemas.microsoft.com/office/drawing/2010/main" val="0"/>
                          </a:ext>
                        </a:extLst>
                      </a:blip>
                      <a:srcRect/>
                      <a:stretch>
                        <a:fillRect/>
                      </a:stretch>
                    </p:blipFill>
                    <p:spPr bwMode="auto">
                      <a:xfrm>
                        <a:off x="152400" y="55563"/>
                        <a:ext cx="53498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fontAlgn="base">
        <a:spcBef>
          <a:spcPct val="0"/>
        </a:spcBef>
        <a:spcAft>
          <a:spcPct val="0"/>
        </a:spcAft>
        <a:defRPr sz="3200">
          <a:solidFill>
            <a:schemeClr val="tx2"/>
          </a:solidFill>
          <a:latin typeface="Arial" charset="0"/>
        </a:defRPr>
      </a:lvl6pPr>
      <a:lvl7pPr marL="914400" algn="ctr" rtl="0" fontAlgn="base">
        <a:spcBef>
          <a:spcPct val="0"/>
        </a:spcBef>
        <a:spcAft>
          <a:spcPct val="0"/>
        </a:spcAft>
        <a:defRPr sz="3200">
          <a:solidFill>
            <a:schemeClr val="tx2"/>
          </a:solidFill>
          <a:latin typeface="Arial" charset="0"/>
        </a:defRPr>
      </a:lvl7pPr>
      <a:lvl8pPr marL="1371600" algn="ctr" rtl="0" fontAlgn="base">
        <a:spcBef>
          <a:spcPct val="0"/>
        </a:spcBef>
        <a:spcAft>
          <a:spcPct val="0"/>
        </a:spcAft>
        <a:defRPr sz="3200">
          <a:solidFill>
            <a:schemeClr val="tx2"/>
          </a:solidFill>
          <a:latin typeface="Arial" charset="0"/>
        </a:defRPr>
      </a:lvl8pPr>
      <a:lvl9pPr marL="1828800" algn="ctr" rtl="0" fontAlgn="base">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1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i="0">
                <a:latin typeface="+mn-lt"/>
              </a:defRPr>
            </a:lvl1pPr>
          </a:lstStyle>
          <a:p>
            <a:pPr>
              <a:defRPr/>
            </a:pPr>
            <a:fld id="{A5F8B1B6-2ADF-466F-9583-984693E5DA46}" type="datetime1">
              <a:rPr lang="es-MX" smtClean="0"/>
              <a:t>19/07/2013</a:t>
            </a:fld>
            <a:endParaRPr lang="es-ES"/>
          </a:p>
        </p:txBody>
      </p:sp>
      <p:sp>
        <p:nvSpPr>
          <p:cNvPr id="131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i="0">
                <a:latin typeface="+mn-lt"/>
              </a:defRPr>
            </a:lvl1pPr>
          </a:lstStyle>
          <a:p>
            <a:pPr>
              <a:defRPr/>
            </a:pPr>
            <a:endParaRPr lang="es-ES"/>
          </a:p>
        </p:txBody>
      </p:sp>
      <p:sp>
        <p:nvSpPr>
          <p:cNvPr id="131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i="0">
                <a:latin typeface="+mn-lt"/>
              </a:defRPr>
            </a:lvl1pPr>
          </a:lstStyle>
          <a:p>
            <a:pPr>
              <a:defRPr/>
            </a:pPr>
            <a:fld id="{CCE26B97-DF12-42DE-BAAF-86C6F0D4BE32}" type="slidenum">
              <a:rPr lang="es-ES"/>
              <a:pPr>
                <a:defRPr/>
              </a:pPr>
              <a:t>‹Nº›</a:t>
            </a:fld>
            <a:endParaRPr lang="es-ES"/>
          </a:p>
        </p:txBody>
      </p:sp>
      <p:pic>
        <p:nvPicPr>
          <p:cNvPr id="4103" name="Picture 7" descr="Plantill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1588"/>
            <a:ext cx="9147175" cy="686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LIDERAZGO.ppt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es.wikipedia.org/wiki/Estados_Unidos" TargetMode="External"/><Relationship Id="rId13" Type="http://schemas.openxmlformats.org/officeDocument/2006/relationships/hyperlink" Target="http://es.wikipedia.org/w/index.php?title=Industria_del_trabajo&amp;action=edit&amp;redlink=1" TargetMode="External"/><Relationship Id="rId3" Type="http://schemas.openxmlformats.org/officeDocument/2006/relationships/hyperlink" Target="http://es.wikipedia.org/wiki/1856" TargetMode="External"/><Relationship Id="rId7" Type="http://schemas.openxmlformats.org/officeDocument/2006/relationships/hyperlink" Target="http://es.wikipedia.org/wiki/Econom%C3%ADa" TargetMode="External"/><Relationship Id="rId12" Type="http://schemas.openxmlformats.org/officeDocument/2006/relationships/hyperlink" Target="http://es.wikipedia.org/wiki/1878" TargetMode="External"/><Relationship Id="rId17" Type="http://schemas.openxmlformats.org/officeDocument/2006/relationships/image" Target="../media/image21.jpeg"/><Relationship Id="rId2" Type="http://schemas.openxmlformats.org/officeDocument/2006/relationships/hyperlink" Target="http://es.wikipedia.org/wiki/20_de_marzo" TargetMode="External"/><Relationship Id="rId16" Type="http://schemas.openxmlformats.org/officeDocument/2006/relationships/hyperlink" Target="//commons.wikimedia.org/wiki/File:Frederick_Winslow_Taylor.JPG" TargetMode="External"/><Relationship Id="rId1" Type="http://schemas.openxmlformats.org/officeDocument/2006/relationships/slideLayout" Target="../slideLayouts/slideLayout23.xml"/><Relationship Id="rId6" Type="http://schemas.openxmlformats.org/officeDocument/2006/relationships/hyperlink" Target="http://es.wikipedia.org/wiki/Ingenier%C3%ADa" TargetMode="External"/><Relationship Id="rId11" Type="http://schemas.openxmlformats.org/officeDocument/2006/relationships/hyperlink" Target="http://es.wikipedia.org/wiki/Frederick_Winslow_Taylor#cite_note-0" TargetMode="External"/><Relationship Id="rId5" Type="http://schemas.openxmlformats.org/officeDocument/2006/relationships/hyperlink" Target="http://es.wikipedia.org/wiki/1915" TargetMode="External"/><Relationship Id="rId15" Type="http://schemas.openxmlformats.org/officeDocument/2006/relationships/hyperlink" Target="http://es.wikipedia.org/wiki/1903" TargetMode="External"/><Relationship Id="rId10" Type="http://schemas.openxmlformats.org/officeDocument/2006/relationships/hyperlink" Target="http://es.wikipedia.org/wiki/Administraci%C3%B3n_Cient%C3%ADfica" TargetMode="External"/><Relationship Id="rId4" Type="http://schemas.openxmlformats.org/officeDocument/2006/relationships/hyperlink" Target="http://es.wikipedia.org/wiki/21_de_marzo" TargetMode="External"/><Relationship Id="rId9" Type="http://schemas.openxmlformats.org/officeDocument/2006/relationships/hyperlink" Target="http://es.wikipedia.org/wiki/Organizaci%C3%B3n_cient%C3%ADfica_del_trabajo" TargetMode="External"/><Relationship Id="rId14" Type="http://schemas.openxmlformats.org/officeDocument/2006/relationships/hyperlink" Target="http://es.wikipedia.org/wiki/Acero"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hyperlink" Target="http://es.wikipedia.org/wiki/Austr%C3%ADaco" TargetMode="External"/><Relationship Id="rId13" Type="http://schemas.openxmlformats.org/officeDocument/2006/relationships/image" Target="../media/image26.jpeg"/><Relationship Id="rId3" Type="http://schemas.openxmlformats.org/officeDocument/2006/relationships/hyperlink" Target="http://es.wikipedia.org/wiki/19_de_noviembre" TargetMode="External"/><Relationship Id="rId7" Type="http://schemas.openxmlformats.org/officeDocument/2006/relationships/hyperlink" Target="http://es.wikipedia.org/wiki/2005" TargetMode="External"/><Relationship Id="rId12" Type="http://schemas.openxmlformats.org/officeDocument/2006/relationships/hyperlink" Target="//commons.wikimedia.org/wiki/File:Drucker5789.jpg" TargetMode="External"/><Relationship Id="rId2" Type="http://schemas.openxmlformats.org/officeDocument/2006/relationships/hyperlink" Target="http://es.wikipedia.org/wiki/Viena" TargetMode="External"/><Relationship Id="rId1" Type="http://schemas.openxmlformats.org/officeDocument/2006/relationships/slideLayout" Target="../slideLayouts/slideLayout23.xml"/><Relationship Id="rId6" Type="http://schemas.openxmlformats.org/officeDocument/2006/relationships/hyperlink" Target="http://es.wikipedia.org/wiki/11_de_noviembre" TargetMode="External"/><Relationship Id="rId11" Type="http://schemas.openxmlformats.org/officeDocument/2006/relationships/hyperlink" Target="http://es.wikipedia.org/wiki/Holanda" TargetMode="External"/><Relationship Id="rId5" Type="http://schemas.openxmlformats.org/officeDocument/2006/relationships/hyperlink" Target="http://es.wikipedia.org/wiki/Claremont" TargetMode="External"/><Relationship Id="rId10" Type="http://schemas.openxmlformats.org/officeDocument/2006/relationships/hyperlink" Target="http://es.wikipedia.org/wiki/Fritz_Machlup" TargetMode="External"/><Relationship Id="rId4" Type="http://schemas.openxmlformats.org/officeDocument/2006/relationships/hyperlink" Target="http://es.wikipedia.org/wiki/1909" TargetMode="External"/><Relationship Id="rId9" Type="http://schemas.openxmlformats.org/officeDocument/2006/relationships/hyperlink" Target="http://es.wikipedia.org/wiki/Sociedad_del_conocimiento"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asq.org/index.html" TargetMode="Externa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8.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3.xml"/><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53.png"/><Relationship Id="rId18" Type="http://schemas.openxmlformats.org/officeDocument/2006/relationships/diagramColors" Target="../diagrams/colors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openxmlformats.org/officeDocument/2006/relationships/diagramQuickStyle" Target="../diagrams/quickStyle4.xml"/><Relationship Id="rId2" Type="http://schemas.openxmlformats.org/officeDocument/2006/relationships/image" Target="../media/image52.png"/><Relationship Id="rId16" Type="http://schemas.openxmlformats.org/officeDocument/2006/relationships/diagramLayout" Target="../diagrams/layout4.xml"/><Relationship Id="rId1" Type="http://schemas.openxmlformats.org/officeDocument/2006/relationships/slideLayout" Target="../slideLayouts/slideLayout18.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Data" Target="../diagrams/data4.xml"/><Relationship Id="rId10" Type="http://schemas.openxmlformats.org/officeDocument/2006/relationships/diagramQuickStyle" Target="../diagrams/quickStyle3.xml"/><Relationship Id="rId19" Type="http://schemas.microsoft.com/office/2007/relationships/diagramDrawing" Target="../diagrams/drawing4.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image" Target="../media/image5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7.jpe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18.xml"/><Relationship Id="rId5" Type="http://schemas.openxmlformats.org/officeDocument/2006/relationships/image" Target="../media/image65.jpeg"/><Relationship Id="rId4" Type="http://schemas.openxmlformats.org/officeDocument/2006/relationships/image" Target="../media/image64.jpeg"/></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18.xml"/><Relationship Id="rId4" Type="http://schemas.openxmlformats.org/officeDocument/2006/relationships/image" Target="../media/image71.jpeg"/></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8.xml"/><Relationship Id="rId5" Type="http://schemas.openxmlformats.org/officeDocument/2006/relationships/image" Target="../media/image76.png"/><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hyperlink" Target="file:///D:\Documents\ESCATOLOG&#204;A\MENSAJES%20RECIBIDOS\La_Cultura_del_Slow_Down.pps" TargetMode="External"/><Relationship Id="rId2" Type="http://schemas.openxmlformats.org/officeDocument/2006/relationships/image" Target="../media/image79.png"/><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2.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8"/>
          <p:cNvSpPr>
            <a:spLocks noChangeArrowheads="1"/>
          </p:cNvSpPr>
          <p:nvPr/>
        </p:nvSpPr>
        <p:spPr bwMode="auto">
          <a:xfrm>
            <a:off x="4643438" y="1660525"/>
            <a:ext cx="4211637" cy="1892300"/>
          </a:xfrm>
          <a:prstGeom prst="rect">
            <a:avLst/>
          </a:prstGeom>
          <a:noFill/>
          <a:ln>
            <a:noFill/>
          </a:ln>
          <a:effectLst>
            <a:outerShdw dist="35921" dir="2700000" algn="ctr" rotWithShape="0">
              <a:srgbClr val="B4CB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p>
            <a:pPr algn="ctr"/>
            <a:r>
              <a:rPr lang="es-ES" sz="4000" b="1" i="0">
                <a:solidFill>
                  <a:srgbClr val="000099"/>
                </a:solidFill>
                <a:latin typeface="Trebuchet MS" pitchFamily="34" charset="0"/>
              </a:rPr>
              <a:t>ADMINISTRACIÓN DEL SERVICIO AL CLIENTE</a:t>
            </a:r>
            <a:endParaRPr lang="es-ES" sz="4800" b="1" i="0">
              <a:solidFill>
                <a:srgbClr val="000099"/>
              </a:solidFill>
              <a:latin typeface="Trebuchet MS" pitchFamily="34" charset="0"/>
            </a:endParaRPr>
          </a:p>
        </p:txBody>
      </p:sp>
      <p:sp>
        <p:nvSpPr>
          <p:cNvPr id="5125" name="Rectangle 8"/>
          <p:cNvSpPr>
            <a:spLocks noChangeArrowheads="1"/>
          </p:cNvSpPr>
          <p:nvPr/>
        </p:nvSpPr>
        <p:spPr bwMode="auto">
          <a:xfrm>
            <a:off x="468313" y="6237288"/>
            <a:ext cx="8243887" cy="415925"/>
          </a:xfrm>
          <a:prstGeom prst="rect">
            <a:avLst/>
          </a:prstGeom>
          <a:noFill/>
          <a:ln>
            <a:noFill/>
          </a:ln>
          <a:effectLst>
            <a:outerShdw dist="35921" dir="2700000" algn="ctr" rotWithShape="0">
              <a:srgbClr val="B4CB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p>
            <a:pPr algn="r"/>
            <a:r>
              <a:rPr lang="es-ES" sz="2400" b="1" i="0" dirty="0" smtClean="0">
                <a:solidFill>
                  <a:srgbClr val="000099"/>
                </a:solidFill>
                <a:latin typeface="Trebuchet MS" pitchFamily="34" charset="0"/>
              </a:rPr>
              <a:t>julio de </a:t>
            </a:r>
            <a:r>
              <a:rPr lang="es-ES" sz="2400" b="1" i="0" dirty="0">
                <a:solidFill>
                  <a:srgbClr val="000099"/>
                </a:solidFill>
                <a:latin typeface="Trebuchet MS" pitchFamily="34" charset="0"/>
              </a:rPr>
              <a:t>2013</a:t>
            </a:r>
          </a:p>
        </p:txBody>
      </p:sp>
      <p:sp>
        <p:nvSpPr>
          <p:cNvPr id="5126" name="AutoShape 7" descr="data:image/jpeg;base64,/9j/4AAQSkZJRgABAQAAAQABAAD/2wCEAAkGBggSEBQTEwgVFRUUFx0ZGRYXGR4aHBsfGR0YHR8ZGyAcHiceHCAmGRogIS8hIycsLS04Gx49NTI2NSYsOCkBCQoKDgwNFQ8PGCkcHx0tNTU0KSksKS8pKiwxLSkpNSkuNTUsNTQpLC8yNCwsKTUpNTYqKi4tNSkpKS0pKSkuKf/AABEIAHAASAMBIgACEQEDEQH/xAAcAAABBAMBAAAAAAAAAAAAAAAEAAMFBgECCAf/xAA/EAACAQIEBAMFBQUGBwAAAAABAgMEEQAFEiEGMUFREyJhFDJxgZEHI6Gx8BUWUpLRNEJUc7LhM0NEU2KCwf/EABcBAQEBAQAAAAAAAAAAAAAAAAABAgP/xAAcEQEBAQADAAMAAAAAAAAAAAAAEQECEiEDMWH/2gAMAwEAAhEDEQA/APGMLBWVZZVVM8cEMeqSVtKry39T0AG5PYHE5n/COXUySD96aeWoiNngRH53sVRyNLEdeXI40yrQUnYDDjUlQCQadwRzGk3HTcW74tlPwnm1FRwZss8Zsyv4JBLKrllV25eVrEXBB3FjfkTnea5hSUdKTFC0dZTsQAZdSrqYqpYvzVpDuOfW+FIphoaoNp9kk1dtDX+lr9MNrDMSAImJYXAAJJ9Rtvy/DHr1HT5+lU6nMqZGSmNY07LKwCSs50ab/wB0uTe3bniB4lqs0gWmrUkpaimUSQpLTmRQviKQYn8wkVubg3vdjvhSPP3hlABMTANuCQQDbY2779saYvfH2T529FS187w+YBSkYYMgl1yIXBNhcE8vTDUf2YXFMDxLTJPVwpLHC4dSRILquqxW99sKRScLBFfl9TBK8MsRWSNirKehH654WKia+zrP6SizOnnm/wCGpKsQL6QyldVvQm/wvg+s+zWbx7/tujaneVQs3tEYLK7gatJNwQpufgcB/Z5TUz1p8SmSRUp53CuNS6kiZlJHXcDFwyHKcoljhrJMrp4WkpKtmUozQ3gKaKgR7m3mIIXY9BjOtYkTxFwfU1lTSConUVFP7IrSNEKZRCCY2U31DzLqBJsS3qMV7irJHqsuy4xV9LempWWRWqI1YEG9gC2+w6YreX1uSDNlepSOSlD+bwY2WMjTYMENm0h7MV62OLkuUUkQrpp1y8bUzwz+zloSkviWZY1F1LabHbbSfTBUwa+glq6hVzGAeLkqRKzSoq6ztpuTa/cYgKDLctho4crlzeB5aqsSWUpIrRwxoN7ye7qNrWB/3dTKcoGULKcvp5HFG82lUImL+0FFlvsPCA2Zb3t0wRDwrk8VUjNl6NHmFbT+zqy7LCyrNJp9LusfyOCCJeJ+FK+TMadaidDVx+Rp2iWBWpl+60EG63C/3jv88CZnk1NUvlNQc7pYoaejphKzTprUxgMyhAdRbtiu569NRUkCxZRA3tccrvNKms38SRBHGSfJoAHLe/pzmuIqDLqGOoqIcmgdxPTwBZEDpGrUySsdBNtTvtq+NrHBVO46zyCszKpqYx93I/kvsSFAUN8wt7dL4xh3j/KqWmzGaKKHQlkbw730F0VjH/6k2wsVnUVlOb19LKJqeqMciggOtr7ix57bjEtR8T8VSVBqUzSVpgBHrJUnS59wA7AaugGAUyaUgG3TBdJkyjZ43NyPdNtgdx9MOTfx5m77+top+KTU+2KZTUEkeNZb3toPp7vl5b4Io+JeNllkljrZ/EmNnNgS3hC1rEWAUHoABhv9h0FhcVF+ttNhzsBfc4TZHRb+WovbmSvvevpbBzoc1fE6gEySgCNohsPclJZk5cmJJOMibinVT7zE0gBh2B8MXuNPTmOt+WClyKgHP2j6r+uV8DSZC1zp16b7Bjv6XtirT9HmHGUEUsKTTrG+oulgR5gQxAI2uDuVtgOi414ghkeVM1kV3Cq52OoRgBLggi6gAA2vh1eH5vX6nCHDsnbBKhaqpmkdnklLu5JZmNySeZJxjE4eHZP4ThYD23Lvs2hMUTc9UaH6qMFp9m0IZWGxXcEHFxyT+zQf5Sf6VxtmtbLFE0i0zSld9C2ue9r9hvjNbzzbmqt+47EW8TbtjdeCJP8Auflg394c2kusWRyK2nUrTWVdit1a24J3A+R5XxjMZOIrA+301ONILBgWIPWxOxHrbCpAY4Ibb7zl8P6YyOCSLfefljV6fL3P3mf1M5tuqEhTfkbIPnzxJ5YZYY2igyqTSh8viOfNc7nU1z1v9cKQAvBjA38Q3+X9MYl4FRramvbliaC5y1vvYk72Ba3Lb1+uEmTzlyz5jIwvsmwW3Y2G9wSPphUitz8FZcnvTovxIGFiyw8NZYp2pgfiSfzxnCrEfl2Z1/s8KR5Y2rwUN2IC30qNj1GCxHnrgXkih7gAufhc2HLDWXZ5RpTRAudSxqNNje4RTb6EfXBEGczu6hcrmCnm7WUD5E3OIA6uppkdUmzeXWu9lGkNuDyA359++DYckyo2k9lVr7hm3Pcc8O5mspClKlEbu6hgRY3G+/r8jgahEqtqfMzJt7qpZQe+17fM4KkUelQ6QyLtewsNu9u2FBX0slwlQraeekg2+NsDZlllFIA70ayFRtfsfX8cbU9M6C6QxKOyjmPjt+WAEmzmtBYDKJCVawNxpPKzA9t8F5dJmDavGgVOWnS1+m9/nh2oGpQVY252BtcdR3xqKaIgMnPmG3PyPXAR1blKmUk5hONVjoQ9idxsbbk/X4YWJR7uAy7MOV/xU4WAHyaMezQkbEwpvb/wX9Ww01ZArKktYQ7XGkkKCRa9trdiN+uCMk/ssH+Un+lcZr8vgkFmUaTzBAII+fI+uC5L6i8uUVE7StukV4479ejv8/d+R74llnVPK7gW5Em1x/UYHpUpkC+GrsFFhYGwG3LkMHFrrcAHtfE45Ma58u2+fRqmmQkqNxzB3t8L4QEy7KgI6Em1r9OWGXqG0gtVqt+gAHIbjc3OBsmEssDM8h+8YsB/CCfKPhYA/PC+xOu9d0fCSpIaVdzsBtb6nrjSeONeYc3Pugm1zv0xtDBCVI8EA9QBuD+t8ZTSwZGNyNjb8D+uoxWWscmj/ptK33Nx16kC/wBb4WMiV/daBmPLYCx9d/1+GMYCpZVxvGYYkRCdMSXtufdUfngs8Yyf4d/5T1xzZFn9UtrSkbW2NuWMniSutb2l7DpqNu/fvjTLo08YSx3vTOFHI6TtuPL/AEPrhv8AfSRXI9lcAnqp2Nr9e43xzqeIq3/EN/MT/wDcY/eKu5+1P/Mfh3wR7/m/E8DraWnsrG/mDDcdRy3tzxrH9olKn/OHICwFgAOXLtjwB8/rCN52PxJP540/bM/8eEy1d5bI6Qh4thlUSWU3JFt97XO45HbGsvFdSi3EaKnQ73tfTyAAH16jHOIzur5CZgOdgTt8N8YOd1trGpcjtqPe/fvgOhs64+aIlPFs1r7EfT/fCxzzJm1Sxu0pJPUm+Fgy/9k="/>
          <p:cNvSpPr>
            <a:spLocks noChangeAspect="1" noChangeArrowheads="1"/>
          </p:cNvSpPr>
          <p:nvPr/>
        </p:nvSpPr>
        <p:spPr bwMode="auto">
          <a:xfrm>
            <a:off x="41275" y="-523875"/>
            <a:ext cx="68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5127" name="AutoShape 9" descr="data:image/jpeg;base64,/9j/4AAQSkZJRgABAQAAAQABAAD/2wCEAAkGBggSEBQTEwgVFRUUFx0ZGRYXGR4aHBsfGR0YHR8ZGyAcHiceHCAmGRogIS8hIycsLS04Gx49NTI2NSYsOCkBCQoKDgwNFQ8PGCkcHx0tNTU0KSksKS8pKiwxLSkpNSkuNTUsNTQpLC8yNCwsKTUpNTYqKi4tNSkpKS0pKSkuKf/AABEIAHAASAMBIgACEQEDEQH/xAAcAAABBAMBAAAAAAAAAAAAAAAEAAMFBgECCAf/xAA/EAACAQIEBAMFBQUGBwAAAAABAgMEEQAFEiEGMUFREyJhFDJxgZEHI6Gx8BUWUpLRNEJUc7LhM0NEU2KCwf/EABcBAQEBAQAAAAAAAAAAAAAAAAABAgP/xAAcEQEBAQADAAMAAAAAAAAAAAAAEQECEiEDMWH/2gAMAwEAAhEDEQA/APGMLBWVZZVVM8cEMeqSVtKry39T0AG5PYHE5n/COXUySD96aeWoiNngRH53sVRyNLEdeXI40yrQUnYDDjUlQCQadwRzGk3HTcW74tlPwnm1FRwZss8Zsyv4JBLKrllV25eVrEXBB3FjfkTnea5hSUdKTFC0dZTsQAZdSrqYqpYvzVpDuOfW+FIphoaoNp9kk1dtDX+lr9MNrDMSAImJYXAAJJ9Rtvy/DHr1HT5+lU6nMqZGSmNY07LKwCSs50ab/wB0uTe3bniB4lqs0gWmrUkpaimUSQpLTmRQviKQYn8wkVubg3vdjvhSPP3hlABMTANuCQQDbY2779saYvfH2T529FS187w+YBSkYYMgl1yIXBNhcE8vTDUf2YXFMDxLTJPVwpLHC4dSRILquqxW99sKRScLBFfl9TBK8MsRWSNirKehH654WKia+zrP6SizOnnm/wCGpKsQL6QyldVvQm/wvg+s+zWbx7/tujaneVQs3tEYLK7gatJNwQpufgcB/Z5TUz1p8SmSRUp53CuNS6kiZlJHXcDFwyHKcoljhrJMrp4WkpKtmUozQ3gKaKgR7m3mIIXY9BjOtYkTxFwfU1lTSConUVFP7IrSNEKZRCCY2U31DzLqBJsS3qMV7irJHqsuy4xV9LempWWRWqI1YEG9gC2+w6YreX1uSDNlepSOSlD+bwY2WMjTYMENm0h7MV62OLkuUUkQrpp1y8bUzwz+zloSkviWZY1F1LabHbbSfTBUwa+glq6hVzGAeLkqRKzSoq6ztpuTa/cYgKDLctho4crlzeB5aqsSWUpIrRwxoN7ye7qNrWB/3dTKcoGULKcvp5HFG82lUImL+0FFlvsPCA2Zb3t0wRDwrk8VUjNl6NHmFbT+zqy7LCyrNJp9LusfyOCCJeJ+FK+TMadaidDVx+Rp2iWBWpl+60EG63C/3jv88CZnk1NUvlNQc7pYoaejphKzTprUxgMyhAdRbtiu569NRUkCxZRA3tccrvNKms38SRBHGSfJoAHLe/pzmuIqDLqGOoqIcmgdxPTwBZEDpGrUySsdBNtTvtq+NrHBVO46zyCszKpqYx93I/kvsSFAUN8wt7dL4xh3j/KqWmzGaKKHQlkbw730F0VjH/6k2wsVnUVlOb19LKJqeqMciggOtr7ix57bjEtR8T8VSVBqUzSVpgBHrJUnS59wA7AaugGAUyaUgG3TBdJkyjZ43NyPdNtgdx9MOTfx5m77+top+KTU+2KZTUEkeNZb3toPp7vl5b4Io+JeNllkljrZ/EmNnNgS3hC1rEWAUHoABhv9h0FhcVF+ttNhzsBfc4TZHRb+WovbmSvvevpbBzoc1fE6gEySgCNohsPclJZk5cmJJOMibinVT7zE0gBh2B8MXuNPTmOt+WClyKgHP2j6r+uV8DSZC1zp16b7Bjv6XtirT9HmHGUEUsKTTrG+oulgR5gQxAI2uDuVtgOi414ghkeVM1kV3Cq52OoRgBLggi6gAA2vh1eH5vX6nCHDsnbBKhaqpmkdnklLu5JZmNySeZJxjE4eHZP4ThYD23Lvs2hMUTc9UaH6qMFp9m0IZWGxXcEHFxyT+zQf5Sf6VxtmtbLFE0i0zSld9C2ue9r9hvjNbzzbmqt+47EW8TbtjdeCJP8Auflg394c2kusWRyK2nUrTWVdit1a24J3A+R5XxjMZOIrA+301ONILBgWIPWxOxHrbCpAY4Ibb7zl8P6YyOCSLfefljV6fL3P3mf1M5tuqEhTfkbIPnzxJ5YZYY2igyqTSh8viOfNc7nU1z1v9cKQAvBjA38Q3+X9MYl4FRramvbliaC5y1vvYk72Ba3Lb1+uEmTzlyz5jIwvsmwW3Y2G9wSPphUitz8FZcnvTovxIGFiyw8NZYp2pgfiSfzxnCrEfl2Z1/s8KR5Y2rwUN2IC30qNj1GCxHnrgXkih7gAufhc2HLDWXZ5RpTRAudSxqNNje4RTb6EfXBEGczu6hcrmCnm7WUD5E3OIA6uppkdUmzeXWu9lGkNuDyA359++DYckyo2k9lVr7hm3Pcc8O5mspClKlEbu6hgRY3G+/r8jgahEqtqfMzJt7qpZQe+17fM4KkUelQ6QyLtewsNu9u2FBX0slwlQraeekg2+NsDZlllFIA70ayFRtfsfX8cbU9M6C6QxKOyjmPjt+WAEmzmtBYDKJCVawNxpPKzA9t8F5dJmDavGgVOWnS1+m9/nh2oGpQVY252BtcdR3xqKaIgMnPmG3PyPXAR1blKmUk5hONVjoQ9idxsbbk/X4YWJR7uAy7MOV/xU4WAHyaMezQkbEwpvb/wX9Ww01ZArKktYQ7XGkkKCRa9trdiN+uCMk/ssH+Un+lcZr8vgkFmUaTzBAII+fI+uC5L6i8uUVE7StukV4479ejv8/d+R74llnVPK7gW5Em1x/UYHpUpkC+GrsFFhYGwG3LkMHFrrcAHtfE45Ma58u2+fRqmmQkqNxzB3t8L4QEy7KgI6Em1r9OWGXqG0gtVqt+gAHIbjc3OBsmEssDM8h+8YsB/CCfKPhYA/PC+xOu9d0fCSpIaVdzsBtb6nrjSeONeYc3Pugm1zv0xtDBCVI8EA9QBuD+t8ZTSwZGNyNjb8D+uoxWWscmj/ptK33Nx16kC/wBb4WMiV/daBmPLYCx9d/1+GMYCpZVxvGYYkRCdMSXtufdUfngs8Yyf4d/5T1xzZFn9UtrSkbW2NuWMniSutb2l7DpqNu/fvjTLo08YSx3vTOFHI6TtuPL/AEPrhv8AfSRXI9lcAnqp2Nr9e43xzqeIq3/EN/MT/wDcY/eKu5+1P/Mfh3wR7/m/E8DraWnsrG/mDDcdRy3tzxrH9olKn/OHICwFgAOXLtjwB8/rCN52PxJP540/bM/8eEy1d5bI6Qh4thlUSWU3JFt97XO45HbGsvFdSi3EaKnQ73tfTyAAH16jHOIzur5CZgOdgTt8N8YOd1trGpcjtqPe/fvgOhs64+aIlPFs1r7EfT/fCxzzJm1Sxu0pJPUm+Fgy/9k="/>
          <p:cNvSpPr>
            <a:spLocks noChangeAspect="1" noChangeArrowheads="1"/>
          </p:cNvSpPr>
          <p:nvPr/>
        </p:nvSpPr>
        <p:spPr bwMode="auto">
          <a:xfrm>
            <a:off x="41275" y="-523875"/>
            <a:ext cx="68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5128" name="AutoShape 11" descr="data:image/jpeg;base64,/9j/4AAQSkZJRgABAQAAAQABAAD/2wCEAAkGBggSEBQTEwgVFRUUFx0ZGRYXGR4aHBsfGR0YHR8ZGyAcHiceHCAmGRogIS8hIycsLS04Gx49NTI2NSYsOCkBCQoKDgwNFQ8PGCkcHx0tNTU0KSksKS8pKiwxLSkpNSkuNTUsNTQpLC8yNCwsKTUpNTYqKi4tNSkpKS0pKSkuKf/AABEIAHAASAMBIgACEQEDEQH/xAAcAAABBAMBAAAAAAAAAAAAAAAEAAMFBgECCAf/xAA/EAACAQIEBAMFBQUGBwAAAAABAgMEEQAFEiEGMUFREyJhFDJxgZEHI6Gx8BUWUpLRNEJUc7LhM0NEU2KCwf/EABcBAQEBAQAAAAAAAAAAAAAAAAABAgP/xAAcEQEBAQADAAMAAAAAAAAAAAAAEQECEiEDMWH/2gAMAwEAAhEDEQA/APGMLBWVZZVVM8cEMeqSVtKry39T0AG5PYHE5n/COXUySD96aeWoiNngRH53sVRyNLEdeXI40yrQUnYDDjUlQCQadwRzGk3HTcW74tlPwnm1FRwZss8Zsyv4JBLKrllV25eVrEXBB3FjfkTnea5hSUdKTFC0dZTsQAZdSrqYqpYvzVpDuOfW+FIphoaoNp9kk1dtDX+lr9MNrDMSAImJYXAAJJ9Rtvy/DHr1HT5+lU6nMqZGSmNY07LKwCSs50ab/wB0uTe3bniB4lqs0gWmrUkpaimUSQpLTmRQviKQYn8wkVubg3vdjvhSPP3hlABMTANuCQQDbY2779saYvfH2T529FS187w+YBSkYYMgl1yIXBNhcE8vTDUf2YXFMDxLTJPVwpLHC4dSRILquqxW99sKRScLBFfl9TBK8MsRWSNirKehH654WKia+zrP6SizOnnm/wCGpKsQL6QyldVvQm/wvg+s+zWbx7/tujaneVQs3tEYLK7gatJNwQpufgcB/Z5TUz1p8SmSRUp53CuNS6kiZlJHXcDFwyHKcoljhrJMrp4WkpKtmUozQ3gKaKgR7m3mIIXY9BjOtYkTxFwfU1lTSConUVFP7IrSNEKZRCCY2U31DzLqBJsS3qMV7irJHqsuy4xV9LempWWRWqI1YEG9gC2+w6YreX1uSDNlepSOSlD+bwY2WMjTYMENm0h7MV62OLkuUUkQrpp1y8bUzwz+zloSkviWZY1F1LabHbbSfTBUwa+glq6hVzGAeLkqRKzSoq6ztpuTa/cYgKDLctho4crlzeB5aqsSWUpIrRwxoN7ye7qNrWB/3dTKcoGULKcvp5HFG82lUImL+0FFlvsPCA2Zb3t0wRDwrk8VUjNl6NHmFbT+zqy7LCyrNJp9LusfyOCCJeJ+FK+TMadaidDVx+Rp2iWBWpl+60EG63C/3jv88CZnk1NUvlNQc7pYoaejphKzTprUxgMyhAdRbtiu569NRUkCxZRA3tccrvNKms38SRBHGSfJoAHLe/pzmuIqDLqGOoqIcmgdxPTwBZEDpGrUySsdBNtTvtq+NrHBVO46zyCszKpqYx93I/kvsSFAUN8wt7dL4xh3j/KqWmzGaKKHQlkbw730F0VjH/6k2wsVnUVlOb19LKJqeqMciggOtr7ix57bjEtR8T8VSVBqUzSVpgBHrJUnS59wA7AaugGAUyaUgG3TBdJkyjZ43NyPdNtgdx9MOTfx5m77+top+KTU+2KZTUEkeNZb3toPp7vl5b4Io+JeNllkljrZ/EmNnNgS3hC1rEWAUHoABhv9h0FhcVF+ttNhzsBfc4TZHRb+WovbmSvvevpbBzoc1fE6gEySgCNohsPclJZk5cmJJOMibinVT7zE0gBh2B8MXuNPTmOt+WClyKgHP2j6r+uV8DSZC1zp16b7Bjv6XtirT9HmHGUEUsKTTrG+oulgR5gQxAI2uDuVtgOi414ghkeVM1kV3Cq52OoRgBLggi6gAA2vh1eH5vX6nCHDsnbBKhaqpmkdnklLu5JZmNySeZJxjE4eHZP4ThYD23Lvs2hMUTc9UaH6qMFp9m0IZWGxXcEHFxyT+zQf5Sf6VxtmtbLFE0i0zSld9C2ue9r9hvjNbzzbmqt+47EW8TbtjdeCJP8Auflg394c2kusWRyK2nUrTWVdit1a24J3A+R5XxjMZOIrA+301ONILBgWIPWxOxHrbCpAY4Ibb7zl8P6YyOCSLfefljV6fL3P3mf1M5tuqEhTfkbIPnzxJ5YZYY2igyqTSh8viOfNc7nU1z1v9cKQAvBjA38Q3+X9MYl4FRramvbliaC5y1vvYk72Ba3Lb1+uEmTzlyz5jIwvsmwW3Y2G9wSPphUitz8FZcnvTovxIGFiyw8NZYp2pgfiSfzxnCrEfl2Z1/s8KR5Y2rwUN2IC30qNj1GCxHnrgXkih7gAufhc2HLDWXZ5RpTRAudSxqNNje4RTb6EfXBEGczu6hcrmCnm7WUD5E3OIA6uppkdUmzeXWu9lGkNuDyA359++DYckyo2k9lVr7hm3Pcc8O5mspClKlEbu6hgRY3G+/r8jgahEqtqfMzJt7qpZQe+17fM4KkUelQ6QyLtewsNu9u2FBX0slwlQraeekg2+NsDZlllFIA70ayFRtfsfX8cbU9M6C6QxKOyjmPjt+WAEmzmtBYDKJCVawNxpPKzA9t8F5dJmDavGgVOWnS1+m9/nh2oGpQVY252BtcdR3xqKaIgMnPmG3PyPXAR1blKmUk5hONVjoQ9idxsbbk/X4YWJR7uAy7MOV/xU4WAHyaMezQkbEwpvb/wX9Ww01ZArKktYQ7XGkkKCRa9trdiN+uCMk/ssH+Un+lcZr8vgkFmUaTzBAII+fI+uC5L6i8uUVE7StukV4479ejv8/d+R74llnVPK7gW5Em1x/UYHpUpkC+GrsFFhYGwG3LkMHFrrcAHtfE45Ma58u2+fRqmmQkqNxzB3t8L4QEy7KgI6Em1r9OWGXqG0gtVqt+gAHIbjc3OBsmEssDM8h+8YsB/CCfKPhYA/PC+xOu9d0fCSpIaVdzsBtb6nrjSeONeYc3Pugm1zv0xtDBCVI8EA9QBuD+t8ZTSwZGNyNjb8D+uoxWWscmj/ptK33Nx16kC/wBb4WMiV/daBmPLYCx9d/1+GMYCpZVxvGYYkRCdMSXtufdUfngs8Yyf4d/5T1xzZFn9UtrSkbW2NuWMniSutb2l7DpqNu/fvjTLo08YSx3vTOFHI6TtuPL/AEPrhv8AfSRXI9lcAnqp2Nr9e43xzqeIq3/EN/MT/wDcY/eKu5+1P/Mfh3wR7/m/E8DraWnsrG/mDDcdRy3tzxrH9olKn/OHICwFgAOXLtjwB8/rCN52PxJP540/bM/8eEy1d5bI6Qh4thlUSWU3JFt97XO45HbGsvFdSi3EaKnQ73tfTyAAH16jHOIzur5CZgOdgTt8N8YOd1trGpcjtqPe/fvgOhs64+aIlPFs1r7EfT/fCxzzJm1Sxu0pJPUm+Fgy/9k="/>
          <p:cNvSpPr>
            <a:spLocks noChangeAspect="1" noChangeArrowheads="1"/>
          </p:cNvSpPr>
          <p:nvPr/>
        </p:nvSpPr>
        <p:spPr bwMode="auto">
          <a:xfrm>
            <a:off x="41275" y="-523875"/>
            <a:ext cx="68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5129" name="AutoShape 13" descr="data:image/jpeg;base64,/9j/4AAQSkZJRgABAQAAAQABAAD/2wCEAAkGBggSEBQTEwgVFRUUFx0ZGRYXGR4aHBsfGR0YHR8ZGyAcHiceHCAmGRogIS8hIycsLS04Gx49NTI2NSYsOCkBCQoKDgwNFQ8PGCkcHx0tNTU0KSksKS8pKiwxLSkpNSkuNTUsNTQpLC8yNCwsKTUpNTYqKi4tNSkpKS0pKSkuKf/AABEIAHAASAMBIgACEQEDEQH/xAAcAAABBAMBAAAAAAAAAAAAAAAEAAMFBgECCAf/xAA/EAACAQIEBAMFBQUGBwAAAAABAgMEEQAFEiEGMUFREyJhFDJxgZEHI6Gx8BUWUpLRNEJUc7LhM0NEU2KCwf/EABcBAQEBAQAAAAAAAAAAAAAAAAABAgP/xAAcEQEBAQADAAMAAAAAAAAAAAAAEQECEiEDMWH/2gAMAwEAAhEDEQA/APGMLBWVZZVVM8cEMeqSVtKry39T0AG5PYHE5n/COXUySD96aeWoiNngRH53sVRyNLEdeXI40yrQUnYDDjUlQCQadwRzGk3HTcW74tlPwnm1FRwZss8Zsyv4JBLKrllV25eVrEXBB3FjfkTnea5hSUdKTFC0dZTsQAZdSrqYqpYvzVpDuOfW+FIphoaoNp9kk1dtDX+lr9MNrDMSAImJYXAAJJ9Rtvy/DHr1HT5+lU6nMqZGSmNY07LKwCSs50ab/wB0uTe3bniB4lqs0gWmrUkpaimUSQpLTmRQviKQYn8wkVubg3vdjvhSPP3hlABMTANuCQQDbY2779saYvfH2T529FS187w+YBSkYYMgl1yIXBNhcE8vTDUf2YXFMDxLTJPVwpLHC4dSRILquqxW99sKRScLBFfl9TBK8MsRWSNirKehH654WKia+zrP6SizOnnm/wCGpKsQL6QyldVvQm/wvg+s+zWbx7/tujaneVQs3tEYLK7gatJNwQpufgcB/Z5TUz1p8SmSRUp53CuNS6kiZlJHXcDFwyHKcoljhrJMrp4WkpKtmUozQ3gKaKgR7m3mIIXY9BjOtYkTxFwfU1lTSConUVFP7IrSNEKZRCCY2U31DzLqBJsS3qMV7irJHqsuy4xV9LempWWRWqI1YEG9gC2+w6YreX1uSDNlepSOSlD+bwY2WMjTYMENm0h7MV62OLkuUUkQrpp1y8bUzwz+zloSkviWZY1F1LabHbbSfTBUwa+glq6hVzGAeLkqRKzSoq6ztpuTa/cYgKDLctho4crlzeB5aqsSWUpIrRwxoN7ye7qNrWB/3dTKcoGULKcvp5HFG82lUImL+0FFlvsPCA2Zb3t0wRDwrk8VUjNl6NHmFbT+zqy7LCyrNJp9LusfyOCCJeJ+FK+TMadaidDVx+Rp2iWBWpl+60EG63C/3jv88CZnk1NUvlNQc7pYoaejphKzTprUxgMyhAdRbtiu569NRUkCxZRA3tccrvNKms38SRBHGSfJoAHLe/pzmuIqDLqGOoqIcmgdxPTwBZEDpGrUySsdBNtTvtq+NrHBVO46zyCszKpqYx93I/kvsSFAUN8wt7dL4xh3j/KqWmzGaKKHQlkbw730F0VjH/6k2wsVnUVlOb19LKJqeqMciggOtr7ix57bjEtR8T8VSVBqUzSVpgBHrJUnS59wA7AaugGAUyaUgG3TBdJkyjZ43NyPdNtgdx9MOTfx5m77+top+KTU+2KZTUEkeNZb3toPp7vl5b4Io+JeNllkljrZ/EmNnNgS3hC1rEWAUHoABhv9h0FhcVF+ttNhzsBfc4TZHRb+WovbmSvvevpbBzoc1fE6gEySgCNohsPclJZk5cmJJOMibinVT7zE0gBh2B8MXuNPTmOt+WClyKgHP2j6r+uV8DSZC1zp16b7Bjv6XtirT9HmHGUEUsKTTrG+oulgR5gQxAI2uDuVtgOi414ghkeVM1kV3Cq52OoRgBLggi6gAA2vh1eH5vX6nCHDsnbBKhaqpmkdnklLu5JZmNySeZJxjE4eHZP4ThYD23Lvs2hMUTc9UaH6qMFp9m0IZWGxXcEHFxyT+zQf5Sf6VxtmtbLFE0i0zSld9C2ue9r9hvjNbzzbmqt+47EW8TbtjdeCJP8Auflg394c2kusWRyK2nUrTWVdit1a24J3A+R5XxjMZOIrA+301ONILBgWIPWxOxHrbCpAY4Ibb7zl8P6YyOCSLfefljV6fL3P3mf1M5tuqEhTfkbIPnzxJ5YZYY2igyqTSh8viOfNc7nU1z1v9cKQAvBjA38Q3+X9MYl4FRramvbliaC5y1vvYk72Ba3Lb1+uEmTzlyz5jIwvsmwW3Y2G9wSPphUitz8FZcnvTovxIGFiyw8NZYp2pgfiSfzxnCrEfl2Z1/s8KR5Y2rwUN2IC30qNj1GCxHnrgXkih7gAufhc2HLDWXZ5RpTRAudSxqNNje4RTb6EfXBEGczu6hcrmCnm7WUD5E3OIA6uppkdUmzeXWu9lGkNuDyA359++DYckyo2k9lVr7hm3Pcc8O5mspClKlEbu6hgRY3G+/r8jgahEqtqfMzJt7qpZQe+17fM4KkUelQ6QyLtewsNu9u2FBX0slwlQraeekg2+NsDZlllFIA70ayFRtfsfX8cbU9M6C6QxKOyjmPjt+WAEmzmtBYDKJCVawNxpPKzA9t8F5dJmDavGgVOWnS1+m9/nh2oGpQVY252BtcdR3xqKaIgMnPmG3PyPXAR1blKmUk5hONVjoQ9idxsbbk/X4YWJR7uAy7MOV/xU4WAHyaMezQkbEwpvb/wX9Ww01ZArKktYQ7XGkkKCRa9trdiN+uCMk/ssH+Un+lcZr8vgkFmUaTzBAII+fI+uC5L6i8uUVE7StukV4479ejv8/d+R74llnVPK7gW5Em1x/UYHpUpkC+GrsFFhYGwG3LkMHFrrcAHtfE45Ma58u2+fRqmmQkqNxzB3t8L4QEy7KgI6Em1r9OWGXqG0gtVqt+gAHIbjc3OBsmEssDM8h+8YsB/CCfKPhYA/PC+xOu9d0fCSpIaVdzsBtb6nrjSeONeYc3Pugm1zv0xtDBCVI8EA9QBuD+t8ZTSwZGNyNjb8D+uoxWWscmj/ptK33Nx16kC/wBb4WMiV/daBmPLYCx9d/1+GMYCpZVxvGYYkRCdMSXtufdUfngs8Yyf4d/5T1xzZFn9UtrSkbW2NuWMniSutb2l7DpqNu/fvjTLo08YSx3vTOFHI6TtuPL/AEPrhv8AfSRXI9lcAnqp2Nr9e43xzqeIq3/EN/MT/wDcY/eKu5+1P/Mfh3wR7/m/E8DraWnsrG/mDDcdRy3tzxrH9olKn/OHICwFgAOXLtjwB8/rCN52PxJP540/bM/8eEy1d5bI6Qh4thlUSWU3JFt97XO45HbGsvFdSi3EaKnQ73tfTyAAH16jHOIzur5CZgOdgTt8N8YOd1trGpcjtqPe/fvgOhs64+aIlPFs1r7EfT/fCxzzJm1Sxu0pJPUm+Fgy/9k="/>
          <p:cNvSpPr>
            <a:spLocks noChangeAspect="1" noChangeArrowheads="1"/>
          </p:cNvSpPr>
          <p:nvPr/>
        </p:nvSpPr>
        <p:spPr bwMode="auto">
          <a:xfrm>
            <a:off x="41275" y="-523875"/>
            <a:ext cx="68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5131" name="10 CuadroTexto"/>
          <p:cNvSpPr txBox="1">
            <a:spLocks noChangeArrowheads="1"/>
          </p:cNvSpPr>
          <p:nvPr/>
        </p:nvSpPr>
        <p:spPr bwMode="auto">
          <a:xfrm>
            <a:off x="0" y="57324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r" eaLnBrk="1" hangingPunct="1"/>
            <a:r>
              <a:rPr lang="es-ES" sz="3200" b="1" i="0">
                <a:solidFill>
                  <a:srgbClr val="000099"/>
                </a:solidFill>
                <a:latin typeface="Trebuchet MS" pitchFamily="34" charset="0"/>
              </a:rPr>
              <a:t>MF. MARGARITA VALLE LEON</a:t>
            </a: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116768" y="4437112"/>
            <a:ext cx="2447120"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5616" y="790575"/>
            <a:ext cx="2088232" cy="314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Click="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6"/>
          <p:cNvSpPr txBox="1">
            <a:spLocks noChangeArrowheads="1"/>
          </p:cNvSpPr>
          <p:nvPr/>
        </p:nvSpPr>
        <p:spPr bwMode="auto">
          <a:xfrm>
            <a:off x="684213" y="260350"/>
            <a:ext cx="7815262" cy="1323975"/>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spcBef>
                <a:spcPct val="50000"/>
              </a:spcBef>
            </a:pPr>
            <a:r>
              <a:rPr lang="es-ES_tradnl" sz="4000" b="1">
                <a:solidFill>
                  <a:srgbClr val="14048A"/>
                </a:solidFill>
                <a:latin typeface="Trebuchet MS" pitchFamily="34" charset="0"/>
              </a:rPr>
              <a:t>Modelo de empresa de alta calidad……….</a:t>
            </a: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14341" name="1 Marcador de número de diapositiva"/>
          <p:cNvSpPr txBox="1">
            <a:spLocks/>
          </p:cNvSpPr>
          <p:nvPr/>
        </p:nvSpPr>
        <p:spPr bwMode="auto">
          <a:xfrm>
            <a:off x="6705600" y="6642100"/>
            <a:ext cx="233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r" eaLnBrk="1" hangingPunct="1"/>
            <a:fld id="{35C53C6C-F136-4E9C-868F-846CA10EB213}" type="slidenum">
              <a:rPr lang="es-MX" b="1" i="0">
                <a:solidFill>
                  <a:schemeClr val="accent2"/>
                </a:solidFill>
                <a:latin typeface="Trebuchet MS" pitchFamily="34" charset="0"/>
              </a:rPr>
              <a:pPr algn="r" eaLnBrk="1" hangingPunct="1"/>
              <a:t>10</a:t>
            </a:fld>
            <a:endParaRPr lang="es-MX" b="1" i="0">
              <a:solidFill>
                <a:schemeClr val="accent2"/>
              </a:solidFill>
              <a:latin typeface="Trebuchet MS" pitchFamily="34" charset="0"/>
            </a:endParaRPr>
          </a:p>
        </p:txBody>
      </p:sp>
      <p:sp>
        <p:nvSpPr>
          <p:cNvPr id="14342" name="12 Triángulo isósceles"/>
          <p:cNvSpPr>
            <a:spLocks noChangeArrowheads="1"/>
          </p:cNvSpPr>
          <p:nvPr/>
        </p:nvSpPr>
        <p:spPr bwMode="auto">
          <a:xfrm>
            <a:off x="2627313" y="1989138"/>
            <a:ext cx="4248150" cy="3527425"/>
          </a:xfrm>
          <a:prstGeom prst="triangle">
            <a:avLst>
              <a:gd name="adj" fmla="val 50000"/>
            </a:avLst>
          </a:prstGeom>
          <a:solidFill>
            <a:schemeClr val="accent1"/>
          </a:solidFill>
          <a:ln w="9525" algn="ctr">
            <a:solidFill>
              <a:schemeClr val="tx1"/>
            </a:solidFill>
            <a:round/>
            <a:headEnd/>
            <a:tailEnd/>
          </a:ln>
        </p:spPr>
        <p:txBody>
          <a:bodyPr/>
          <a:lstStyle/>
          <a:p>
            <a:endParaRPr lang="es-MX"/>
          </a:p>
        </p:txBody>
      </p:sp>
      <p:sp>
        <p:nvSpPr>
          <p:cNvPr id="14" name="13 Rectángulo"/>
          <p:cNvSpPr/>
          <p:nvPr/>
        </p:nvSpPr>
        <p:spPr>
          <a:xfrm>
            <a:off x="3707904" y="1484784"/>
            <a:ext cx="2064989"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clientes</a:t>
            </a:r>
          </a:p>
        </p:txBody>
      </p:sp>
      <p:sp>
        <p:nvSpPr>
          <p:cNvPr id="15" name="14 Rectángulo"/>
          <p:cNvSpPr/>
          <p:nvPr/>
        </p:nvSpPr>
        <p:spPr>
          <a:xfrm>
            <a:off x="6432439" y="5085184"/>
            <a:ext cx="2286203"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a:t>
            </a:r>
          </a:p>
        </p:txBody>
      </p:sp>
      <p:sp>
        <p:nvSpPr>
          <p:cNvPr id="16" name="15 Rectángulo"/>
          <p:cNvSpPr/>
          <p:nvPr/>
        </p:nvSpPr>
        <p:spPr>
          <a:xfrm>
            <a:off x="172324" y="4941168"/>
            <a:ext cx="2933815"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accionistas</a:t>
            </a:r>
          </a:p>
        </p:txBody>
      </p:sp>
      <p:sp>
        <p:nvSpPr>
          <p:cNvPr id="17" name="16 Rectángulo"/>
          <p:cNvSpPr/>
          <p:nvPr/>
        </p:nvSpPr>
        <p:spPr>
          <a:xfrm>
            <a:off x="2987824" y="3645024"/>
            <a:ext cx="3543926" cy="1200329"/>
          </a:xfrm>
          <a:prstGeom prst="rect">
            <a:avLst/>
          </a:prstGeom>
          <a:noFill/>
        </p:spPr>
        <p:txBody>
          <a:bodyPr>
            <a:spAutoFit/>
          </a:bodyPr>
          <a:lstStyle/>
          <a:p>
            <a:pPr algn="ctr">
              <a:defRPr/>
            </a:pPr>
            <a:r>
              <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Líder de alta calidad</a:t>
            </a:r>
          </a:p>
        </p:txBody>
      </p:sp>
      <p:cxnSp>
        <p:nvCxnSpPr>
          <p:cNvPr id="14347" name="18 Conector recto de flecha"/>
          <p:cNvCxnSpPr>
            <a:cxnSpLocks noChangeShapeType="1"/>
          </p:cNvCxnSpPr>
          <p:nvPr/>
        </p:nvCxnSpPr>
        <p:spPr bwMode="auto">
          <a:xfrm flipH="1">
            <a:off x="2555875" y="2349500"/>
            <a:ext cx="1655763" cy="26638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48" name="21 Conector recto de flecha"/>
          <p:cNvCxnSpPr>
            <a:cxnSpLocks noChangeShapeType="1"/>
          </p:cNvCxnSpPr>
          <p:nvPr/>
        </p:nvCxnSpPr>
        <p:spPr bwMode="auto">
          <a:xfrm>
            <a:off x="3203575" y="5732463"/>
            <a:ext cx="3024188"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49" name="23 Conector recto de flecha"/>
          <p:cNvCxnSpPr>
            <a:cxnSpLocks noChangeShapeType="1"/>
          </p:cNvCxnSpPr>
          <p:nvPr/>
        </p:nvCxnSpPr>
        <p:spPr bwMode="auto">
          <a:xfrm flipH="1" flipV="1">
            <a:off x="5219700" y="2349500"/>
            <a:ext cx="1873250" cy="273526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350" name="25 Conector recto"/>
          <p:cNvCxnSpPr>
            <a:cxnSpLocks noChangeShapeType="1"/>
          </p:cNvCxnSpPr>
          <p:nvPr/>
        </p:nvCxnSpPr>
        <p:spPr bwMode="auto">
          <a:xfrm>
            <a:off x="4787900" y="2205038"/>
            <a:ext cx="0" cy="1584325"/>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4351" name="26 Conector recto"/>
          <p:cNvCxnSpPr>
            <a:cxnSpLocks noChangeShapeType="1"/>
          </p:cNvCxnSpPr>
          <p:nvPr/>
        </p:nvCxnSpPr>
        <p:spPr bwMode="auto">
          <a:xfrm flipH="1">
            <a:off x="2987675" y="4365625"/>
            <a:ext cx="1079500" cy="863600"/>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4352" name="27 Conector recto"/>
          <p:cNvCxnSpPr>
            <a:cxnSpLocks noChangeShapeType="1"/>
          </p:cNvCxnSpPr>
          <p:nvPr/>
        </p:nvCxnSpPr>
        <p:spPr bwMode="auto">
          <a:xfrm>
            <a:off x="5580063" y="4292600"/>
            <a:ext cx="792162" cy="1008063"/>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2" name="1 CuadroTexto"/>
          <p:cNvSpPr txBox="1"/>
          <p:nvPr/>
        </p:nvSpPr>
        <p:spPr>
          <a:xfrm>
            <a:off x="323527" y="2060062"/>
            <a:ext cx="3743647" cy="1077218"/>
          </a:xfrm>
          <a:prstGeom prst="rect">
            <a:avLst/>
          </a:prstGeom>
          <a:noFill/>
        </p:spPr>
        <p:txBody>
          <a:bodyPr wrap="square" rtlCol="0">
            <a:spAutoFit/>
          </a:bodyPr>
          <a:lstStyle/>
          <a:p>
            <a:r>
              <a:rPr lang="es-MX" sz="3200" dirty="0" smtClean="0"/>
              <a:t>Cuando supera expectativas</a:t>
            </a:r>
            <a:endParaRPr lang="es-MX" sz="3200" dirty="0"/>
          </a:p>
        </p:txBody>
      </p:sp>
      <p:sp>
        <p:nvSpPr>
          <p:cNvPr id="4" name="3 Flecha derecha"/>
          <p:cNvSpPr/>
          <p:nvPr/>
        </p:nvSpPr>
        <p:spPr bwMode="auto">
          <a:xfrm>
            <a:off x="467544" y="3137280"/>
            <a:ext cx="2638595" cy="652083"/>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1400" b="0" i="1" u="none" strike="noStrike" cap="none" normalizeH="0" baseline="0" smtClean="0">
              <a:ln>
                <a:noFill/>
              </a:ln>
              <a:solidFill>
                <a:schemeClr val="tx1"/>
              </a:solidFill>
              <a:effectLst/>
              <a:latin typeface="Arial Narrow"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6"/>
          <p:cNvSpPr txBox="1">
            <a:spLocks noChangeArrowheads="1"/>
          </p:cNvSpPr>
          <p:nvPr/>
        </p:nvSpPr>
        <p:spPr bwMode="auto">
          <a:xfrm>
            <a:off x="684213" y="260350"/>
            <a:ext cx="7815262" cy="708025"/>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spcBef>
                <a:spcPct val="50000"/>
              </a:spcBef>
            </a:pPr>
            <a:r>
              <a:rPr lang="es-ES_tradnl" sz="4000" b="1">
                <a:solidFill>
                  <a:srgbClr val="14048A"/>
                </a:solidFill>
                <a:latin typeface="Trebuchet MS" pitchFamily="34" charset="0"/>
              </a:rPr>
              <a:t>Desequilibrios………..</a:t>
            </a: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15365" name="1 Marcador de número de diapositiva"/>
          <p:cNvSpPr txBox="1">
            <a:spLocks/>
          </p:cNvSpPr>
          <p:nvPr/>
        </p:nvSpPr>
        <p:spPr bwMode="auto">
          <a:xfrm>
            <a:off x="6705600" y="6642100"/>
            <a:ext cx="233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r" eaLnBrk="1" hangingPunct="1"/>
            <a:fld id="{DA91AB9E-E839-46CC-A227-9DDFA906DD0F}" type="slidenum">
              <a:rPr lang="es-MX" b="1" i="0">
                <a:solidFill>
                  <a:schemeClr val="accent2"/>
                </a:solidFill>
                <a:latin typeface="Trebuchet MS" pitchFamily="34" charset="0"/>
              </a:rPr>
              <a:pPr algn="r" eaLnBrk="1" hangingPunct="1"/>
              <a:t>11</a:t>
            </a:fld>
            <a:endParaRPr lang="es-MX" b="1" i="0">
              <a:solidFill>
                <a:schemeClr val="accent2"/>
              </a:solidFill>
              <a:latin typeface="Trebuchet MS" pitchFamily="34" charset="0"/>
            </a:endParaRPr>
          </a:p>
        </p:txBody>
      </p:sp>
      <p:sp>
        <p:nvSpPr>
          <p:cNvPr id="15366" name="12 Triángulo isósceles"/>
          <p:cNvSpPr>
            <a:spLocks noChangeArrowheads="1"/>
          </p:cNvSpPr>
          <p:nvPr/>
        </p:nvSpPr>
        <p:spPr bwMode="auto">
          <a:xfrm>
            <a:off x="2627313" y="1989138"/>
            <a:ext cx="5400675" cy="2735262"/>
          </a:xfrm>
          <a:prstGeom prst="triangle">
            <a:avLst>
              <a:gd name="adj" fmla="val 97940"/>
            </a:avLst>
          </a:prstGeom>
          <a:solidFill>
            <a:schemeClr val="accent1"/>
          </a:solidFill>
          <a:ln w="9525" algn="ctr">
            <a:solidFill>
              <a:schemeClr val="tx1"/>
            </a:solidFill>
            <a:round/>
            <a:headEnd/>
            <a:tailEnd/>
          </a:ln>
        </p:spPr>
        <p:txBody>
          <a:bodyPr/>
          <a:lstStyle/>
          <a:p>
            <a:endParaRPr lang="es-MX"/>
          </a:p>
        </p:txBody>
      </p:sp>
      <p:sp>
        <p:nvSpPr>
          <p:cNvPr id="14" name="13 Rectángulo"/>
          <p:cNvSpPr/>
          <p:nvPr/>
        </p:nvSpPr>
        <p:spPr>
          <a:xfrm>
            <a:off x="6588224" y="1268760"/>
            <a:ext cx="2064989"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clientes</a:t>
            </a:r>
          </a:p>
        </p:txBody>
      </p:sp>
      <p:sp>
        <p:nvSpPr>
          <p:cNvPr id="15" name="14 Rectángulo"/>
          <p:cNvSpPr/>
          <p:nvPr/>
        </p:nvSpPr>
        <p:spPr>
          <a:xfrm>
            <a:off x="6857797" y="4797152"/>
            <a:ext cx="2286203"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a:t>
            </a:r>
          </a:p>
        </p:txBody>
      </p:sp>
      <p:sp>
        <p:nvSpPr>
          <p:cNvPr id="16" name="15 Rectángulo"/>
          <p:cNvSpPr/>
          <p:nvPr/>
        </p:nvSpPr>
        <p:spPr>
          <a:xfrm>
            <a:off x="44351" y="4725144"/>
            <a:ext cx="3780202" cy="830997"/>
          </a:xfrm>
          <a:prstGeom prst="rect">
            <a:avLst/>
          </a:prstGeom>
          <a:noFill/>
        </p:spPr>
        <p:txBody>
          <a:bodyPr wrap="none">
            <a:spAutoFit/>
          </a:bodyPr>
          <a:lstStyle/>
          <a:p>
            <a:pPr algn="ctr">
              <a:defRPr/>
            </a:pPr>
            <a:r>
              <a:rPr lang="es-ES" sz="4800" b="1" spc="600"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rPr>
              <a:t>accionistas</a:t>
            </a:r>
          </a:p>
        </p:txBody>
      </p:sp>
      <p:cxnSp>
        <p:nvCxnSpPr>
          <p:cNvPr id="15370" name="26 Conector recto"/>
          <p:cNvCxnSpPr>
            <a:cxnSpLocks noChangeShapeType="1"/>
          </p:cNvCxnSpPr>
          <p:nvPr/>
        </p:nvCxnSpPr>
        <p:spPr bwMode="auto">
          <a:xfrm flipH="1">
            <a:off x="2627313" y="3789363"/>
            <a:ext cx="3816350" cy="935037"/>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5371" name="20 Conector recto"/>
          <p:cNvCxnSpPr>
            <a:cxnSpLocks noChangeShapeType="1"/>
          </p:cNvCxnSpPr>
          <p:nvPr/>
        </p:nvCxnSpPr>
        <p:spPr bwMode="auto">
          <a:xfrm flipH="1">
            <a:off x="6372225" y="1989138"/>
            <a:ext cx="1584325" cy="1808162"/>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5372" name="28 Conector recto"/>
          <p:cNvCxnSpPr>
            <a:cxnSpLocks noChangeShapeType="1"/>
            <a:stCxn id="15366" idx="4"/>
          </p:cNvCxnSpPr>
          <p:nvPr/>
        </p:nvCxnSpPr>
        <p:spPr bwMode="auto">
          <a:xfrm flipH="1" flipV="1">
            <a:off x="6443663" y="3789363"/>
            <a:ext cx="1584325" cy="935037"/>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15373" name="36 CuadroTexto"/>
          <p:cNvSpPr txBox="1">
            <a:spLocks noChangeArrowheads="1"/>
          </p:cNvSpPr>
          <p:nvPr/>
        </p:nvSpPr>
        <p:spPr bwMode="auto">
          <a:xfrm>
            <a:off x="684213" y="1916113"/>
            <a:ext cx="34559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3200" b="1"/>
              <a:t>Desequilibrio hacia las necesidades de los inversionistas</a:t>
            </a:r>
          </a:p>
        </p:txBody>
      </p:sp>
      <p:cxnSp>
        <p:nvCxnSpPr>
          <p:cNvPr id="15374" name="39 Conector recto de flecha"/>
          <p:cNvCxnSpPr>
            <a:cxnSpLocks noChangeShapeType="1"/>
          </p:cNvCxnSpPr>
          <p:nvPr/>
        </p:nvCxnSpPr>
        <p:spPr bwMode="auto">
          <a:xfrm flipH="1">
            <a:off x="2627313" y="2133600"/>
            <a:ext cx="4248150" cy="22320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5" name="42 Conector recto de flecha"/>
          <p:cNvCxnSpPr>
            <a:cxnSpLocks noChangeShapeType="1"/>
          </p:cNvCxnSpPr>
          <p:nvPr/>
        </p:nvCxnSpPr>
        <p:spPr bwMode="auto">
          <a:xfrm>
            <a:off x="3563938" y="5157788"/>
            <a:ext cx="295275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5376" name="44 Conector recto de flecha"/>
          <p:cNvCxnSpPr>
            <a:cxnSpLocks noChangeShapeType="1"/>
          </p:cNvCxnSpPr>
          <p:nvPr/>
        </p:nvCxnSpPr>
        <p:spPr bwMode="auto">
          <a:xfrm flipH="1" flipV="1">
            <a:off x="8243888" y="2133600"/>
            <a:ext cx="73025" cy="2590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16388" name="1 Marcador de número de diapositiva"/>
          <p:cNvSpPr txBox="1">
            <a:spLocks/>
          </p:cNvSpPr>
          <p:nvPr/>
        </p:nvSpPr>
        <p:spPr bwMode="auto">
          <a:xfrm>
            <a:off x="6705600" y="6642100"/>
            <a:ext cx="233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r" eaLnBrk="1" hangingPunct="1"/>
            <a:fld id="{5DFE8AA8-4186-4820-B93A-DF02F2C8499A}" type="slidenum">
              <a:rPr lang="es-MX" b="1" i="0">
                <a:solidFill>
                  <a:schemeClr val="accent2"/>
                </a:solidFill>
                <a:latin typeface="Trebuchet MS" pitchFamily="34" charset="0"/>
              </a:rPr>
              <a:pPr algn="r" eaLnBrk="1" hangingPunct="1"/>
              <a:t>12</a:t>
            </a:fld>
            <a:endParaRPr lang="es-MX" b="1" i="0">
              <a:solidFill>
                <a:schemeClr val="accent2"/>
              </a:solidFill>
              <a:latin typeface="Trebuchet MS" pitchFamily="34" charset="0"/>
            </a:endParaRPr>
          </a:p>
        </p:txBody>
      </p:sp>
      <p:sp>
        <p:nvSpPr>
          <p:cNvPr id="16389" name="12 Triángulo isósceles"/>
          <p:cNvSpPr>
            <a:spLocks noChangeArrowheads="1"/>
          </p:cNvSpPr>
          <p:nvPr/>
        </p:nvSpPr>
        <p:spPr bwMode="auto">
          <a:xfrm>
            <a:off x="2627313" y="1989138"/>
            <a:ext cx="5400675" cy="2735262"/>
          </a:xfrm>
          <a:prstGeom prst="triangle">
            <a:avLst>
              <a:gd name="adj" fmla="val 0"/>
            </a:avLst>
          </a:prstGeom>
          <a:solidFill>
            <a:schemeClr val="accent1"/>
          </a:solidFill>
          <a:ln w="9525" algn="ctr">
            <a:solidFill>
              <a:schemeClr val="tx1"/>
            </a:solidFill>
            <a:round/>
            <a:headEnd/>
            <a:tailEnd/>
          </a:ln>
        </p:spPr>
        <p:txBody>
          <a:bodyPr/>
          <a:lstStyle/>
          <a:p>
            <a:endParaRPr lang="es-MX"/>
          </a:p>
        </p:txBody>
      </p:sp>
      <p:sp>
        <p:nvSpPr>
          <p:cNvPr id="14" name="13 Rectángulo"/>
          <p:cNvSpPr/>
          <p:nvPr/>
        </p:nvSpPr>
        <p:spPr>
          <a:xfrm>
            <a:off x="539552" y="1700808"/>
            <a:ext cx="2064989"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clientes</a:t>
            </a:r>
          </a:p>
        </p:txBody>
      </p:sp>
      <p:sp>
        <p:nvSpPr>
          <p:cNvPr id="15" name="14 Rectángulo"/>
          <p:cNvSpPr/>
          <p:nvPr/>
        </p:nvSpPr>
        <p:spPr>
          <a:xfrm>
            <a:off x="6156176" y="4797152"/>
            <a:ext cx="2901756" cy="830997"/>
          </a:xfrm>
          <a:prstGeom prst="rect">
            <a:avLst/>
          </a:prstGeom>
          <a:noFill/>
        </p:spPr>
        <p:txBody>
          <a:bodyPr wrap="none">
            <a:spAutoFit/>
          </a:bodyPr>
          <a:lstStyle/>
          <a:p>
            <a:pPr algn="ctr">
              <a:defRPr/>
            </a:pPr>
            <a:r>
              <a:rPr lang="es-ES" sz="4800" b="1" spc="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a:t>
            </a:r>
          </a:p>
        </p:txBody>
      </p:sp>
      <p:sp>
        <p:nvSpPr>
          <p:cNvPr id="16" name="15 Rectángulo"/>
          <p:cNvSpPr/>
          <p:nvPr/>
        </p:nvSpPr>
        <p:spPr>
          <a:xfrm>
            <a:off x="467544" y="4725144"/>
            <a:ext cx="2933815"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accionistas</a:t>
            </a:r>
          </a:p>
        </p:txBody>
      </p:sp>
      <p:cxnSp>
        <p:nvCxnSpPr>
          <p:cNvPr id="16393" name="26 Conector recto"/>
          <p:cNvCxnSpPr>
            <a:cxnSpLocks noChangeShapeType="1"/>
            <a:stCxn id="16389" idx="4"/>
          </p:cNvCxnSpPr>
          <p:nvPr/>
        </p:nvCxnSpPr>
        <p:spPr bwMode="auto">
          <a:xfrm flipH="1" flipV="1">
            <a:off x="3779838" y="3573463"/>
            <a:ext cx="4248150" cy="1150937"/>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6394" name="20 Conector recto"/>
          <p:cNvCxnSpPr>
            <a:cxnSpLocks noChangeShapeType="1"/>
          </p:cNvCxnSpPr>
          <p:nvPr/>
        </p:nvCxnSpPr>
        <p:spPr bwMode="auto">
          <a:xfrm>
            <a:off x="2700338" y="2060575"/>
            <a:ext cx="1079500" cy="1512888"/>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6395" name="28 Conector recto"/>
          <p:cNvCxnSpPr>
            <a:cxnSpLocks noChangeShapeType="1"/>
          </p:cNvCxnSpPr>
          <p:nvPr/>
        </p:nvCxnSpPr>
        <p:spPr bwMode="auto">
          <a:xfrm flipV="1">
            <a:off x="2627313" y="3573463"/>
            <a:ext cx="1152525" cy="1150937"/>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16396" name="36 CuadroTexto"/>
          <p:cNvSpPr txBox="1">
            <a:spLocks noChangeArrowheads="1"/>
          </p:cNvSpPr>
          <p:nvPr/>
        </p:nvSpPr>
        <p:spPr bwMode="auto">
          <a:xfrm>
            <a:off x="5219700" y="1628775"/>
            <a:ext cx="34559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3200" b="1"/>
              <a:t>Desequilibrio hacia las necesidades del  personal</a:t>
            </a:r>
          </a:p>
        </p:txBody>
      </p:sp>
      <p:cxnSp>
        <p:nvCxnSpPr>
          <p:cNvPr id="16397" name="27 Conector recto de flecha"/>
          <p:cNvCxnSpPr>
            <a:cxnSpLocks noChangeShapeType="1"/>
          </p:cNvCxnSpPr>
          <p:nvPr/>
        </p:nvCxnSpPr>
        <p:spPr bwMode="auto">
          <a:xfrm flipV="1">
            <a:off x="2700338" y="5627688"/>
            <a:ext cx="5472112" cy="333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8" name="30 Conector recto de flecha"/>
          <p:cNvCxnSpPr>
            <a:cxnSpLocks noChangeShapeType="1"/>
          </p:cNvCxnSpPr>
          <p:nvPr/>
        </p:nvCxnSpPr>
        <p:spPr bwMode="auto">
          <a:xfrm>
            <a:off x="1979613" y="2492375"/>
            <a:ext cx="26987" cy="22320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6399" name="33 Conector recto de flecha"/>
          <p:cNvCxnSpPr>
            <a:cxnSpLocks noChangeShapeType="1"/>
          </p:cNvCxnSpPr>
          <p:nvPr/>
        </p:nvCxnSpPr>
        <p:spPr bwMode="auto">
          <a:xfrm flipH="1" flipV="1">
            <a:off x="3059113" y="2060575"/>
            <a:ext cx="4968875" cy="24479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6400" name="Text Box 6"/>
          <p:cNvSpPr txBox="1">
            <a:spLocks noChangeArrowheads="1"/>
          </p:cNvSpPr>
          <p:nvPr/>
        </p:nvSpPr>
        <p:spPr bwMode="auto">
          <a:xfrm>
            <a:off x="684213" y="260350"/>
            <a:ext cx="7815262" cy="708025"/>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spcBef>
                <a:spcPct val="50000"/>
              </a:spcBef>
            </a:pPr>
            <a:r>
              <a:rPr lang="es-ES_tradnl" sz="4000" b="1">
                <a:solidFill>
                  <a:srgbClr val="14048A"/>
                </a:solidFill>
                <a:latin typeface="Trebuchet MS" pitchFamily="34" charset="0"/>
              </a:rPr>
              <a:t>Desequilibrios………..</a:t>
            </a:r>
          </a:p>
        </p:txBody>
      </p:sp>
    </p:spTree>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17412" name="1 Marcador de número de diapositiva"/>
          <p:cNvSpPr txBox="1">
            <a:spLocks/>
          </p:cNvSpPr>
          <p:nvPr/>
        </p:nvSpPr>
        <p:spPr bwMode="auto">
          <a:xfrm>
            <a:off x="6705600" y="6642100"/>
            <a:ext cx="233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r" eaLnBrk="1" hangingPunct="1"/>
            <a:fld id="{4DCC9F87-5067-4110-A36B-36FA531A0A34}" type="slidenum">
              <a:rPr lang="es-MX" b="1" i="0">
                <a:solidFill>
                  <a:schemeClr val="accent2"/>
                </a:solidFill>
                <a:latin typeface="Trebuchet MS" pitchFamily="34" charset="0"/>
              </a:rPr>
              <a:pPr algn="r" eaLnBrk="1" hangingPunct="1"/>
              <a:t>13</a:t>
            </a:fld>
            <a:endParaRPr lang="es-MX" b="1" i="0">
              <a:solidFill>
                <a:schemeClr val="accent2"/>
              </a:solidFill>
              <a:latin typeface="Trebuchet MS" pitchFamily="34" charset="0"/>
            </a:endParaRPr>
          </a:p>
        </p:txBody>
      </p:sp>
      <p:sp>
        <p:nvSpPr>
          <p:cNvPr id="17413" name="12 Triángulo isósceles"/>
          <p:cNvSpPr>
            <a:spLocks noChangeArrowheads="1"/>
          </p:cNvSpPr>
          <p:nvPr/>
        </p:nvSpPr>
        <p:spPr bwMode="auto">
          <a:xfrm>
            <a:off x="2627313" y="1628775"/>
            <a:ext cx="4248150" cy="4608513"/>
          </a:xfrm>
          <a:prstGeom prst="triangle">
            <a:avLst>
              <a:gd name="adj" fmla="val 48694"/>
            </a:avLst>
          </a:prstGeom>
          <a:solidFill>
            <a:schemeClr val="accent1"/>
          </a:solidFill>
          <a:ln w="9525" algn="ctr">
            <a:solidFill>
              <a:schemeClr val="tx1"/>
            </a:solidFill>
            <a:round/>
            <a:headEnd/>
            <a:tailEnd/>
          </a:ln>
        </p:spPr>
        <p:txBody>
          <a:bodyPr/>
          <a:lstStyle/>
          <a:p>
            <a:endParaRPr lang="es-MX"/>
          </a:p>
        </p:txBody>
      </p:sp>
      <p:sp>
        <p:nvSpPr>
          <p:cNvPr id="14" name="13 Rectángulo"/>
          <p:cNvSpPr/>
          <p:nvPr/>
        </p:nvSpPr>
        <p:spPr>
          <a:xfrm>
            <a:off x="3472136" y="836712"/>
            <a:ext cx="2680542" cy="830997"/>
          </a:xfrm>
          <a:prstGeom prst="rect">
            <a:avLst/>
          </a:prstGeom>
          <a:noFill/>
        </p:spPr>
        <p:txBody>
          <a:bodyPr wrap="none">
            <a:spAutoFit/>
          </a:bodyPr>
          <a:lstStyle/>
          <a:p>
            <a:pPr algn="ctr">
              <a:defRPr/>
            </a:pPr>
            <a:r>
              <a:rPr lang="es-ES" sz="4800" b="1" spc="6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clientes</a:t>
            </a:r>
          </a:p>
        </p:txBody>
      </p:sp>
      <p:sp>
        <p:nvSpPr>
          <p:cNvPr id="15" name="14 Rectángulo"/>
          <p:cNvSpPr/>
          <p:nvPr/>
        </p:nvSpPr>
        <p:spPr>
          <a:xfrm>
            <a:off x="6432439" y="5085184"/>
            <a:ext cx="2286203"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a:t>
            </a:r>
          </a:p>
        </p:txBody>
      </p:sp>
      <p:sp>
        <p:nvSpPr>
          <p:cNvPr id="16" name="15 Rectángulo"/>
          <p:cNvSpPr/>
          <p:nvPr/>
        </p:nvSpPr>
        <p:spPr>
          <a:xfrm>
            <a:off x="172324" y="4941168"/>
            <a:ext cx="2933815" cy="830997"/>
          </a:xfrm>
          <a:prstGeom prst="rect">
            <a:avLst/>
          </a:prstGeom>
          <a:noFill/>
        </p:spPr>
        <p:txBody>
          <a:bodyPr wrap="none">
            <a:spAutoFit/>
          </a:bodyPr>
          <a:lstStyle/>
          <a:p>
            <a:pPr algn="ctr">
              <a:defRPr/>
            </a:pPr>
            <a:r>
              <a:rPr lang="es-E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accionistas</a:t>
            </a:r>
          </a:p>
        </p:txBody>
      </p:sp>
      <p:cxnSp>
        <p:nvCxnSpPr>
          <p:cNvPr id="17417" name="18 Conector recto de flecha"/>
          <p:cNvCxnSpPr>
            <a:cxnSpLocks noChangeShapeType="1"/>
          </p:cNvCxnSpPr>
          <p:nvPr/>
        </p:nvCxnSpPr>
        <p:spPr bwMode="auto">
          <a:xfrm flipH="1">
            <a:off x="2627313" y="1628775"/>
            <a:ext cx="1944687" cy="35290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18" name="21 Conector recto de flecha"/>
          <p:cNvCxnSpPr>
            <a:cxnSpLocks noChangeShapeType="1"/>
          </p:cNvCxnSpPr>
          <p:nvPr/>
        </p:nvCxnSpPr>
        <p:spPr bwMode="auto">
          <a:xfrm>
            <a:off x="3419475" y="6308725"/>
            <a:ext cx="3024188"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19" name="23 Conector recto de flecha"/>
          <p:cNvCxnSpPr>
            <a:cxnSpLocks noChangeShapeType="1"/>
            <a:endCxn id="14" idx="2"/>
          </p:cNvCxnSpPr>
          <p:nvPr/>
        </p:nvCxnSpPr>
        <p:spPr bwMode="auto">
          <a:xfrm flipH="1" flipV="1">
            <a:off x="4812407" y="1667709"/>
            <a:ext cx="1920182" cy="3561516"/>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7420" name="27 Conector recto"/>
          <p:cNvCxnSpPr>
            <a:cxnSpLocks noChangeShapeType="1"/>
            <a:endCxn id="17413" idx="4"/>
          </p:cNvCxnSpPr>
          <p:nvPr/>
        </p:nvCxnSpPr>
        <p:spPr bwMode="auto">
          <a:xfrm>
            <a:off x="4787900" y="4652963"/>
            <a:ext cx="2087563" cy="1584325"/>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7421" name="22 Conector recto"/>
          <p:cNvCxnSpPr>
            <a:cxnSpLocks noChangeShapeType="1"/>
          </p:cNvCxnSpPr>
          <p:nvPr/>
        </p:nvCxnSpPr>
        <p:spPr bwMode="auto">
          <a:xfrm flipH="1">
            <a:off x="2555875" y="4652963"/>
            <a:ext cx="2232025" cy="1655762"/>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7422" name="31 Conector recto"/>
          <p:cNvCxnSpPr>
            <a:cxnSpLocks noChangeShapeType="1"/>
            <a:stCxn id="17413" idx="0"/>
          </p:cNvCxnSpPr>
          <p:nvPr/>
        </p:nvCxnSpPr>
        <p:spPr bwMode="auto">
          <a:xfrm>
            <a:off x="4695825" y="1628775"/>
            <a:ext cx="92075" cy="3024188"/>
          </a:xfrm>
          <a:prstGeom prst="line">
            <a:avLst/>
          </a:prstGeom>
          <a:noFill/>
          <a:ln w="9525"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17423" name="49 CuadroTexto"/>
          <p:cNvSpPr txBox="1">
            <a:spLocks noChangeArrowheads="1"/>
          </p:cNvSpPr>
          <p:nvPr/>
        </p:nvSpPr>
        <p:spPr bwMode="auto">
          <a:xfrm>
            <a:off x="6011863" y="1628775"/>
            <a:ext cx="280828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3200" b="1"/>
              <a:t>Desequilibrio hacia las necesidades de  los clientes</a:t>
            </a:r>
          </a:p>
        </p:txBody>
      </p:sp>
      <p:sp>
        <p:nvSpPr>
          <p:cNvPr id="17424" name="Text Box 6"/>
          <p:cNvSpPr txBox="1">
            <a:spLocks noChangeArrowheads="1"/>
          </p:cNvSpPr>
          <p:nvPr/>
        </p:nvSpPr>
        <p:spPr bwMode="auto">
          <a:xfrm>
            <a:off x="684213" y="260350"/>
            <a:ext cx="7815262" cy="708025"/>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spcBef>
                <a:spcPct val="50000"/>
              </a:spcBef>
            </a:pPr>
            <a:r>
              <a:rPr lang="es-ES_tradnl" sz="4000" b="1">
                <a:solidFill>
                  <a:srgbClr val="14048A"/>
                </a:solidFill>
                <a:latin typeface="Trebuchet MS" pitchFamily="34" charset="0"/>
              </a:rPr>
              <a:t>Desequilibrios………..</a:t>
            </a:r>
          </a:p>
        </p:txBody>
      </p:sp>
    </p:spTree>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93146" y="2204864"/>
            <a:ext cx="7789313"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Proceso de mejora continua</a:t>
            </a:r>
          </a:p>
        </p:txBody>
      </p:sp>
    </p:spTree>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120650" y="333375"/>
            <a:ext cx="8893175" cy="579438"/>
          </a:xfrm>
          <a:prstGeom prst="rect">
            <a:avLst/>
          </a:prstGeom>
          <a:noFill/>
          <a:ln>
            <a:noFill/>
          </a:ln>
          <a:effectLst>
            <a:outerShdw dist="35921" dir="2700000" algn="ctr" rotWithShape="0">
              <a:srgbClr val="E4E4E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defTabSz="762000"/>
            <a:r>
              <a:rPr lang="es-ES_tradnl" sz="3200" b="1">
                <a:solidFill>
                  <a:srgbClr val="0066CC"/>
                </a:solidFill>
                <a:latin typeface="Trebuchet MS" pitchFamily="34" charset="0"/>
              </a:rPr>
              <a:t>Proceso de mejora continua……………</a:t>
            </a:r>
          </a:p>
        </p:txBody>
      </p:sp>
      <p:graphicFrame>
        <p:nvGraphicFramePr>
          <p:cNvPr id="47" name="46 Tabla"/>
          <p:cNvGraphicFramePr>
            <a:graphicFrameLocks noGrp="1"/>
          </p:cNvGraphicFramePr>
          <p:nvPr>
            <p:extLst>
              <p:ext uri="{D42A27DB-BD31-4B8C-83A1-F6EECF244321}">
                <p14:modId xmlns:p14="http://schemas.microsoft.com/office/powerpoint/2010/main" val="2173815750"/>
              </p:ext>
            </p:extLst>
          </p:nvPr>
        </p:nvGraphicFramePr>
        <p:xfrm>
          <a:off x="250825" y="981075"/>
          <a:ext cx="8640764" cy="5296068"/>
        </p:xfrm>
        <a:graphic>
          <a:graphicData uri="http://schemas.openxmlformats.org/drawingml/2006/table">
            <a:tbl>
              <a:tblPr firstRow="1" bandRow="1">
                <a:tableStyleId>{5C22544A-7EE6-4342-B048-85BDC9FD1C3A}</a:tableStyleId>
              </a:tblPr>
              <a:tblGrid>
                <a:gridCol w="1489785"/>
                <a:gridCol w="1606489"/>
                <a:gridCol w="1373086"/>
                <a:gridCol w="2830596"/>
                <a:gridCol w="1340808"/>
              </a:tblGrid>
              <a:tr h="1181276">
                <a:tc>
                  <a:txBody>
                    <a:bodyPr/>
                    <a:lstStyle/>
                    <a:p>
                      <a:pPr lvl="0" algn="ctr"/>
                      <a:r>
                        <a:rPr lang="es-MX" sz="1600" dirty="0" smtClean="0">
                          <a:latin typeface="+mj-lt"/>
                        </a:rPr>
                        <a:t>Medición</a:t>
                      </a:r>
                      <a:r>
                        <a:rPr lang="es-MX" sz="1600" baseline="0" dirty="0" smtClean="0">
                          <a:latin typeface="+mj-lt"/>
                        </a:rPr>
                        <a:t> de índices clave</a:t>
                      </a:r>
                      <a:endParaRPr lang="es-MX" sz="1600" dirty="0">
                        <a:latin typeface="+mj-lt"/>
                      </a:endParaRPr>
                    </a:p>
                  </a:txBody>
                  <a:tcPr marL="91438" marR="91438" marT="45716" marB="45716" anchor="ctr"/>
                </a:tc>
                <a:tc>
                  <a:txBody>
                    <a:bodyPr/>
                    <a:lstStyle/>
                    <a:p>
                      <a:pPr lvl="0" algn="ctr"/>
                      <a:r>
                        <a:rPr lang="es-MX" sz="1600" dirty="0" smtClean="0">
                          <a:latin typeface="+mj-lt"/>
                        </a:rPr>
                        <a:t>Entrenamiento básico</a:t>
                      </a:r>
                      <a:endParaRPr lang="es-MX" sz="1600" dirty="0">
                        <a:latin typeface="+mj-lt"/>
                      </a:endParaRPr>
                    </a:p>
                  </a:txBody>
                  <a:tcPr marL="91438" marR="91438" marT="45716" marB="45716" anchor="ctr"/>
                </a:tc>
                <a:tc>
                  <a:txBody>
                    <a:bodyPr/>
                    <a:lstStyle/>
                    <a:p>
                      <a:pPr lvl="0" algn="ctr"/>
                      <a:r>
                        <a:rPr lang="es-MX" sz="1600" dirty="0" smtClean="0">
                          <a:latin typeface="+mj-lt"/>
                        </a:rPr>
                        <a:t>Definición</a:t>
                      </a:r>
                      <a:r>
                        <a:rPr lang="es-MX" sz="1600" baseline="0" dirty="0" smtClean="0">
                          <a:latin typeface="+mj-lt"/>
                        </a:rPr>
                        <a:t> de la propia e</a:t>
                      </a:r>
                      <a:r>
                        <a:rPr lang="es-MX" sz="1600" dirty="0" smtClean="0">
                          <a:latin typeface="+mj-lt"/>
                        </a:rPr>
                        <a:t>strategia</a:t>
                      </a:r>
                      <a:endParaRPr lang="es-MX" sz="1600" dirty="0">
                        <a:latin typeface="+mj-lt"/>
                      </a:endParaRPr>
                    </a:p>
                  </a:txBody>
                  <a:tcPr marL="91438" marR="91438" marT="45716" marB="45716" anchor="ctr"/>
                </a:tc>
                <a:tc>
                  <a:txBody>
                    <a:bodyPr/>
                    <a:lstStyle/>
                    <a:p>
                      <a:pPr lvl="0" algn="ctr"/>
                      <a:r>
                        <a:rPr lang="es-MX" sz="1600" dirty="0" smtClean="0">
                          <a:latin typeface="+mj-lt"/>
                        </a:rPr>
                        <a:t>Metodología adecuada</a:t>
                      </a:r>
                      <a:endParaRPr lang="es-MX" sz="1600" dirty="0">
                        <a:latin typeface="+mj-lt"/>
                      </a:endParaRPr>
                    </a:p>
                  </a:txBody>
                  <a:tcPr marL="91438" marR="91438" marT="45716" marB="45716" anchor="ctr"/>
                </a:tc>
                <a:tc>
                  <a:txBody>
                    <a:bodyPr/>
                    <a:lstStyle/>
                    <a:p>
                      <a:pPr lvl="0" algn="ctr"/>
                      <a:r>
                        <a:rPr lang="es-MX" sz="1600" dirty="0" smtClean="0">
                          <a:latin typeface="+mj-lt"/>
                        </a:rPr>
                        <a:t>Creación de equipos de mejora</a:t>
                      </a:r>
                      <a:endParaRPr lang="es-MX" sz="1600" dirty="0">
                        <a:latin typeface="+mj-lt"/>
                      </a:endParaRPr>
                    </a:p>
                  </a:txBody>
                  <a:tcPr marL="91438" marR="91438" marT="45716" marB="45716" anchor="ctr"/>
                </a:tc>
              </a:tr>
              <a:tr h="1181276">
                <a:tc>
                  <a:txBody>
                    <a:bodyPr/>
                    <a:lstStyle/>
                    <a:p>
                      <a:r>
                        <a:rPr lang="es-MX" sz="1600" dirty="0" smtClean="0">
                          <a:latin typeface="+mj-lt"/>
                        </a:rPr>
                        <a:t>Índice de satisfacción de clientes</a:t>
                      </a:r>
                      <a:endParaRPr lang="es-MX" sz="1600" dirty="0">
                        <a:latin typeface="+mj-lt"/>
                      </a:endParaRPr>
                    </a:p>
                  </a:txBody>
                  <a:tcPr marL="91438" marR="91438" marT="45716" marB="45716"/>
                </a:tc>
                <a:tc rowSpan="3">
                  <a:txBody>
                    <a:bodyPr/>
                    <a:lstStyle/>
                    <a:p>
                      <a:r>
                        <a:rPr lang="es-MX" sz="1800" dirty="0" smtClean="0">
                          <a:latin typeface="+mj-lt"/>
                        </a:rPr>
                        <a:t>Seminario básico de cultura de calidad de servicio para grupo directivo</a:t>
                      </a:r>
                      <a:endParaRPr lang="es-MX" sz="1800" dirty="0">
                        <a:latin typeface="+mj-lt"/>
                      </a:endParaRPr>
                    </a:p>
                  </a:txBody>
                  <a:tcPr marL="91438" marR="91438" marT="45716" marB="45716" anchor="ctr"/>
                </a:tc>
                <a:tc rowSpan="3">
                  <a:txBody>
                    <a:bodyPr/>
                    <a:lstStyle/>
                    <a:p>
                      <a:r>
                        <a:rPr lang="es-MX" sz="1700" dirty="0" smtClean="0">
                          <a:latin typeface="+mj-lt"/>
                        </a:rPr>
                        <a:t>Elaboración</a:t>
                      </a:r>
                      <a:r>
                        <a:rPr lang="es-MX" sz="1700" baseline="0" dirty="0" smtClean="0">
                          <a:latin typeface="+mj-lt"/>
                        </a:rPr>
                        <a:t> de modelo cultural y plan maestro de cambio</a:t>
                      </a:r>
                      <a:endParaRPr lang="es-MX" sz="1700" dirty="0">
                        <a:latin typeface="+mj-lt"/>
                      </a:endParaRPr>
                    </a:p>
                  </a:txBody>
                  <a:tcPr marL="91438" marR="91438" marT="45716" marB="45716" anchor="ctr"/>
                </a:tc>
                <a:tc rowSpan="3">
                  <a:txBody>
                    <a:bodyPr/>
                    <a:lstStyle/>
                    <a:p>
                      <a:r>
                        <a:rPr lang="es-MX" sz="1200" dirty="0" smtClean="0">
                          <a:latin typeface="+mj-lt"/>
                        </a:rPr>
                        <a:t>Técnicas básicas de cambio</a:t>
                      </a:r>
                    </a:p>
                    <a:p>
                      <a:pPr marL="342900" indent="-342900">
                        <a:buFont typeface="+mj-lt"/>
                        <a:buAutoNum type="arabicPeriod"/>
                      </a:pPr>
                      <a:r>
                        <a:rPr lang="es-MX" sz="1200" dirty="0" smtClean="0">
                          <a:latin typeface="+mj-lt"/>
                        </a:rPr>
                        <a:t>Seminarios</a:t>
                      </a:r>
                    </a:p>
                    <a:p>
                      <a:pPr marL="342900" indent="-342900">
                        <a:buFont typeface="+mj-lt"/>
                        <a:buAutoNum type="arabicPeriod"/>
                      </a:pPr>
                      <a:r>
                        <a:rPr lang="es-MX" sz="1200" dirty="0" smtClean="0">
                          <a:latin typeface="+mj-lt"/>
                        </a:rPr>
                        <a:t>Misión y filosofía</a:t>
                      </a:r>
                    </a:p>
                    <a:p>
                      <a:pPr marL="342900" indent="-342900">
                        <a:buFont typeface="+mj-lt"/>
                        <a:buAutoNum type="arabicPeriod"/>
                      </a:pPr>
                      <a:r>
                        <a:rPr lang="es-MX" sz="1200" dirty="0" smtClean="0">
                          <a:latin typeface="+mj-lt"/>
                        </a:rPr>
                        <a:t>Índice de satisfacción de clientes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dirty="0" smtClean="0">
                          <a:solidFill>
                            <a:schemeClr val="dk1"/>
                          </a:solidFill>
                          <a:latin typeface="+mj-lt"/>
                          <a:ea typeface="+mn-ea"/>
                          <a:cs typeface="+mn-cs"/>
                        </a:rPr>
                        <a:t>Índice de satisfacción de personal</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dirty="0" smtClean="0">
                          <a:solidFill>
                            <a:schemeClr val="dk1"/>
                          </a:solidFill>
                          <a:latin typeface="+mj-lt"/>
                          <a:ea typeface="+mn-ea"/>
                          <a:cs typeface="+mn-cs"/>
                        </a:rPr>
                        <a:t>Estándares</a:t>
                      </a:r>
                      <a:r>
                        <a:rPr lang="es-MX" sz="1200" kern="1200" baseline="0" dirty="0" smtClean="0">
                          <a:solidFill>
                            <a:schemeClr val="dk1"/>
                          </a:solidFill>
                          <a:latin typeface="+mj-lt"/>
                          <a:ea typeface="+mn-ea"/>
                          <a:cs typeface="+mn-cs"/>
                        </a:rPr>
                        <a:t> de servicios. Productos y sistemas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Equipos de mejora continua</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Curso: escuchando a mi cliente</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Curso de habilidades de servicio</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Programa de clientes internos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Medidas de efectividad para ejecutivos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Sistema de comunicación de la nueva cultura</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Perfil de valores Hartman. Calidad del personal</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Reingeniería de procesos</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Calidad de tiempo y vida</a:t>
                      </a:r>
                    </a:p>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s-MX" sz="1200" kern="1200" baseline="0" dirty="0" smtClean="0">
                          <a:solidFill>
                            <a:schemeClr val="dk1"/>
                          </a:solidFill>
                          <a:latin typeface="+mj-lt"/>
                          <a:ea typeface="+mn-ea"/>
                          <a:cs typeface="+mn-cs"/>
                        </a:rPr>
                        <a:t>Liderazgo de calidad</a:t>
                      </a:r>
                      <a:endParaRPr lang="es-MX" sz="1200" kern="1200" dirty="0" smtClean="0">
                        <a:solidFill>
                          <a:schemeClr val="dk1"/>
                        </a:solidFill>
                        <a:latin typeface="+mj-lt"/>
                        <a:ea typeface="+mn-ea"/>
                        <a:cs typeface="+mn-cs"/>
                      </a:endParaRPr>
                    </a:p>
                    <a:p>
                      <a:endParaRPr lang="es-MX" sz="1200" dirty="0" smtClean="0">
                        <a:latin typeface="+mj-lt"/>
                      </a:endParaRPr>
                    </a:p>
                    <a:p>
                      <a:endParaRPr lang="es-MX" sz="1200" dirty="0">
                        <a:latin typeface="+mj-lt"/>
                      </a:endParaRPr>
                    </a:p>
                  </a:txBody>
                  <a:tcPr marL="91438" marR="91438" marT="45716" marB="45716"/>
                </a:tc>
                <a:tc rowSpan="3">
                  <a:txBody>
                    <a:bodyPr/>
                    <a:lstStyle/>
                    <a:p>
                      <a:r>
                        <a:rPr lang="es-MX" sz="1600" dirty="0" smtClean="0">
                          <a:latin typeface="+mj-lt"/>
                        </a:rPr>
                        <a:t>Procesos de mejora continua de satisfacción de clientes, de personal y de accionistas</a:t>
                      </a:r>
                      <a:endParaRPr lang="es-MX" sz="1600" dirty="0">
                        <a:latin typeface="+mj-lt"/>
                      </a:endParaRPr>
                    </a:p>
                  </a:txBody>
                  <a:tcPr marL="91438" marR="91438" marT="45716" marB="45716" anchor="ctr"/>
                </a:tc>
              </a:tr>
              <a:tr h="1181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dk1"/>
                          </a:solidFill>
                          <a:latin typeface="+mj-lt"/>
                          <a:ea typeface="+mn-ea"/>
                          <a:cs typeface="+mn-cs"/>
                        </a:rPr>
                        <a:t>Índice de satisfacción de personal</a:t>
                      </a:r>
                    </a:p>
                    <a:p>
                      <a:endParaRPr lang="es-MX" sz="1600" dirty="0">
                        <a:latin typeface="+mj-lt"/>
                      </a:endParaRPr>
                    </a:p>
                  </a:txBody>
                  <a:tcPr marL="91438" marR="91438" marT="45716" marB="45716"/>
                </a:tc>
                <a:tc vMerge="1">
                  <a:txBody>
                    <a:bodyPr/>
                    <a:lstStyle/>
                    <a:p>
                      <a:endParaRPr lang="es-MX" dirty="0">
                        <a:latin typeface="+mj-lt"/>
                      </a:endParaRPr>
                    </a:p>
                  </a:txBody>
                  <a:tcPr/>
                </a:tc>
                <a:tc vMerge="1">
                  <a:txBody>
                    <a:bodyPr/>
                    <a:lstStyle/>
                    <a:p>
                      <a:endParaRPr lang="es-MX" dirty="0">
                        <a:latin typeface="+mj-lt"/>
                      </a:endParaRPr>
                    </a:p>
                  </a:txBody>
                  <a:tcPr/>
                </a:tc>
                <a:tc vMerge="1">
                  <a:txBody>
                    <a:bodyPr/>
                    <a:lstStyle/>
                    <a:p>
                      <a:endParaRPr lang="es-MX" dirty="0">
                        <a:latin typeface="+mj-lt"/>
                      </a:endParaRPr>
                    </a:p>
                  </a:txBody>
                  <a:tcPr/>
                </a:tc>
                <a:tc vMerge="1">
                  <a:txBody>
                    <a:bodyPr/>
                    <a:lstStyle/>
                    <a:p>
                      <a:endParaRPr lang="es-MX" dirty="0">
                        <a:latin typeface="+mj-lt"/>
                      </a:endParaRPr>
                    </a:p>
                  </a:txBody>
                  <a:tcPr/>
                </a:tc>
              </a:tr>
              <a:tr h="1752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dk1"/>
                          </a:solidFill>
                          <a:latin typeface="+mj-lt"/>
                          <a:ea typeface="+mn-ea"/>
                          <a:cs typeface="+mn-cs"/>
                        </a:rPr>
                        <a:t>Índice de satisfacción de accionistas</a:t>
                      </a:r>
                    </a:p>
                    <a:p>
                      <a:endParaRPr lang="es-MX" sz="1600" dirty="0">
                        <a:latin typeface="+mj-lt"/>
                      </a:endParaRPr>
                    </a:p>
                  </a:txBody>
                  <a:tcPr marL="91438" marR="91438" marT="45716" marB="45716"/>
                </a:tc>
                <a:tc vMerge="1">
                  <a:txBody>
                    <a:bodyPr/>
                    <a:lstStyle/>
                    <a:p>
                      <a:endParaRPr lang="es-MX" dirty="0">
                        <a:latin typeface="+mj-lt"/>
                      </a:endParaRPr>
                    </a:p>
                  </a:txBody>
                  <a:tcPr/>
                </a:tc>
                <a:tc vMerge="1">
                  <a:txBody>
                    <a:bodyPr/>
                    <a:lstStyle/>
                    <a:p>
                      <a:endParaRPr lang="es-MX" dirty="0">
                        <a:latin typeface="+mj-lt"/>
                      </a:endParaRPr>
                    </a:p>
                  </a:txBody>
                  <a:tcPr/>
                </a:tc>
                <a:tc vMerge="1">
                  <a:txBody>
                    <a:bodyPr/>
                    <a:lstStyle/>
                    <a:p>
                      <a:endParaRPr lang="es-MX" dirty="0">
                        <a:latin typeface="+mj-lt"/>
                      </a:endParaRPr>
                    </a:p>
                  </a:txBody>
                  <a:tcPr/>
                </a:tc>
                <a:tc vMerge="1">
                  <a:txBody>
                    <a:bodyPr/>
                    <a:lstStyle/>
                    <a:p>
                      <a:endParaRPr lang="es-MX" dirty="0">
                        <a:latin typeface="+mj-lt"/>
                      </a:endParaRPr>
                    </a:p>
                  </a:txBody>
                  <a:tcPr/>
                </a:tc>
              </a:tr>
            </a:tbl>
          </a:graphicData>
        </a:graphic>
      </p:graphicFrame>
      <p:cxnSp>
        <p:nvCxnSpPr>
          <p:cNvPr id="19484" name="5 Conector recto de flecha"/>
          <p:cNvCxnSpPr>
            <a:cxnSpLocks noChangeShapeType="1"/>
          </p:cNvCxnSpPr>
          <p:nvPr/>
        </p:nvCxnSpPr>
        <p:spPr bwMode="auto">
          <a:xfrm>
            <a:off x="1547813" y="2708275"/>
            <a:ext cx="287337" cy="5048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85" name="7 Conector recto de flecha"/>
          <p:cNvCxnSpPr>
            <a:cxnSpLocks noChangeShapeType="1"/>
          </p:cNvCxnSpPr>
          <p:nvPr/>
        </p:nvCxnSpPr>
        <p:spPr bwMode="auto">
          <a:xfrm>
            <a:off x="1547813" y="3860800"/>
            <a:ext cx="2159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86" name="9 Conector recto de flecha"/>
          <p:cNvCxnSpPr>
            <a:cxnSpLocks noChangeShapeType="1"/>
          </p:cNvCxnSpPr>
          <p:nvPr/>
        </p:nvCxnSpPr>
        <p:spPr bwMode="auto">
          <a:xfrm flipV="1">
            <a:off x="1476375" y="4652963"/>
            <a:ext cx="287338" cy="2889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87" name="11 Conector recto de flecha"/>
          <p:cNvCxnSpPr>
            <a:cxnSpLocks noChangeShapeType="1"/>
          </p:cNvCxnSpPr>
          <p:nvPr/>
        </p:nvCxnSpPr>
        <p:spPr bwMode="auto">
          <a:xfrm>
            <a:off x="2987675" y="4005263"/>
            <a:ext cx="4318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88" name="13 Conector recto de flecha"/>
          <p:cNvCxnSpPr>
            <a:cxnSpLocks noChangeShapeType="1"/>
          </p:cNvCxnSpPr>
          <p:nvPr/>
        </p:nvCxnSpPr>
        <p:spPr bwMode="auto">
          <a:xfrm>
            <a:off x="4356100" y="4149725"/>
            <a:ext cx="287338"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89" name="15 Conector recto de flecha"/>
          <p:cNvCxnSpPr>
            <a:cxnSpLocks noChangeShapeType="1"/>
          </p:cNvCxnSpPr>
          <p:nvPr/>
        </p:nvCxnSpPr>
        <p:spPr bwMode="auto">
          <a:xfrm>
            <a:off x="7308850" y="4149725"/>
            <a:ext cx="2159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9490" name="17 Conector recto"/>
          <p:cNvCxnSpPr>
            <a:cxnSpLocks noChangeShapeType="1"/>
          </p:cNvCxnSpPr>
          <p:nvPr/>
        </p:nvCxnSpPr>
        <p:spPr bwMode="auto">
          <a:xfrm>
            <a:off x="8172450" y="5300663"/>
            <a:ext cx="0" cy="1008062"/>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91" name="19 Conector recto"/>
          <p:cNvCxnSpPr>
            <a:cxnSpLocks noChangeShapeType="1"/>
          </p:cNvCxnSpPr>
          <p:nvPr/>
        </p:nvCxnSpPr>
        <p:spPr bwMode="auto">
          <a:xfrm>
            <a:off x="1042988" y="6237288"/>
            <a:ext cx="7129462" cy="7143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92" name="22 Conector recto de flecha"/>
          <p:cNvCxnSpPr>
            <a:cxnSpLocks noChangeShapeType="1"/>
          </p:cNvCxnSpPr>
          <p:nvPr/>
        </p:nvCxnSpPr>
        <p:spPr bwMode="auto">
          <a:xfrm flipV="1">
            <a:off x="1042988" y="5373688"/>
            <a:ext cx="0" cy="863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120650" y="333375"/>
            <a:ext cx="8893175" cy="1077913"/>
          </a:xfrm>
          <a:prstGeom prst="rect">
            <a:avLst/>
          </a:prstGeom>
          <a:solidFill>
            <a:schemeClr val="tx1"/>
          </a:solidFill>
          <a:ln>
            <a:noFill/>
          </a:ln>
          <a:effectLst>
            <a:outerShdw dist="35921" dir="2700000" algn="ctr" rotWithShape="0">
              <a:srgbClr val="E4E4E4"/>
            </a:outerShdw>
          </a:effectLst>
          <a:extLst/>
        </p:spPr>
        <p:txBody>
          <a:bodyPr>
            <a:spAutoFit/>
          </a:bodyPr>
          <a:lstStyle/>
          <a:p>
            <a:pPr algn="ctr" defTabSz="762000"/>
            <a:r>
              <a:rPr lang="es-ES_tradnl" sz="3200" b="1" dirty="0">
                <a:solidFill>
                  <a:srgbClr val="0066CC"/>
                </a:solidFill>
                <a:latin typeface="Trebuchet MS" pitchFamily="34" charset="0"/>
              </a:rPr>
              <a:t>Características del </a:t>
            </a:r>
            <a:endParaRPr lang="es-ES_tradnl" sz="3200" b="1" dirty="0" smtClean="0">
              <a:solidFill>
                <a:srgbClr val="0066CC"/>
              </a:solidFill>
              <a:latin typeface="Trebuchet MS" pitchFamily="34" charset="0"/>
            </a:endParaRPr>
          </a:p>
          <a:p>
            <a:pPr algn="ctr" defTabSz="762000"/>
            <a:r>
              <a:rPr lang="es-ES_tradnl" sz="3200" b="1" dirty="0" smtClean="0">
                <a:solidFill>
                  <a:schemeClr val="bg1"/>
                </a:solidFill>
                <a:latin typeface="Trebuchet MS" pitchFamily="34" charset="0"/>
                <a:hlinkClick r:id="rId3" action="ppaction://hlinkpres?slideindex=1&amp;slidetitle="/>
              </a:rPr>
              <a:t>líder </a:t>
            </a:r>
            <a:r>
              <a:rPr lang="es-ES_tradnl" sz="3200" b="1" dirty="0">
                <a:solidFill>
                  <a:schemeClr val="bg1"/>
                </a:solidFill>
                <a:latin typeface="Trebuchet MS" pitchFamily="34" charset="0"/>
                <a:hlinkClick r:id="rId3" action="ppaction://hlinkpres?slideindex=1&amp;slidetitle="/>
              </a:rPr>
              <a:t>de alta calidad……………</a:t>
            </a:r>
            <a:endParaRPr lang="es-ES_tradnl" sz="3200" b="1" dirty="0">
              <a:solidFill>
                <a:schemeClr val="bg1"/>
              </a:solidFill>
              <a:latin typeface="Trebuchet MS" pitchFamily="34" charset="0"/>
            </a:endParaRPr>
          </a:p>
        </p:txBody>
      </p:sp>
      <p:sp>
        <p:nvSpPr>
          <p:cNvPr id="20485" name="5 CuadroTexto"/>
          <p:cNvSpPr txBox="1">
            <a:spLocks noChangeArrowheads="1"/>
          </p:cNvSpPr>
          <p:nvPr/>
        </p:nvSpPr>
        <p:spPr bwMode="auto">
          <a:xfrm>
            <a:off x="4429000" y="1488653"/>
            <a:ext cx="4535488"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buFont typeface="Arial" charset="0"/>
              <a:buAutoNum type="arabicPeriod"/>
            </a:pPr>
            <a:r>
              <a:rPr lang="es-MX" sz="2400" dirty="0"/>
              <a:t>Inalcanzable e incansable</a:t>
            </a:r>
          </a:p>
          <a:p>
            <a:pPr eaLnBrk="1" hangingPunct="1">
              <a:buFont typeface="Arial" charset="0"/>
              <a:buAutoNum type="arabicPeriod"/>
            </a:pPr>
            <a:r>
              <a:rPr lang="es-MX" sz="2400" dirty="0"/>
              <a:t>Implicado en el proceso</a:t>
            </a:r>
          </a:p>
          <a:p>
            <a:pPr eaLnBrk="1" hangingPunct="1">
              <a:buFont typeface="Arial" charset="0"/>
              <a:buAutoNum type="arabicPeriod"/>
            </a:pPr>
            <a:r>
              <a:rPr lang="es-MX" sz="2400" dirty="0"/>
              <a:t>Valores</a:t>
            </a:r>
          </a:p>
          <a:p>
            <a:pPr eaLnBrk="1" hangingPunct="1">
              <a:buFont typeface="Arial" charset="0"/>
              <a:buAutoNum type="arabicPeriod"/>
            </a:pPr>
            <a:r>
              <a:rPr lang="es-MX" sz="2400" dirty="0"/>
              <a:t>Vende el proceso de calidad</a:t>
            </a:r>
          </a:p>
          <a:p>
            <a:pPr eaLnBrk="1" hangingPunct="1">
              <a:buFont typeface="Arial" charset="0"/>
              <a:buAutoNum type="arabicPeriod"/>
            </a:pPr>
            <a:r>
              <a:rPr lang="es-MX" sz="2400" dirty="0"/>
              <a:t>Se rodea de gente con sus </a:t>
            </a:r>
            <a:r>
              <a:rPr lang="es-MX" sz="2400" dirty="0" smtClean="0"/>
              <a:t>valores</a:t>
            </a:r>
          </a:p>
          <a:p>
            <a:pPr eaLnBrk="1" hangingPunct="1">
              <a:buFont typeface="Arial" charset="0"/>
              <a:buAutoNum type="arabicPeriod"/>
            </a:pPr>
            <a:r>
              <a:rPr lang="es-MX" sz="2400" dirty="0" smtClean="0"/>
              <a:t>Forma un equipo</a:t>
            </a:r>
          </a:p>
          <a:p>
            <a:pPr eaLnBrk="1" hangingPunct="1">
              <a:buFont typeface="Arial" charset="0"/>
              <a:buAutoNum type="arabicPeriod"/>
            </a:pPr>
            <a:r>
              <a:rPr lang="es-MX" sz="2400" dirty="0" smtClean="0"/>
              <a:t>Inicias y da seguimiento a la calidad</a:t>
            </a:r>
          </a:p>
          <a:p>
            <a:pPr eaLnBrk="1" hangingPunct="1">
              <a:buFont typeface="Arial" charset="0"/>
              <a:buAutoNum type="arabicPeriod"/>
            </a:pPr>
            <a:r>
              <a:rPr lang="es-MX" sz="2400" dirty="0" smtClean="0"/>
              <a:t>Desarrolla lideres de calidad en el proceso.</a:t>
            </a:r>
          </a:p>
          <a:p>
            <a:pPr eaLnBrk="1" hangingPunct="1">
              <a:buFont typeface="Arial" charset="0"/>
              <a:buAutoNum type="arabicPeriod"/>
            </a:pPr>
            <a:r>
              <a:rPr lang="es-MX" sz="2400" dirty="0" smtClean="0"/>
              <a:t>Desarrolla una cultura de calidad</a:t>
            </a:r>
          </a:p>
          <a:p>
            <a:pPr eaLnBrk="1" hangingPunct="1">
              <a:buFont typeface="Arial" charset="0"/>
              <a:buAutoNum type="arabicPeriod"/>
            </a:pPr>
            <a:r>
              <a:rPr lang="es-MX" sz="2400" dirty="0" smtClean="0"/>
              <a:t>Aplica la calidad en todo lo que le rodea.</a:t>
            </a:r>
            <a:endParaRPr lang="es-MX" sz="2400" dirty="0"/>
          </a:p>
        </p:txBody>
      </p:sp>
      <p:pic>
        <p:nvPicPr>
          <p:cNvPr id="13314" name="Picture 2" descr="http://mexico.cnn.com/media/2010/03/28/chivas-futbo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4176083"/>
            <a:ext cx="4176464" cy="234926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340768"/>
            <a:ext cx="3996218" cy="2980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ChangeArrowheads="1"/>
          </p:cNvSpPr>
          <p:nvPr/>
        </p:nvSpPr>
        <p:spPr bwMode="auto">
          <a:xfrm>
            <a:off x="120650" y="333375"/>
            <a:ext cx="8893175" cy="1077913"/>
          </a:xfrm>
          <a:prstGeom prst="rect">
            <a:avLst/>
          </a:prstGeom>
          <a:noFill/>
          <a:ln>
            <a:noFill/>
          </a:ln>
          <a:effectLst>
            <a:outerShdw dist="35921" dir="2700000" algn="ctr" rotWithShape="0">
              <a:srgbClr val="E4E4E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defTabSz="762000"/>
            <a:r>
              <a:rPr lang="es-ES_tradnl" sz="3200" b="1">
                <a:solidFill>
                  <a:srgbClr val="0066CC"/>
                </a:solidFill>
                <a:latin typeface="Trebuchet MS" pitchFamily="34" charset="0"/>
              </a:rPr>
              <a:t>Modelo de la empresa de alta calidad en el siglo XXI</a:t>
            </a:r>
          </a:p>
        </p:txBody>
      </p:sp>
      <p:pic>
        <p:nvPicPr>
          <p:cNvPr id="21508" name="Picture 4" descr="http://t2.gstatic.com/images?q=tbn:ANd9GcQaty-lfS3l6vCAZPe7jDwEpzfOGijqkDPH5V3kk7a0RQUbarh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7638" y="836613"/>
            <a:ext cx="11049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7 Rombo"/>
          <p:cNvSpPr>
            <a:spLocks noChangeArrowheads="1"/>
          </p:cNvSpPr>
          <p:nvPr/>
        </p:nvSpPr>
        <p:spPr bwMode="auto">
          <a:xfrm>
            <a:off x="2195513" y="1484313"/>
            <a:ext cx="4608512" cy="4608512"/>
          </a:xfrm>
          <a:prstGeom prst="diamond">
            <a:avLst/>
          </a:prstGeom>
          <a:solidFill>
            <a:schemeClr val="accent1"/>
          </a:solidFill>
          <a:ln w="9525" algn="ctr">
            <a:solidFill>
              <a:schemeClr val="tx1"/>
            </a:solidFill>
            <a:round/>
            <a:headEnd/>
            <a:tailEnd/>
          </a:ln>
        </p:spPr>
        <p:txBody>
          <a:bodyPr/>
          <a:lstStyle/>
          <a:p>
            <a:endParaRPr lang="es-MX"/>
          </a:p>
        </p:txBody>
      </p:sp>
      <p:sp>
        <p:nvSpPr>
          <p:cNvPr id="9" name="8 Rectángulo"/>
          <p:cNvSpPr/>
          <p:nvPr/>
        </p:nvSpPr>
        <p:spPr>
          <a:xfrm>
            <a:off x="395536" y="3429000"/>
            <a:ext cx="1786066"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accionistas</a:t>
            </a:r>
          </a:p>
        </p:txBody>
      </p:sp>
      <p:sp>
        <p:nvSpPr>
          <p:cNvPr id="10" name="9 Rectángulo"/>
          <p:cNvSpPr/>
          <p:nvPr/>
        </p:nvSpPr>
        <p:spPr>
          <a:xfrm>
            <a:off x="6907056" y="3501008"/>
            <a:ext cx="1409360"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a:t>
            </a:r>
          </a:p>
        </p:txBody>
      </p:sp>
      <p:sp>
        <p:nvSpPr>
          <p:cNvPr id="11" name="10 Rectángulo"/>
          <p:cNvSpPr/>
          <p:nvPr/>
        </p:nvSpPr>
        <p:spPr>
          <a:xfrm>
            <a:off x="3794631" y="980728"/>
            <a:ext cx="1279517"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clientes</a:t>
            </a:r>
          </a:p>
        </p:txBody>
      </p:sp>
      <p:sp>
        <p:nvSpPr>
          <p:cNvPr id="12" name="11 Rectángulo"/>
          <p:cNvSpPr/>
          <p:nvPr/>
        </p:nvSpPr>
        <p:spPr>
          <a:xfrm>
            <a:off x="3779912" y="5949280"/>
            <a:ext cx="1459054"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sociedad</a:t>
            </a:r>
          </a:p>
        </p:txBody>
      </p:sp>
      <p:sp>
        <p:nvSpPr>
          <p:cNvPr id="13" name="12 Rectángulo"/>
          <p:cNvSpPr/>
          <p:nvPr/>
        </p:nvSpPr>
        <p:spPr>
          <a:xfrm>
            <a:off x="3707904" y="3284984"/>
            <a:ext cx="1872207" cy="584775"/>
          </a:xfrm>
          <a:prstGeom prst="rect">
            <a:avLst/>
          </a:prstGeom>
          <a:noFill/>
        </p:spPr>
        <p:txBody>
          <a:bodyPr>
            <a:spAutoFit/>
          </a:bodyPr>
          <a:lstStyle/>
          <a:p>
            <a:pPr algn="ctr">
              <a:defRPr/>
            </a:pP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líder</a:t>
            </a:r>
          </a:p>
        </p:txBody>
      </p:sp>
      <p:cxnSp>
        <p:nvCxnSpPr>
          <p:cNvPr id="21515" name="14 Conector recto de flecha"/>
          <p:cNvCxnSpPr>
            <a:cxnSpLocks noChangeShapeType="1"/>
          </p:cNvCxnSpPr>
          <p:nvPr/>
        </p:nvCxnSpPr>
        <p:spPr bwMode="auto">
          <a:xfrm flipV="1">
            <a:off x="4500563" y="1628775"/>
            <a:ext cx="0" cy="1655763"/>
          </a:xfrm>
          <a:prstGeom prst="straightConnector1">
            <a:avLst/>
          </a:prstGeom>
          <a:noFill/>
          <a:ln w="9525" algn="ctr">
            <a:solidFill>
              <a:schemeClr val="tx1"/>
            </a:solidFill>
            <a:prstDash val="sysDash"/>
            <a:round/>
            <a:headEnd/>
            <a:tailEnd type="arrow" w="med" len="med"/>
          </a:ln>
          <a:extLst>
            <a:ext uri="{909E8E84-426E-40DD-AFC4-6F175D3DCCD1}">
              <a14:hiddenFill xmlns:a14="http://schemas.microsoft.com/office/drawing/2010/main">
                <a:noFill/>
              </a14:hiddenFill>
            </a:ext>
          </a:extLst>
        </p:spPr>
      </p:cxnSp>
      <p:cxnSp>
        <p:nvCxnSpPr>
          <p:cNvPr id="21516" name="15 Conector recto de flecha"/>
          <p:cNvCxnSpPr>
            <a:cxnSpLocks noChangeShapeType="1"/>
          </p:cNvCxnSpPr>
          <p:nvPr/>
        </p:nvCxnSpPr>
        <p:spPr bwMode="auto">
          <a:xfrm flipH="1">
            <a:off x="2411413" y="3716338"/>
            <a:ext cx="1728787" cy="0"/>
          </a:xfrm>
          <a:prstGeom prst="straightConnector1">
            <a:avLst/>
          </a:prstGeom>
          <a:noFill/>
          <a:ln w="9525" algn="ctr">
            <a:solidFill>
              <a:schemeClr val="tx1"/>
            </a:solidFill>
            <a:prstDash val="sysDash"/>
            <a:round/>
            <a:headEnd/>
            <a:tailEnd type="arrow" w="med" len="med"/>
          </a:ln>
          <a:extLst>
            <a:ext uri="{909E8E84-426E-40DD-AFC4-6F175D3DCCD1}">
              <a14:hiddenFill xmlns:a14="http://schemas.microsoft.com/office/drawing/2010/main">
                <a:noFill/>
              </a14:hiddenFill>
            </a:ext>
          </a:extLst>
        </p:spPr>
      </p:cxnSp>
      <p:cxnSp>
        <p:nvCxnSpPr>
          <p:cNvPr id="21517" name="16 Conector recto de flecha"/>
          <p:cNvCxnSpPr>
            <a:cxnSpLocks noChangeShapeType="1"/>
          </p:cNvCxnSpPr>
          <p:nvPr/>
        </p:nvCxnSpPr>
        <p:spPr bwMode="auto">
          <a:xfrm flipH="1">
            <a:off x="4572000" y="3949700"/>
            <a:ext cx="17463" cy="1782763"/>
          </a:xfrm>
          <a:prstGeom prst="straightConnector1">
            <a:avLst/>
          </a:prstGeom>
          <a:noFill/>
          <a:ln w="9525" algn="ctr">
            <a:solidFill>
              <a:schemeClr val="tx1"/>
            </a:solidFill>
            <a:prstDash val="sysDash"/>
            <a:round/>
            <a:headEnd/>
            <a:tailEnd type="arrow" w="med" len="med"/>
          </a:ln>
          <a:extLst>
            <a:ext uri="{909E8E84-426E-40DD-AFC4-6F175D3DCCD1}">
              <a14:hiddenFill xmlns:a14="http://schemas.microsoft.com/office/drawing/2010/main">
                <a:noFill/>
              </a14:hiddenFill>
            </a:ext>
          </a:extLst>
        </p:spPr>
      </p:cxnSp>
      <p:cxnSp>
        <p:nvCxnSpPr>
          <p:cNvPr id="21518" name="17 Conector recto de flecha"/>
          <p:cNvCxnSpPr>
            <a:cxnSpLocks noChangeShapeType="1"/>
          </p:cNvCxnSpPr>
          <p:nvPr/>
        </p:nvCxnSpPr>
        <p:spPr bwMode="auto">
          <a:xfrm>
            <a:off x="4957763" y="3741738"/>
            <a:ext cx="1630362" cy="47625"/>
          </a:xfrm>
          <a:prstGeom prst="straightConnector1">
            <a:avLst/>
          </a:prstGeom>
          <a:noFill/>
          <a:ln w="9525" algn="ctr">
            <a:solidFill>
              <a:schemeClr val="tx1"/>
            </a:solidFill>
            <a:prstDash val="sysDash"/>
            <a:round/>
            <a:headEnd/>
            <a:tailEnd type="arrow" w="med" len="med"/>
          </a:ln>
          <a:extLst>
            <a:ext uri="{909E8E84-426E-40DD-AFC4-6F175D3DCCD1}">
              <a14:hiddenFill xmlns:a14="http://schemas.microsoft.com/office/drawing/2010/main">
                <a:noFill/>
              </a14:hiddenFill>
            </a:ext>
          </a:extLst>
        </p:spPr>
      </p:cxn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71 Elipse"/>
          <p:cNvSpPr/>
          <p:nvPr/>
        </p:nvSpPr>
        <p:spPr bwMode="auto">
          <a:xfrm>
            <a:off x="5148263" y="3429000"/>
            <a:ext cx="3995737" cy="295275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defRPr/>
            </a:pPr>
            <a:endParaRPr lang="es-MX"/>
          </a:p>
        </p:txBody>
      </p:sp>
      <p:sp>
        <p:nvSpPr>
          <p:cNvPr id="71" name="70 Elipse"/>
          <p:cNvSpPr/>
          <p:nvPr/>
        </p:nvSpPr>
        <p:spPr bwMode="auto">
          <a:xfrm>
            <a:off x="0" y="3429000"/>
            <a:ext cx="4356100" cy="2952750"/>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defRPr/>
            </a:pPr>
            <a:endParaRPr lang="es-MX"/>
          </a:p>
        </p:txBody>
      </p:sp>
      <p:sp>
        <p:nvSpPr>
          <p:cNvPr id="22532" name="69 Elipse"/>
          <p:cNvSpPr>
            <a:spLocks noChangeArrowheads="1"/>
          </p:cNvSpPr>
          <p:nvPr/>
        </p:nvSpPr>
        <p:spPr bwMode="auto">
          <a:xfrm>
            <a:off x="1763713" y="1268413"/>
            <a:ext cx="5545137" cy="2447925"/>
          </a:xfrm>
          <a:prstGeom prst="ellipse">
            <a:avLst/>
          </a:prstGeom>
          <a:solidFill>
            <a:schemeClr val="bg1"/>
          </a:solidFill>
          <a:ln w="9525" algn="ctr">
            <a:solidFill>
              <a:schemeClr val="tx1"/>
            </a:solidFill>
            <a:round/>
            <a:headEnd/>
            <a:tailEnd/>
          </a:ln>
        </p:spPr>
        <p:txBody>
          <a:bodyPr/>
          <a:lstStyle/>
          <a:p>
            <a:endParaRPr lang="es-MX"/>
          </a:p>
        </p:txBody>
      </p:sp>
      <p:sp>
        <p:nvSpPr>
          <p:cNvPr id="22534" name="Rectangle 3"/>
          <p:cNvSpPr>
            <a:spLocks noChangeArrowheads="1"/>
          </p:cNvSpPr>
          <p:nvPr/>
        </p:nvSpPr>
        <p:spPr bwMode="auto">
          <a:xfrm>
            <a:off x="250825" y="260350"/>
            <a:ext cx="8893175" cy="1077913"/>
          </a:xfrm>
          <a:prstGeom prst="rect">
            <a:avLst/>
          </a:prstGeom>
          <a:noFill/>
          <a:ln>
            <a:noFill/>
          </a:ln>
          <a:effectLst>
            <a:outerShdw dist="35921" dir="2700000" algn="ctr" rotWithShape="0">
              <a:srgbClr val="E4E4E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defTabSz="762000"/>
            <a:r>
              <a:rPr lang="es-ES_tradnl" sz="3200" b="1">
                <a:solidFill>
                  <a:srgbClr val="0066CC"/>
                </a:solidFill>
                <a:latin typeface="Trebuchet MS" pitchFamily="34" charset="0"/>
              </a:rPr>
              <a:t>Relación  entre células inteligentes:  clientes, accionistas y personal</a:t>
            </a:r>
          </a:p>
        </p:txBody>
      </p:sp>
      <p:sp>
        <p:nvSpPr>
          <p:cNvPr id="9" name="8 Rectángulo"/>
          <p:cNvSpPr/>
          <p:nvPr/>
        </p:nvSpPr>
        <p:spPr>
          <a:xfrm>
            <a:off x="1331640" y="5805264"/>
            <a:ext cx="1786066"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accionistas</a:t>
            </a:r>
          </a:p>
        </p:txBody>
      </p:sp>
      <p:sp>
        <p:nvSpPr>
          <p:cNvPr id="10" name="9 Rectángulo"/>
          <p:cNvSpPr/>
          <p:nvPr/>
        </p:nvSpPr>
        <p:spPr>
          <a:xfrm>
            <a:off x="6660232" y="5805264"/>
            <a:ext cx="1409360"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personal</a:t>
            </a:r>
          </a:p>
        </p:txBody>
      </p:sp>
      <p:sp>
        <p:nvSpPr>
          <p:cNvPr id="11" name="10 Rectángulo"/>
          <p:cNvSpPr/>
          <p:nvPr/>
        </p:nvSpPr>
        <p:spPr>
          <a:xfrm>
            <a:off x="3635896" y="1340768"/>
            <a:ext cx="1279517" cy="523220"/>
          </a:xfrm>
          <a:prstGeom prst="rect">
            <a:avLst/>
          </a:prstGeom>
          <a:noFill/>
        </p:spPr>
        <p:txBody>
          <a:bodyPr wrap="none">
            <a:spAutoFit/>
          </a:bodyPr>
          <a:lstStyle/>
          <a:p>
            <a:pPr algn="ctr">
              <a:defRPr/>
            </a:pPr>
            <a:r>
              <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clientes</a:t>
            </a:r>
          </a:p>
        </p:txBody>
      </p:sp>
      <p:sp>
        <p:nvSpPr>
          <p:cNvPr id="22538" name="18 Elipse"/>
          <p:cNvSpPr>
            <a:spLocks noChangeArrowheads="1"/>
          </p:cNvSpPr>
          <p:nvPr/>
        </p:nvSpPr>
        <p:spPr bwMode="auto">
          <a:xfrm>
            <a:off x="3563938" y="1773238"/>
            <a:ext cx="1728787" cy="863600"/>
          </a:xfrm>
          <a:prstGeom prst="ellipse">
            <a:avLst/>
          </a:prstGeom>
          <a:solidFill>
            <a:schemeClr val="accent1"/>
          </a:solidFill>
          <a:ln w="9525" algn="ctr">
            <a:solidFill>
              <a:schemeClr val="tx1"/>
            </a:solidFill>
            <a:round/>
            <a:headEnd/>
            <a:tailEnd/>
          </a:ln>
        </p:spPr>
        <p:txBody>
          <a:bodyPr/>
          <a:lstStyle/>
          <a:p>
            <a:pPr algn="ctr"/>
            <a:r>
              <a:rPr lang="es-MX"/>
              <a:t>Más  satisfacción clientes</a:t>
            </a:r>
          </a:p>
        </p:txBody>
      </p:sp>
      <p:sp>
        <p:nvSpPr>
          <p:cNvPr id="22539" name="19 Elipse"/>
          <p:cNvSpPr>
            <a:spLocks noChangeArrowheads="1"/>
          </p:cNvSpPr>
          <p:nvPr/>
        </p:nvSpPr>
        <p:spPr bwMode="auto">
          <a:xfrm>
            <a:off x="1979613" y="2349500"/>
            <a:ext cx="1512887" cy="719138"/>
          </a:xfrm>
          <a:prstGeom prst="ellipse">
            <a:avLst/>
          </a:prstGeom>
          <a:solidFill>
            <a:schemeClr val="accent1"/>
          </a:solidFill>
          <a:ln w="9525" algn="ctr">
            <a:solidFill>
              <a:schemeClr val="tx1"/>
            </a:solidFill>
            <a:round/>
            <a:headEnd/>
            <a:tailEnd/>
          </a:ln>
        </p:spPr>
        <p:txBody>
          <a:bodyPr/>
          <a:lstStyle/>
          <a:p>
            <a:pPr algn="ctr"/>
            <a:r>
              <a:rPr lang="es-MX"/>
              <a:t>Más compran</a:t>
            </a:r>
          </a:p>
        </p:txBody>
      </p:sp>
      <p:sp>
        <p:nvSpPr>
          <p:cNvPr id="22540" name="20 Elipse"/>
          <p:cNvSpPr>
            <a:spLocks noChangeArrowheads="1"/>
          </p:cNvSpPr>
          <p:nvPr/>
        </p:nvSpPr>
        <p:spPr bwMode="auto">
          <a:xfrm>
            <a:off x="5148263" y="2420938"/>
            <a:ext cx="1800225" cy="863600"/>
          </a:xfrm>
          <a:prstGeom prst="ellipse">
            <a:avLst/>
          </a:prstGeom>
          <a:solidFill>
            <a:schemeClr val="accent1"/>
          </a:solidFill>
          <a:ln w="9525" algn="ctr">
            <a:solidFill>
              <a:schemeClr val="tx1"/>
            </a:solidFill>
            <a:round/>
            <a:headEnd/>
            <a:tailEnd/>
          </a:ln>
        </p:spPr>
        <p:txBody>
          <a:bodyPr/>
          <a:lstStyle/>
          <a:p>
            <a:pPr algn="ctr"/>
            <a:r>
              <a:rPr lang="es-MX"/>
              <a:t>Mejoran productos y servicios</a:t>
            </a:r>
          </a:p>
        </p:txBody>
      </p:sp>
      <p:sp>
        <p:nvSpPr>
          <p:cNvPr id="22541" name="21 Elipse"/>
          <p:cNvSpPr>
            <a:spLocks noChangeArrowheads="1"/>
          </p:cNvSpPr>
          <p:nvPr/>
        </p:nvSpPr>
        <p:spPr bwMode="auto">
          <a:xfrm>
            <a:off x="3563938" y="2997200"/>
            <a:ext cx="1512887" cy="647700"/>
          </a:xfrm>
          <a:prstGeom prst="ellipse">
            <a:avLst/>
          </a:prstGeom>
          <a:solidFill>
            <a:schemeClr val="accent1"/>
          </a:solidFill>
          <a:ln w="9525" algn="ctr">
            <a:solidFill>
              <a:schemeClr val="tx1"/>
            </a:solidFill>
            <a:round/>
            <a:headEnd/>
            <a:tailEnd/>
          </a:ln>
        </p:spPr>
        <p:txBody>
          <a:bodyPr/>
          <a:lstStyle/>
          <a:p>
            <a:pPr algn="ctr"/>
            <a:r>
              <a:rPr lang="es-MX"/>
              <a:t>Más recomiendan</a:t>
            </a:r>
          </a:p>
        </p:txBody>
      </p:sp>
      <p:sp>
        <p:nvSpPr>
          <p:cNvPr id="22542" name="22 Elipse"/>
          <p:cNvSpPr>
            <a:spLocks noChangeArrowheads="1"/>
          </p:cNvSpPr>
          <p:nvPr/>
        </p:nvSpPr>
        <p:spPr bwMode="auto">
          <a:xfrm>
            <a:off x="1403350" y="5157788"/>
            <a:ext cx="1584325" cy="719137"/>
          </a:xfrm>
          <a:prstGeom prst="ellipse">
            <a:avLst/>
          </a:prstGeom>
          <a:solidFill>
            <a:schemeClr val="accent1"/>
          </a:solidFill>
          <a:ln w="9525" algn="ctr">
            <a:solidFill>
              <a:schemeClr val="tx1"/>
            </a:solidFill>
            <a:round/>
            <a:headEnd/>
            <a:tailEnd/>
          </a:ln>
        </p:spPr>
        <p:txBody>
          <a:bodyPr/>
          <a:lstStyle/>
          <a:p>
            <a:r>
              <a:rPr lang="es-MX"/>
              <a:t>Más inversión en personal</a:t>
            </a:r>
          </a:p>
        </p:txBody>
      </p:sp>
      <p:sp>
        <p:nvSpPr>
          <p:cNvPr id="22543" name="23 Elipse"/>
          <p:cNvSpPr>
            <a:spLocks noChangeArrowheads="1"/>
          </p:cNvSpPr>
          <p:nvPr/>
        </p:nvSpPr>
        <p:spPr bwMode="auto">
          <a:xfrm>
            <a:off x="2484438" y="4437063"/>
            <a:ext cx="1871662" cy="863600"/>
          </a:xfrm>
          <a:prstGeom prst="ellipse">
            <a:avLst/>
          </a:prstGeom>
          <a:solidFill>
            <a:schemeClr val="accent1"/>
          </a:solidFill>
          <a:ln w="9525" algn="ctr">
            <a:solidFill>
              <a:schemeClr val="tx1"/>
            </a:solidFill>
            <a:round/>
            <a:headEnd/>
            <a:tailEnd/>
          </a:ln>
        </p:spPr>
        <p:txBody>
          <a:bodyPr/>
          <a:lstStyle/>
          <a:p>
            <a:pPr algn="ctr"/>
            <a:r>
              <a:rPr lang="es-MX"/>
              <a:t>Más inversión en productos y servicios nuevos</a:t>
            </a:r>
          </a:p>
        </p:txBody>
      </p:sp>
      <p:sp>
        <p:nvSpPr>
          <p:cNvPr id="22544" name="24 Elipse"/>
          <p:cNvSpPr>
            <a:spLocks noChangeArrowheads="1"/>
          </p:cNvSpPr>
          <p:nvPr/>
        </p:nvSpPr>
        <p:spPr bwMode="auto">
          <a:xfrm>
            <a:off x="250825" y="4581525"/>
            <a:ext cx="1512888" cy="719138"/>
          </a:xfrm>
          <a:prstGeom prst="ellipse">
            <a:avLst/>
          </a:prstGeom>
          <a:solidFill>
            <a:schemeClr val="accent1"/>
          </a:solidFill>
          <a:ln w="9525" algn="ctr">
            <a:solidFill>
              <a:schemeClr val="tx1"/>
            </a:solidFill>
            <a:round/>
            <a:headEnd/>
            <a:tailEnd/>
          </a:ln>
        </p:spPr>
        <p:txBody>
          <a:bodyPr/>
          <a:lstStyle/>
          <a:p>
            <a:pPr algn="ctr"/>
            <a:r>
              <a:rPr lang="es-MX"/>
              <a:t>Más satisfacción</a:t>
            </a:r>
          </a:p>
        </p:txBody>
      </p:sp>
      <p:sp>
        <p:nvSpPr>
          <p:cNvPr id="22545" name="25 Elipse"/>
          <p:cNvSpPr>
            <a:spLocks noChangeArrowheads="1"/>
          </p:cNvSpPr>
          <p:nvPr/>
        </p:nvSpPr>
        <p:spPr bwMode="auto">
          <a:xfrm>
            <a:off x="2339975" y="3716338"/>
            <a:ext cx="1439863" cy="720725"/>
          </a:xfrm>
          <a:prstGeom prst="ellipse">
            <a:avLst/>
          </a:prstGeom>
          <a:solidFill>
            <a:schemeClr val="accent1"/>
          </a:solidFill>
          <a:ln w="9525" algn="ctr">
            <a:solidFill>
              <a:schemeClr val="tx1"/>
            </a:solidFill>
            <a:round/>
            <a:headEnd/>
            <a:tailEnd/>
          </a:ln>
        </p:spPr>
        <p:txBody>
          <a:bodyPr/>
          <a:lstStyle/>
          <a:p>
            <a:pPr algn="ctr"/>
            <a:r>
              <a:rPr lang="es-MX"/>
              <a:t>Más rendimiento</a:t>
            </a:r>
          </a:p>
        </p:txBody>
      </p:sp>
      <p:sp>
        <p:nvSpPr>
          <p:cNvPr id="22546" name="26 Elipse"/>
          <p:cNvSpPr>
            <a:spLocks noChangeArrowheads="1"/>
          </p:cNvSpPr>
          <p:nvPr/>
        </p:nvSpPr>
        <p:spPr bwMode="auto">
          <a:xfrm>
            <a:off x="539750" y="3716338"/>
            <a:ext cx="1368425" cy="720725"/>
          </a:xfrm>
          <a:prstGeom prst="ellipse">
            <a:avLst/>
          </a:prstGeom>
          <a:solidFill>
            <a:schemeClr val="accent1"/>
          </a:solidFill>
          <a:ln w="9525" algn="ctr">
            <a:solidFill>
              <a:schemeClr val="tx1"/>
            </a:solidFill>
            <a:round/>
            <a:headEnd/>
            <a:tailEnd/>
          </a:ln>
        </p:spPr>
        <p:txBody>
          <a:bodyPr/>
          <a:lstStyle/>
          <a:p>
            <a:r>
              <a:rPr lang="es-MX"/>
              <a:t>Más ventas</a:t>
            </a:r>
          </a:p>
        </p:txBody>
      </p:sp>
      <p:sp>
        <p:nvSpPr>
          <p:cNvPr id="22547" name="27 Elipse"/>
          <p:cNvSpPr>
            <a:spLocks noChangeArrowheads="1"/>
          </p:cNvSpPr>
          <p:nvPr/>
        </p:nvSpPr>
        <p:spPr bwMode="auto">
          <a:xfrm>
            <a:off x="6516688" y="5013325"/>
            <a:ext cx="1511300" cy="863600"/>
          </a:xfrm>
          <a:prstGeom prst="ellipse">
            <a:avLst/>
          </a:prstGeom>
          <a:solidFill>
            <a:schemeClr val="accent1"/>
          </a:solidFill>
          <a:ln w="9525" algn="ctr">
            <a:solidFill>
              <a:schemeClr val="tx1"/>
            </a:solidFill>
            <a:round/>
            <a:headEnd/>
            <a:tailEnd/>
          </a:ln>
        </p:spPr>
        <p:txBody>
          <a:bodyPr/>
          <a:lstStyle/>
          <a:p>
            <a:pPr algn="ctr"/>
            <a:r>
              <a:rPr lang="es-MX"/>
              <a:t>Más desarrollo personal</a:t>
            </a:r>
          </a:p>
        </p:txBody>
      </p:sp>
      <p:sp>
        <p:nvSpPr>
          <p:cNvPr id="22548" name="28 Elipse"/>
          <p:cNvSpPr>
            <a:spLocks noChangeArrowheads="1"/>
          </p:cNvSpPr>
          <p:nvPr/>
        </p:nvSpPr>
        <p:spPr bwMode="auto">
          <a:xfrm>
            <a:off x="7631113" y="4365625"/>
            <a:ext cx="1512887" cy="719138"/>
          </a:xfrm>
          <a:prstGeom prst="ellipse">
            <a:avLst/>
          </a:prstGeom>
          <a:solidFill>
            <a:schemeClr val="accent1"/>
          </a:solidFill>
          <a:ln w="9525" algn="ctr">
            <a:solidFill>
              <a:schemeClr val="tx1"/>
            </a:solidFill>
            <a:round/>
            <a:headEnd/>
            <a:tailEnd/>
          </a:ln>
        </p:spPr>
        <p:txBody>
          <a:bodyPr/>
          <a:lstStyle/>
          <a:p>
            <a:pPr algn="ctr"/>
            <a:r>
              <a:rPr lang="es-MX"/>
              <a:t>Más motivación</a:t>
            </a:r>
          </a:p>
        </p:txBody>
      </p:sp>
      <p:sp>
        <p:nvSpPr>
          <p:cNvPr id="22549" name="29 Elipse"/>
          <p:cNvSpPr>
            <a:spLocks noChangeArrowheads="1"/>
          </p:cNvSpPr>
          <p:nvPr/>
        </p:nvSpPr>
        <p:spPr bwMode="auto">
          <a:xfrm>
            <a:off x="5292725" y="4365625"/>
            <a:ext cx="1655763" cy="863600"/>
          </a:xfrm>
          <a:prstGeom prst="ellipse">
            <a:avLst/>
          </a:prstGeom>
          <a:solidFill>
            <a:schemeClr val="accent1"/>
          </a:solidFill>
          <a:ln w="9525" algn="ctr">
            <a:solidFill>
              <a:schemeClr val="tx1"/>
            </a:solidFill>
            <a:round/>
            <a:headEnd/>
            <a:tailEnd/>
          </a:ln>
        </p:spPr>
        <p:txBody>
          <a:bodyPr/>
          <a:lstStyle/>
          <a:p>
            <a:pPr algn="ctr"/>
            <a:r>
              <a:rPr lang="es-MX"/>
              <a:t>Más sueldos, bonos y prestaciones</a:t>
            </a:r>
          </a:p>
        </p:txBody>
      </p:sp>
      <p:sp>
        <p:nvSpPr>
          <p:cNvPr id="22550" name="30 Elipse"/>
          <p:cNvSpPr>
            <a:spLocks noChangeArrowheads="1"/>
          </p:cNvSpPr>
          <p:nvPr/>
        </p:nvSpPr>
        <p:spPr bwMode="auto">
          <a:xfrm>
            <a:off x="6443663" y="3716338"/>
            <a:ext cx="1728787" cy="792162"/>
          </a:xfrm>
          <a:prstGeom prst="ellipse">
            <a:avLst/>
          </a:prstGeom>
          <a:solidFill>
            <a:schemeClr val="accent1"/>
          </a:solidFill>
          <a:ln w="9525" algn="ctr">
            <a:solidFill>
              <a:schemeClr val="tx1"/>
            </a:solidFill>
            <a:round/>
            <a:headEnd/>
            <a:tailEnd/>
          </a:ln>
        </p:spPr>
        <p:txBody>
          <a:bodyPr/>
          <a:lstStyle/>
          <a:p>
            <a:pPr algn="ctr"/>
            <a:r>
              <a:rPr lang="es-MX"/>
              <a:t>Nuevos productos y servicios</a:t>
            </a:r>
          </a:p>
        </p:txBody>
      </p:sp>
      <p:cxnSp>
        <p:nvCxnSpPr>
          <p:cNvPr id="22551" name="32 Conector recto de flecha"/>
          <p:cNvCxnSpPr>
            <a:cxnSpLocks noChangeShapeType="1"/>
          </p:cNvCxnSpPr>
          <p:nvPr/>
        </p:nvCxnSpPr>
        <p:spPr bwMode="auto">
          <a:xfrm flipH="1">
            <a:off x="3132138" y="2060575"/>
            <a:ext cx="431800" cy="323850"/>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cxnSp>
        <p:nvCxnSpPr>
          <p:cNvPr id="22552" name="34 Conector recto de flecha"/>
          <p:cNvCxnSpPr>
            <a:cxnSpLocks noChangeShapeType="1"/>
          </p:cNvCxnSpPr>
          <p:nvPr/>
        </p:nvCxnSpPr>
        <p:spPr bwMode="auto">
          <a:xfrm flipH="1">
            <a:off x="1331913" y="3068638"/>
            <a:ext cx="1152525" cy="647700"/>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cxnSp>
        <p:nvCxnSpPr>
          <p:cNvPr id="22553" name="35 Conector recto de flecha"/>
          <p:cNvCxnSpPr>
            <a:cxnSpLocks noChangeShapeType="1"/>
          </p:cNvCxnSpPr>
          <p:nvPr/>
        </p:nvCxnSpPr>
        <p:spPr bwMode="auto">
          <a:xfrm flipH="1">
            <a:off x="1692275" y="3213100"/>
            <a:ext cx="1871663" cy="503238"/>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cxnSp>
        <p:nvCxnSpPr>
          <p:cNvPr id="22554" name="36 Conector recto de flecha"/>
          <p:cNvCxnSpPr>
            <a:cxnSpLocks noChangeShapeType="1"/>
          </p:cNvCxnSpPr>
          <p:nvPr/>
        </p:nvCxnSpPr>
        <p:spPr bwMode="auto">
          <a:xfrm>
            <a:off x="1908175" y="4076700"/>
            <a:ext cx="431800" cy="73025"/>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cxnSp>
        <p:nvCxnSpPr>
          <p:cNvPr id="22555" name="37 Conector recto de flecha"/>
          <p:cNvCxnSpPr>
            <a:cxnSpLocks noChangeShapeType="1"/>
          </p:cNvCxnSpPr>
          <p:nvPr/>
        </p:nvCxnSpPr>
        <p:spPr bwMode="auto">
          <a:xfrm flipH="1">
            <a:off x="1692275" y="4365625"/>
            <a:ext cx="719138" cy="431800"/>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cxnSp>
        <p:nvCxnSpPr>
          <p:cNvPr id="22556" name="38 Conector recto de flecha"/>
          <p:cNvCxnSpPr>
            <a:cxnSpLocks noChangeShapeType="1"/>
          </p:cNvCxnSpPr>
          <p:nvPr/>
        </p:nvCxnSpPr>
        <p:spPr bwMode="auto">
          <a:xfrm>
            <a:off x="755650" y="5373688"/>
            <a:ext cx="503238" cy="287337"/>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cxnSp>
        <p:nvCxnSpPr>
          <p:cNvPr id="22557" name="39 Conector recto de flecha"/>
          <p:cNvCxnSpPr>
            <a:cxnSpLocks noChangeShapeType="1"/>
          </p:cNvCxnSpPr>
          <p:nvPr/>
        </p:nvCxnSpPr>
        <p:spPr bwMode="auto">
          <a:xfrm flipV="1">
            <a:off x="1835150" y="4905375"/>
            <a:ext cx="576263" cy="36513"/>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cxnSp>
        <p:nvCxnSpPr>
          <p:cNvPr id="22558" name="40 Conector recto de flecha"/>
          <p:cNvCxnSpPr>
            <a:cxnSpLocks noChangeShapeType="1"/>
          </p:cNvCxnSpPr>
          <p:nvPr/>
        </p:nvCxnSpPr>
        <p:spPr bwMode="auto">
          <a:xfrm flipV="1">
            <a:off x="3132138" y="5229225"/>
            <a:ext cx="2160587" cy="360363"/>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cxnSp>
        <p:nvCxnSpPr>
          <p:cNvPr id="22559" name="41 Conector recto de flecha"/>
          <p:cNvCxnSpPr>
            <a:cxnSpLocks noChangeShapeType="1"/>
          </p:cNvCxnSpPr>
          <p:nvPr/>
        </p:nvCxnSpPr>
        <p:spPr bwMode="auto">
          <a:xfrm flipV="1">
            <a:off x="4067175" y="4149725"/>
            <a:ext cx="2376488" cy="358775"/>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cxnSp>
        <p:nvCxnSpPr>
          <p:cNvPr id="22560" name="42 Conector recto de flecha"/>
          <p:cNvCxnSpPr>
            <a:cxnSpLocks noChangeShapeType="1"/>
          </p:cNvCxnSpPr>
          <p:nvPr/>
        </p:nvCxnSpPr>
        <p:spPr bwMode="auto">
          <a:xfrm>
            <a:off x="4284663" y="2708275"/>
            <a:ext cx="71437" cy="433388"/>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cxnSp>
        <p:nvCxnSpPr>
          <p:cNvPr id="22561" name="58 Conector recto de flecha"/>
          <p:cNvCxnSpPr>
            <a:cxnSpLocks noChangeShapeType="1"/>
          </p:cNvCxnSpPr>
          <p:nvPr/>
        </p:nvCxnSpPr>
        <p:spPr bwMode="auto">
          <a:xfrm>
            <a:off x="3059113" y="5589588"/>
            <a:ext cx="3313112" cy="71437"/>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cxnSp>
        <p:nvCxnSpPr>
          <p:cNvPr id="22562" name="61 Conector recto de flecha"/>
          <p:cNvCxnSpPr>
            <a:cxnSpLocks noChangeShapeType="1"/>
          </p:cNvCxnSpPr>
          <p:nvPr/>
        </p:nvCxnSpPr>
        <p:spPr bwMode="auto">
          <a:xfrm flipV="1">
            <a:off x="7956550" y="5229225"/>
            <a:ext cx="647700" cy="431800"/>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cxnSp>
        <p:nvCxnSpPr>
          <p:cNvPr id="22563" name="63 Conector recto de flecha"/>
          <p:cNvCxnSpPr>
            <a:cxnSpLocks noChangeShapeType="1"/>
          </p:cNvCxnSpPr>
          <p:nvPr/>
        </p:nvCxnSpPr>
        <p:spPr bwMode="auto">
          <a:xfrm flipH="1" flipV="1">
            <a:off x="7092950" y="2997200"/>
            <a:ext cx="1511300" cy="1368425"/>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cxnSp>
        <p:nvCxnSpPr>
          <p:cNvPr id="22564" name="67 Conector recto de flecha"/>
          <p:cNvCxnSpPr>
            <a:cxnSpLocks noChangeShapeType="1"/>
          </p:cNvCxnSpPr>
          <p:nvPr/>
        </p:nvCxnSpPr>
        <p:spPr bwMode="auto">
          <a:xfrm flipV="1">
            <a:off x="7380288" y="4652963"/>
            <a:ext cx="0" cy="360362"/>
          </a:xfrm>
          <a:prstGeom prst="straightConnector1">
            <a:avLst/>
          </a:prstGeom>
          <a:noFill/>
          <a:ln w="15875" cap="rnd" algn="ctr">
            <a:solidFill>
              <a:schemeClr val="tx1"/>
            </a:solidFill>
            <a:prstDash val="sysDash"/>
            <a:round/>
            <a:headEnd type="none" w="med" len="lg"/>
            <a:tailEnd type="stealth" w="lg" len="sm"/>
          </a:ln>
          <a:extLst>
            <a:ext uri="{909E8E84-426E-40DD-AFC4-6F175D3DCCD1}">
              <a14:hiddenFill xmlns:a14="http://schemas.microsoft.com/office/drawing/2010/main">
                <a:noFill/>
              </a14:hiddenFill>
            </a:ext>
          </a:extLst>
        </p:spPr>
      </p:cxnSp>
    </p:spTree>
  </p:cSld>
  <p:clrMapOvr>
    <a:masterClrMapping/>
  </p:clrMapOvr>
  <p:transition spd="slow">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120650" y="192088"/>
            <a:ext cx="8893175" cy="1076325"/>
          </a:xfrm>
          <a:prstGeom prst="rect">
            <a:avLst/>
          </a:prstGeom>
          <a:noFill/>
          <a:ln>
            <a:noFill/>
          </a:ln>
          <a:effectLst>
            <a:outerShdw dist="35921" dir="2700000" algn="ctr" rotWithShape="0">
              <a:srgbClr val="E4E4E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defTabSz="762000"/>
            <a:r>
              <a:rPr lang="es-ES_tradnl" sz="3200" b="1">
                <a:solidFill>
                  <a:srgbClr val="0066CC"/>
                </a:solidFill>
                <a:latin typeface="Trebuchet MS" pitchFamily="34" charset="0"/>
              </a:rPr>
              <a:t>Las tres dimensiones de la calidad para empresas de servicio</a:t>
            </a:r>
          </a:p>
        </p:txBody>
      </p:sp>
      <p:sp>
        <p:nvSpPr>
          <p:cNvPr id="23555" name="161 Triángulo isósceles"/>
          <p:cNvSpPr>
            <a:spLocks noChangeArrowheads="1"/>
          </p:cNvSpPr>
          <p:nvPr/>
        </p:nvSpPr>
        <p:spPr bwMode="auto">
          <a:xfrm>
            <a:off x="1116013" y="1341438"/>
            <a:ext cx="2195512" cy="1511300"/>
          </a:xfrm>
          <a:prstGeom prst="triangle">
            <a:avLst>
              <a:gd name="adj" fmla="val 50000"/>
            </a:avLst>
          </a:prstGeom>
          <a:solidFill>
            <a:schemeClr val="accent1"/>
          </a:solidFill>
          <a:ln w="9525" algn="ctr">
            <a:solidFill>
              <a:schemeClr val="tx1"/>
            </a:solidFill>
            <a:round/>
            <a:headEnd/>
            <a:tailEnd/>
          </a:ln>
        </p:spPr>
        <p:txBody>
          <a:bodyPr/>
          <a:lstStyle/>
          <a:p>
            <a:endParaRPr lang="es-MX"/>
          </a:p>
          <a:p>
            <a:endParaRPr lang="es-MX"/>
          </a:p>
          <a:p>
            <a:r>
              <a:rPr lang="es-MX" sz="2000"/>
              <a:t>Personal</a:t>
            </a:r>
          </a:p>
        </p:txBody>
      </p:sp>
      <p:sp>
        <p:nvSpPr>
          <p:cNvPr id="23556" name="163 Triángulo isósceles"/>
          <p:cNvSpPr>
            <a:spLocks noChangeArrowheads="1"/>
          </p:cNvSpPr>
          <p:nvPr/>
        </p:nvSpPr>
        <p:spPr bwMode="auto">
          <a:xfrm rot="10800000">
            <a:off x="5724525" y="1557338"/>
            <a:ext cx="1800225" cy="1511300"/>
          </a:xfrm>
          <a:prstGeom prst="triangle">
            <a:avLst>
              <a:gd name="adj" fmla="val 50000"/>
            </a:avLst>
          </a:prstGeom>
          <a:solidFill>
            <a:schemeClr val="accent1"/>
          </a:solidFill>
          <a:ln w="9525" algn="ctr">
            <a:solidFill>
              <a:schemeClr val="tx1"/>
            </a:solidFill>
            <a:round/>
            <a:headEnd/>
            <a:tailEnd/>
          </a:ln>
        </p:spPr>
        <p:txBody>
          <a:bodyPr/>
          <a:lstStyle/>
          <a:p>
            <a:endParaRPr lang="es-MX"/>
          </a:p>
        </p:txBody>
      </p:sp>
      <p:sp>
        <p:nvSpPr>
          <p:cNvPr id="23557" name="164 Triángulo isósceles"/>
          <p:cNvSpPr>
            <a:spLocks noChangeArrowheads="1"/>
          </p:cNvSpPr>
          <p:nvPr/>
        </p:nvSpPr>
        <p:spPr bwMode="auto">
          <a:xfrm rot="10800000">
            <a:off x="3419475" y="3644900"/>
            <a:ext cx="3168650" cy="2232025"/>
          </a:xfrm>
          <a:prstGeom prst="triangle">
            <a:avLst>
              <a:gd name="adj" fmla="val 50000"/>
            </a:avLst>
          </a:prstGeom>
          <a:solidFill>
            <a:schemeClr val="accent1"/>
          </a:solidFill>
          <a:ln w="9525" algn="ctr">
            <a:solidFill>
              <a:schemeClr val="tx1"/>
            </a:solidFill>
            <a:round/>
            <a:headEnd/>
            <a:tailEnd/>
          </a:ln>
        </p:spPr>
        <p:txBody>
          <a:bodyPr/>
          <a:lstStyle/>
          <a:p>
            <a:endParaRPr lang="es-MX"/>
          </a:p>
        </p:txBody>
      </p:sp>
      <p:pic>
        <p:nvPicPr>
          <p:cNvPr id="23558" name="Picture 2" descr="http://t2.gstatic.com/images?q=tbn:ANd9GcTu6eF7E1jG_Co84BupwpIqr1FdFe0CTYdz3iO-0vn6w67HbCayz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565400"/>
            <a:ext cx="2889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165 CuadroTexto"/>
          <p:cNvSpPr txBox="1">
            <a:spLocks noChangeArrowheads="1"/>
          </p:cNvSpPr>
          <p:nvPr/>
        </p:nvSpPr>
        <p:spPr bwMode="auto">
          <a:xfrm>
            <a:off x="1476375" y="3141663"/>
            <a:ext cx="180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ctr" eaLnBrk="1" hangingPunct="1"/>
            <a:r>
              <a:rPr lang="es-MX" sz="2000"/>
              <a:t>Clientes </a:t>
            </a:r>
          </a:p>
        </p:txBody>
      </p:sp>
      <p:pic>
        <p:nvPicPr>
          <p:cNvPr id="23560" name="Picture 2" descr="http://t2.gstatic.com/images?q=tbn:ANd9GcTu6eF7E1jG_Co84BupwpIqr1FdFe0CTYdz3iO-0vn6w67HbCayz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3213100"/>
            <a:ext cx="279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61" name="168 Conector recto de flecha"/>
          <p:cNvCxnSpPr>
            <a:cxnSpLocks noChangeShapeType="1"/>
          </p:cNvCxnSpPr>
          <p:nvPr/>
        </p:nvCxnSpPr>
        <p:spPr bwMode="auto">
          <a:xfrm>
            <a:off x="1042988" y="2997200"/>
            <a:ext cx="2197100" cy="0"/>
          </a:xfrm>
          <a:prstGeom prst="straightConnector1">
            <a:avLst/>
          </a:prstGeom>
          <a:noFill/>
          <a:ln w="952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3562" name="171 Conector recto de flecha"/>
          <p:cNvCxnSpPr>
            <a:cxnSpLocks noChangeShapeType="1"/>
            <a:endCxn id="23556" idx="3"/>
          </p:cNvCxnSpPr>
          <p:nvPr/>
        </p:nvCxnSpPr>
        <p:spPr bwMode="auto">
          <a:xfrm flipV="1">
            <a:off x="6588125" y="1557338"/>
            <a:ext cx="36513" cy="13668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3563" name="172 CuadroTexto"/>
          <p:cNvSpPr txBox="1">
            <a:spLocks noChangeArrowheads="1"/>
          </p:cNvSpPr>
          <p:nvPr/>
        </p:nvSpPr>
        <p:spPr bwMode="auto">
          <a:xfrm>
            <a:off x="5940425" y="1700213"/>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a:t>Personal   interno</a:t>
            </a:r>
          </a:p>
        </p:txBody>
      </p:sp>
      <p:sp>
        <p:nvSpPr>
          <p:cNvPr id="23564" name="173 CuadroTexto"/>
          <p:cNvSpPr txBox="1">
            <a:spLocks noChangeArrowheads="1"/>
          </p:cNvSpPr>
          <p:nvPr/>
        </p:nvSpPr>
        <p:spPr bwMode="auto">
          <a:xfrm>
            <a:off x="5724525" y="1125538"/>
            <a:ext cx="180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ctr" eaLnBrk="1" hangingPunct="1"/>
            <a:r>
              <a:rPr lang="es-MX" sz="2000"/>
              <a:t>Clientes </a:t>
            </a:r>
          </a:p>
        </p:txBody>
      </p:sp>
      <p:pic>
        <p:nvPicPr>
          <p:cNvPr id="23565" name="Picture 4" descr="http://t0.gstatic.com/images?q=tbn:ANd9GcS6ers1IvGQRomokjy7WVVXBA3VkvgND2jZ_hu-toBR6RRF1ZYB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860800"/>
            <a:ext cx="1373188"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566" name="175 Conector recto de flecha"/>
          <p:cNvCxnSpPr>
            <a:cxnSpLocks noChangeShapeType="1"/>
            <a:stCxn id="23557" idx="3"/>
          </p:cNvCxnSpPr>
          <p:nvPr/>
        </p:nvCxnSpPr>
        <p:spPr bwMode="auto">
          <a:xfrm flipV="1">
            <a:off x="5003800" y="2781300"/>
            <a:ext cx="0" cy="863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67" name="176 Conector recto de flecha"/>
          <p:cNvCxnSpPr>
            <a:cxnSpLocks noChangeShapeType="1"/>
          </p:cNvCxnSpPr>
          <p:nvPr/>
        </p:nvCxnSpPr>
        <p:spPr bwMode="auto">
          <a:xfrm flipV="1">
            <a:off x="6588125" y="3068638"/>
            <a:ext cx="576263" cy="5762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68" name="177 Conector recto de flecha"/>
          <p:cNvCxnSpPr>
            <a:cxnSpLocks noChangeShapeType="1"/>
          </p:cNvCxnSpPr>
          <p:nvPr/>
        </p:nvCxnSpPr>
        <p:spPr bwMode="auto">
          <a:xfrm flipH="1" flipV="1">
            <a:off x="3348038" y="3068638"/>
            <a:ext cx="71437" cy="57626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69" name="179 Conector recto de flecha"/>
          <p:cNvCxnSpPr>
            <a:cxnSpLocks noChangeShapeType="1"/>
          </p:cNvCxnSpPr>
          <p:nvPr/>
        </p:nvCxnSpPr>
        <p:spPr bwMode="auto">
          <a:xfrm>
            <a:off x="5003800" y="5949950"/>
            <a:ext cx="0" cy="3587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70" name="195 Conector recto de flecha"/>
          <p:cNvCxnSpPr>
            <a:cxnSpLocks noChangeShapeType="1"/>
          </p:cNvCxnSpPr>
          <p:nvPr/>
        </p:nvCxnSpPr>
        <p:spPr bwMode="auto">
          <a:xfrm flipH="1">
            <a:off x="3203575" y="4221163"/>
            <a:ext cx="576263" cy="431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71" name="196 Conector recto de flecha"/>
          <p:cNvCxnSpPr>
            <a:cxnSpLocks noChangeShapeType="1"/>
          </p:cNvCxnSpPr>
          <p:nvPr/>
        </p:nvCxnSpPr>
        <p:spPr bwMode="auto">
          <a:xfrm flipH="1">
            <a:off x="2771775" y="3933825"/>
            <a:ext cx="800100" cy="1349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72" name="197 Conector recto de flecha"/>
          <p:cNvCxnSpPr>
            <a:cxnSpLocks noChangeShapeType="1"/>
          </p:cNvCxnSpPr>
          <p:nvPr/>
        </p:nvCxnSpPr>
        <p:spPr bwMode="auto">
          <a:xfrm flipH="1">
            <a:off x="3492500" y="4581525"/>
            <a:ext cx="574675" cy="431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73" name="198 Conector recto de flecha"/>
          <p:cNvCxnSpPr>
            <a:cxnSpLocks noChangeShapeType="1"/>
          </p:cNvCxnSpPr>
          <p:nvPr/>
        </p:nvCxnSpPr>
        <p:spPr bwMode="auto">
          <a:xfrm flipH="1">
            <a:off x="3708400" y="4797425"/>
            <a:ext cx="576263" cy="431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74" name="199 Conector recto de flecha"/>
          <p:cNvCxnSpPr>
            <a:cxnSpLocks noChangeShapeType="1"/>
          </p:cNvCxnSpPr>
          <p:nvPr/>
        </p:nvCxnSpPr>
        <p:spPr bwMode="auto">
          <a:xfrm flipH="1">
            <a:off x="4067175" y="5084763"/>
            <a:ext cx="360363" cy="6477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75" name="205 Conector recto de flecha"/>
          <p:cNvCxnSpPr>
            <a:cxnSpLocks noChangeShapeType="1"/>
          </p:cNvCxnSpPr>
          <p:nvPr/>
        </p:nvCxnSpPr>
        <p:spPr bwMode="auto">
          <a:xfrm>
            <a:off x="5292725" y="5516563"/>
            <a:ext cx="792163" cy="215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76" name="208 Conector recto de flecha"/>
          <p:cNvCxnSpPr>
            <a:cxnSpLocks noChangeShapeType="1"/>
          </p:cNvCxnSpPr>
          <p:nvPr/>
        </p:nvCxnSpPr>
        <p:spPr bwMode="auto">
          <a:xfrm>
            <a:off x="5867400" y="4652963"/>
            <a:ext cx="1081088" cy="714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77" name="209 Conector recto de flecha"/>
          <p:cNvCxnSpPr>
            <a:cxnSpLocks noChangeShapeType="1"/>
          </p:cNvCxnSpPr>
          <p:nvPr/>
        </p:nvCxnSpPr>
        <p:spPr bwMode="auto">
          <a:xfrm flipV="1">
            <a:off x="6227763" y="4076700"/>
            <a:ext cx="936625" cy="7302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78" name="210 Conector recto de flecha"/>
          <p:cNvCxnSpPr>
            <a:cxnSpLocks noChangeShapeType="1"/>
          </p:cNvCxnSpPr>
          <p:nvPr/>
        </p:nvCxnSpPr>
        <p:spPr bwMode="auto">
          <a:xfrm>
            <a:off x="5795963" y="4797425"/>
            <a:ext cx="792162" cy="2159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579" name="211 Conector recto de flecha"/>
          <p:cNvCxnSpPr>
            <a:cxnSpLocks noChangeShapeType="1"/>
          </p:cNvCxnSpPr>
          <p:nvPr/>
        </p:nvCxnSpPr>
        <p:spPr bwMode="auto">
          <a:xfrm>
            <a:off x="5508625" y="5157788"/>
            <a:ext cx="935038" cy="2873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17" name="216 Rectángulo"/>
          <p:cNvSpPr/>
          <p:nvPr/>
        </p:nvSpPr>
        <p:spPr>
          <a:xfrm>
            <a:off x="7122610" y="2348880"/>
            <a:ext cx="1778052" cy="338554"/>
          </a:xfrm>
          <a:prstGeom prst="rect">
            <a:avLst/>
          </a:prstGeom>
          <a:noFill/>
        </p:spPr>
        <p:txBody>
          <a:bodyPr wrap="none">
            <a:spAutoFit/>
          </a:bodyPr>
          <a:lstStyle/>
          <a:p>
            <a:pPr algn="ctr">
              <a:defRPr/>
            </a:pP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Segunda dimensión</a:t>
            </a:r>
          </a:p>
        </p:txBody>
      </p:sp>
      <p:sp>
        <p:nvSpPr>
          <p:cNvPr id="218" name="217 Rectángulo"/>
          <p:cNvSpPr/>
          <p:nvPr/>
        </p:nvSpPr>
        <p:spPr>
          <a:xfrm>
            <a:off x="2699792" y="1628800"/>
            <a:ext cx="1694695" cy="338554"/>
          </a:xfrm>
          <a:prstGeom prst="rect">
            <a:avLst/>
          </a:prstGeom>
          <a:noFill/>
        </p:spPr>
        <p:txBody>
          <a:bodyPr wrap="none">
            <a:spAutoFit/>
          </a:bodyPr>
          <a:lstStyle/>
          <a:p>
            <a:pPr algn="ctr">
              <a:defRPr/>
            </a:pP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Primera dimensión</a:t>
            </a:r>
          </a:p>
        </p:txBody>
      </p:sp>
      <p:sp>
        <p:nvSpPr>
          <p:cNvPr id="219" name="218 Rectángulo"/>
          <p:cNvSpPr/>
          <p:nvPr/>
        </p:nvSpPr>
        <p:spPr>
          <a:xfrm>
            <a:off x="7109529" y="4437112"/>
            <a:ext cx="1660199" cy="338554"/>
          </a:xfrm>
          <a:prstGeom prst="rect">
            <a:avLst/>
          </a:prstGeom>
          <a:noFill/>
        </p:spPr>
        <p:txBody>
          <a:bodyPr wrap="none">
            <a:spAutoFit/>
          </a:bodyPr>
          <a:lstStyle/>
          <a:p>
            <a:pPr algn="ctr">
              <a:defRPr/>
            </a:pPr>
            <a:r>
              <a:rPr lang="es-E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Tercera dimensión</a:t>
            </a: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539750" y="765175"/>
            <a:ext cx="7777163" cy="708025"/>
          </a:xfrm>
          <a:prstGeom prst="rect">
            <a:avLst/>
          </a:prstGeom>
          <a:noFill/>
          <a:ln>
            <a:noFill/>
          </a:ln>
          <a:effectLst>
            <a:outerShdw dist="35921" dir="2700000" algn="ctr" rotWithShape="0">
              <a:schemeClr va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50000"/>
              </a:spcBef>
            </a:pPr>
            <a:r>
              <a:rPr lang="es-ES_tradnl" sz="4000">
                <a:solidFill>
                  <a:srgbClr val="0000CC"/>
                </a:solidFill>
                <a:latin typeface="Trebuchet MS" pitchFamily="34" charset="0"/>
              </a:rPr>
              <a:t>Índice de contenido</a:t>
            </a:r>
            <a:endParaRPr lang="es-ES" sz="4000">
              <a:solidFill>
                <a:srgbClr val="0000CC"/>
              </a:solidFill>
              <a:latin typeface="Trebuchet MS"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4031987456"/>
              </p:ext>
            </p:extLst>
          </p:nvPr>
        </p:nvGraphicFramePr>
        <p:xfrm>
          <a:off x="1403350" y="1547813"/>
          <a:ext cx="6577013" cy="4618035"/>
        </p:xfrm>
        <a:graphic>
          <a:graphicData uri="http://schemas.openxmlformats.org/drawingml/2006/table">
            <a:tbl>
              <a:tblPr firstRow="1" bandRow="1">
                <a:tableStyleId>{5C22544A-7EE6-4342-B048-85BDC9FD1C3A}</a:tableStyleId>
              </a:tblPr>
              <a:tblGrid>
                <a:gridCol w="669771"/>
                <a:gridCol w="3818813"/>
                <a:gridCol w="2088429"/>
              </a:tblGrid>
              <a:tr h="370865">
                <a:tc>
                  <a:txBody>
                    <a:bodyPr/>
                    <a:lstStyle/>
                    <a:p>
                      <a:pPr algn="ctr"/>
                      <a:r>
                        <a:rPr lang="es-MX" sz="1800" dirty="0" smtClean="0">
                          <a:latin typeface="Arial" pitchFamily="34" charset="0"/>
                          <a:cs typeface="Arial" pitchFamily="34" charset="0"/>
                        </a:rPr>
                        <a:t>CAP</a:t>
                      </a:r>
                      <a:endParaRPr lang="es-MX" sz="1800" dirty="0">
                        <a:latin typeface="Arial" pitchFamily="34" charset="0"/>
                        <a:cs typeface="Arial" pitchFamily="34" charset="0"/>
                      </a:endParaRPr>
                    </a:p>
                  </a:txBody>
                  <a:tcPr marL="91449" marR="91449" marT="45723" marB="45723"/>
                </a:tc>
                <a:tc>
                  <a:txBody>
                    <a:bodyPr/>
                    <a:lstStyle/>
                    <a:p>
                      <a:pPr algn="ctr"/>
                      <a:r>
                        <a:rPr lang="es-MX" sz="1800" dirty="0" smtClean="0">
                          <a:latin typeface="Arial" pitchFamily="34" charset="0"/>
                          <a:cs typeface="Arial" pitchFamily="34" charset="0"/>
                        </a:rPr>
                        <a:t>CONTENIDO</a:t>
                      </a:r>
                      <a:endParaRPr lang="es-MX" sz="1800" dirty="0">
                        <a:latin typeface="Arial" pitchFamily="34" charset="0"/>
                        <a:cs typeface="Arial" pitchFamily="34" charset="0"/>
                      </a:endParaRPr>
                    </a:p>
                  </a:txBody>
                  <a:tcPr marL="91449" marR="91449" marT="45723" marB="45723"/>
                </a:tc>
                <a:tc>
                  <a:txBody>
                    <a:bodyPr/>
                    <a:lstStyle/>
                    <a:p>
                      <a:pPr algn="ctr"/>
                      <a:r>
                        <a:rPr lang="es-MX" sz="1800" dirty="0" smtClean="0">
                          <a:latin typeface="Arial" pitchFamily="34" charset="0"/>
                          <a:cs typeface="Arial" pitchFamily="34" charset="0"/>
                        </a:rPr>
                        <a:t>FECHAS</a:t>
                      </a:r>
                      <a:endParaRPr lang="es-MX" sz="1800" dirty="0">
                        <a:latin typeface="Arial" pitchFamily="34" charset="0"/>
                        <a:cs typeface="Arial" pitchFamily="34" charset="0"/>
                      </a:endParaRPr>
                    </a:p>
                  </a:txBody>
                  <a:tcPr marL="91449" marR="91449" marT="45723" marB="45723"/>
                </a:tc>
              </a:tr>
              <a:tr h="370865">
                <a:tc>
                  <a:txBody>
                    <a:bodyPr/>
                    <a:lstStyle/>
                    <a:p>
                      <a:pPr algn="ctr"/>
                      <a:r>
                        <a:rPr lang="es-MX" sz="1800" dirty="0" smtClean="0">
                          <a:latin typeface="Arial" pitchFamily="34" charset="0"/>
                          <a:cs typeface="Arial" pitchFamily="34" charset="0"/>
                        </a:rPr>
                        <a:t>1</a:t>
                      </a:r>
                      <a:endParaRPr lang="es-MX" sz="1800" dirty="0">
                        <a:latin typeface="Arial" pitchFamily="34" charset="0"/>
                        <a:cs typeface="Arial" pitchFamily="34" charset="0"/>
                      </a:endParaRPr>
                    </a:p>
                  </a:txBody>
                  <a:tcPr marL="91449" marR="91449" marT="45723" marB="45723"/>
                </a:tc>
                <a:tc>
                  <a:txBody>
                    <a:bodyPr/>
                    <a:lstStyle/>
                    <a:p>
                      <a:r>
                        <a:rPr lang="es-MX" sz="1800" dirty="0" smtClean="0">
                          <a:latin typeface="Arial" pitchFamily="34" charset="0"/>
                          <a:cs typeface="Arial" pitchFamily="34" charset="0"/>
                        </a:rPr>
                        <a:t>Cultura organizacional</a:t>
                      </a:r>
                      <a:r>
                        <a:rPr lang="es-MX" sz="1800" baseline="0" dirty="0" smtClean="0">
                          <a:latin typeface="Arial" pitchFamily="34" charset="0"/>
                          <a:cs typeface="Arial" pitchFamily="34" charset="0"/>
                        </a:rPr>
                        <a:t> y de servicio</a:t>
                      </a:r>
                      <a:endParaRPr lang="es-MX" sz="1800" dirty="0">
                        <a:latin typeface="Arial" pitchFamily="34" charset="0"/>
                        <a:cs typeface="Arial" pitchFamily="34" charset="0"/>
                      </a:endParaRPr>
                    </a:p>
                  </a:txBody>
                  <a:tcPr marL="91449" marR="91449" marT="45723" marB="45723"/>
                </a:tc>
                <a:tc>
                  <a:txBody>
                    <a:bodyPr/>
                    <a:lstStyle/>
                    <a:p>
                      <a:pPr algn="ctr"/>
                      <a:r>
                        <a:rPr lang="es-MX" sz="1800" baseline="0" dirty="0" smtClean="0">
                          <a:latin typeface="Arial" pitchFamily="34" charset="0"/>
                          <a:cs typeface="Arial" pitchFamily="34" charset="0"/>
                        </a:rPr>
                        <a:t>20/VII/13</a:t>
                      </a:r>
                      <a:endParaRPr lang="es-MX" sz="1800" dirty="0">
                        <a:latin typeface="Arial" pitchFamily="34" charset="0"/>
                        <a:cs typeface="Arial" pitchFamily="34" charset="0"/>
                      </a:endParaRPr>
                    </a:p>
                  </a:txBody>
                  <a:tcPr marL="91449" marR="91449" marT="45723" marB="45723" anchor="ctr"/>
                </a:tc>
              </a:tr>
              <a:tr h="370865">
                <a:tc>
                  <a:txBody>
                    <a:bodyPr/>
                    <a:lstStyle/>
                    <a:p>
                      <a:pPr algn="ctr"/>
                      <a:r>
                        <a:rPr lang="es-MX" sz="1800" dirty="0" smtClean="0">
                          <a:latin typeface="Arial" pitchFamily="34" charset="0"/>
                          <a:cs typeface="Arial" pitchFamily="34" charset="0"/>
                        </a:rPr>
                        <a:t>2</a:t>
                      </a:r>
                      <a:endParaRPr lang="es-MX" sz="1800" dirty="0">
                        <a:latin typeface="Arial" pitchFamily="34" charset="0"/>
                        <a:cs typeface="Arial" pitchFamily="34" charset="0"/>
                      </a:endParaRPr>
                    </a:p>
                  </a:txBody>
                  <a:tcPr marL="91449" marR="91449" marT="45723" marB="45723">
                    <a:solidFill>
                      <a:schemeClr val="bg1"/>
                    </a:solidFill>
                  </a:tcPr>
                </a:tc>
                <a:tc>
                  <a:txBody>
                    <a:bodyPr/>
                    <a:lstStyle/>
                    <a:p>
                      <a:r>
                        <a:rPr lang="es-MX" sz="1800" dirty="0" smtClean="0">
                          <a:latin typeface="Arial" pitchFamily="34" charset="0"/>
                          <a:cs typeface="Arial" pitchFamily="34" charset="0"/>
                        </a:rPr>
                        <a:t>El cliente</a:t>
                      </a:r>
                      <a:endParaRPr lang="es-MX" sz="1800" dirty="0">
                        <a:latin typeface="Arial" pitchFamily="34" charset="0"/>
                        <a:cs typeface="Arial" pitchFamily="34" charset="0"/>
                      </a:endParaRPr>
                    </a:p>
                  </a:txBody>
                  <a:tcPr marL="91449" marR="91449" marT="45723" marB="45723">
                    <a:solidFill>
                      <a:schemeClr val="bg1"/>
                    </a:solidFill>
                  </a:tcPr>
                </a:tc>
                <a:tc rowSpan="3">
                  <a:txBody>
                    <a:bodyPr/>
                    <a:lstStyle/>
                    <a:p>
                      <a:pPr algn="ctr"/>
                      <a:r>
                        <a:rPr lang="es-MX" sz="1800" dirty="0" smtClean="0">
                          <a:latin typeface="Arial" pitchFamily="34" charset="0"/>
                          <a:cs typeface="Arial" pitchFamily="34" charset="0"/>
                        </a:rPr>
                        <a:t>27/VII/13</a:t>
                      </a:r>
                      <a:endParaRPr lang="es-MX" sz="1800" dirty="0">
                        <a:latin typeface="Arial" pitchFamily="34" charset="0"/>
                        <a:cs typeface="Arial" pitchFamily="34" charset="0"/>
                      </a:endParaRPr>
                    </a:p>
                  </a:txBody>
                  <a:tcPr marL="91449" marR="91449" marT="45723" marB="45723" anchor="ctr">
                    <a:solidFill>
                      <a:schemeClr val="bg1"/>
                    </a:solidFill>
                  </a:tcPr>
                </a:tc>
              </a:tr>
              <a:tr h="370865">
                <a:tc>
                  <a:txBody>
                    <a:bodyPr/>
                    <a:lstStyle/>
                    <a:p>
                      <a:pPr algn="ctr"/>
                      <a:r>
                        <a:rPr lang="es-MX" sz="1800" dirty="0" smtClean="0">
                          <a:latin typeface="Arial" pitchFamily="34" charset="0"/>
                          <a:cs typeface="Arial" pitchFamily="34" charset="0"/>
                        </a:rPr>
                        <a:t>3</a:t>
                      </a:r>
                      <a:endParaRPr lang="es-MX" sz="1800" dirty="0">
                        <a:latin typeface="Arial" pitchFamily="34" charset="0"/>
                        <a:cs typeface="Arial" pitchFamily="34" charset="0"/>
                      </a:endParaRPr>
                    </a:p>
                  </a:txBody>
                  <a:tcPr marL="91449" marR="91449" marT="45723" marB="45723">
                    <a:solidFill>
                      <a:schemeClr val="bg1"/>
                    </a:solidFill>
                  </a:tcPr>
                </a:tc>
                <a:tc>
                  <a:txBody>
                    <a:bodyPr/>
                    <a:lstStyle/>
                    <a:p>
                      <a:r>
                        <a:rPr lang="es-MX" sz="1800" dirty="0" smtClean="0">
                          <a:latin typeface="Arial" pitchFamily="34" charset="0"/>
                          <a:cs typeface="Arial" pitchFamily="34" charset="0"/>
                        </a:rPr>
                        <a:t>El servicio</a:t>
                      </a:r>
                      <a:endParaRPr lang="es-MX" sz="1800" dirty="0">
                        <a:latin typeface="Arial" pitchFamily="34" charset="0"/>
                        <a:cs typeface="Arial" pitchFamily="34" charset="0"/>
                      </a:endParaRPr>
                    </a:p>
                  </a:txBody>
                  <a:tcPr marL="91449" marR="91449" marT="45723" marB="45723">
                    <a:solidFill>
                      <a:schemeClr val="bg1"/>
                    </a:solidFill>
                  </a:tcPr>
                </a:tc>
                <a:tc vMerge="1">
                  <a:txBody>
                    <a:bodyPr/>
                    <a:lstStyle/>
                    <a:p>
                      <a:endParaRPr lang="es-MX" dirty="0">
                        <a:latin typeface="Arial" pitchFamily="34" charset="0"/>
                        <a:cs typeface="Arial" pitchFamily="34" charset="0"/>
                      </a:endParaRPr>
                    </a:p>
                  </a:txBody>
                  <a:tcPr/>
                </a:tc>
              </a:tr>
              <a:tr h="370865">
                <a:tc>
                  <a:txBody>
                    <a:bodyPr/>
                    <a:lstStyle/>
                    <a:p>
                      <a:pPr algn="ctr"/>
                      <a:r>
                        <a:rPr lang="es-MX" sz="1800" dirty="0" smtClean="0">
                          <a:latin typeface="Arial" pitchFamily="34" charset="0"/>
                          <a:cs typeface="Arial" pitchFamily="34" charset="0"/>
                        </a:rPr>
                        <a:t>4</a:t>
                      </a:r>
                      <a:endParaRPr lang="es-MX" sz="1800" dirty="0">
                        <a:latin typeface="Arial" pitchFamily="34" charset="0"/>
                        <a:cs typeface="Arial" pitchFamily="34" charset="0"/>
                      </a:endParaRPr>
                    </a:p>
                  </a:txBody>
                  <a:tcPr marL="91449" marR="91449" marT="45723" marB="45723">
                    <a:solidFill>
                      <a:schemeClr val="bg1"/>
                    </a:solidFill>
                  </a:tcPr>
                </a:tc>
                <a:tc>
                  <a:txBody>
                    <a:bodyPr/>
                    <a:lstStyle/>
                    <a:p>
                      <a:r>
                        <a:rPr lang="es-MX" sz="1800" dirty="0" smtClean="0">
                          <a:latin typeface="Arial" pitchFamily="34" charset="0"/>
                          <a:cs typeface="Arial" pitchFamily="34" charset="0"/>
                        </a:rPr>
                        <a:t>Los productos</a:t>
                      </a:r>
                      <a:endParaRPr lang="es-MX" sz="1800" dirty="0">
                        <a:latin typeface="Arial" pitchFamily="34" charset="0"/>
                        <a:cs typeface="Arial" pitchFamily="34" charset="0"/>
                      </a:endParaRPr>
                    </a:p>
                  </a:txBody>
                  <a:tcPr marL="91449" marR="91449" marT="45723" marB="45723">
                    <a:solidFill>
                      <a:schemeClr val="bg1"/>
                    </a:solidFill>
                  </a:tcPr>
                </a:tc>
                <a:tc vMerge="1">
                  <a:txBody>
                    <a:bodyPr/>
                    <a:lstStyle/>
                    <a:p>
                      <a:endParaRPr lang="es-MX" dirty="0">
                        <a:latin typeface="Arial" pitchFamily="34" charset="0"/>
                        <a:cs typeface="Arial" pitchFamily="34" charset="0"/>
                      </a:endParaRPr>
                    </a:p>
                  </a:txBody>
                  <a:tcPr/>
                </a:tc>
              </a:tr>
              <a:tr h="370865">
                <a:tc>
                  <a:txBody>
                    <a:bodyPr/>
                    <a:lstStyle/>
                    <a:p>
                      <a:pPr algn="ctr"/>
                      <a:r>
                        <a:rPr lang="es-MX" sz="1800" dirty="0" smtClean="0">
                          <a:latin typeface="Arial" pitchFamily="34" charset="0"/>
                          <a:cs typeface="Arial" pitchFamily="34" charset="0"/>
                        </a:rPr>
                        <a:t>5</a:t>
                      </a:r>
                      <a:endParaRPr lang="es-MX" sz="1800" dirty="0">
                        <a:latin typeface="Arial" pitchFamily="34" charset="0"/>
                        <a:cs typeface="Arial" pitchFamily="34" charset="0"/>
                      </a:endParaRPr>
                    </a:p>
                  </a:txBody>
                  <a:tcPr marL="91449" marR="91449" marT="45723" marB="45723">
                    <a:solidFill>
                      <a:schemeClr val="accent1">
                        <a:lumMod val="20000"/>
                        <a:lumOff val="80000"/>
                      </a:schemeClr>
                    </a:solidFill>
                  </a:tcPr>
                </a:tc>
                <a:tc>
                  <a:txBody>
                    <a:bodyPr/>
                    <a:lstStyle/>
                    <a:p>
                      <a:r>
                        <a:rPr lang="es-MX" sz="1800" dirty="0" smtClean="0">
                          <a:latin typeface="Arial" pitchFamily="34" charset="0"/>
                          <a:cs typeface="Arial" pitchFamily="34" charset="0"/>
                        </a:rPr>
                        <a:t>Los sistemas y procesos</a:t>
                      </a:r>
                      <a:endParaRPr lang="es-MX" sz="1800" dirty="0">
                        <a:latin typeface="Arial" pitchFamily="34" charset="0"/>
                        <a:cs typeface="Arial" pitchFamily="34" charset="0"/>
                      </a:endParaRPr>
                    </a:p>
                  </a:txBody>
                  <a:tcPr marL="91449" marR="91449" marT="45723" marB="45723">
                    <a:solidFill>
                      <a:schemeClr val="accent1">
                        <a:lumMod val="20000"/>
                        <a:lumOff val="80000"/>
                      </a:schemeClr>
                    </a:solidFill>
                  </a:tcPr>
                </a:tc>
                <a:tc rowSpan="4">
                  <a:txBody>
                    <a:bodyPr/>
                    <a:lstStyle/>
                    <a:p>
                      <a:pPr algn="ctr"/>
                      <a:r>
                        <a:rPr lang="es-MX" sz="1800" dirty="0" smtClean="0">
                          <a:latin typeface="Arial" pitchFamily="34" charset="0"/>
                          <a:cs typeface="Arial" pitchFamily="34" charset="0"/>
                        </a:rPr>
                        <a:t>3/VIII/13</a:t>
                      </a:r>
                      <a:endParaRPr lang="es-MX" sz="1800" dirty="0">
                        <a:latin typeface="Arial" pitchFamily="34" charset="0"/>
                        <a:cs typeface="Arial" pitchFamily="34" charset="0"/>
                      </a:endParaRPr>
                    </a:p>
                  </a:txBody>
                  <a:tcPr marL="91449" marR="91449" marT="45723" marB="45723" anchor="ctr">
                    <a:solidFill>
                      <a:schemeClr val="accent1">
                        <a:lumMod val="20000"/>
                        <a:lumOff val="80000"/>
                      </a:schemeClr>
                    </a:solidFill>
                  </a:tcPr>
                </a:tc>
              </a:tr>
              <a:tr h="370865">
                <a:tc>
                  <a:txBody>
                    <a:bodyPr/>
                    <a:lstStyle/>
                    <a:p>
                      <a:pPr algn="ctr"/>
                      <a:r>
                        <a:rPr lang="es-MX" sz="1800" dirty="0" smtClean="0">
                          <a:latin typeface="Arial" pitchFamily="34" charset="0"/>
                          <a:cs typeface="Arial" pitchFamily="34" charset="0"/>
                        </a:rPr>
                        <a:t>6</a:t>
                      </a:r>
                      <a:endParaRPr lang="es-MX" sz="1800" dirty="0">
                        <a:latin typeface="Arial" pitchFamily="34" charset="0"/>
                        <a:cs typeface="Arial" pitchFamily="34" charset="0"/>
                      </a:endParaRPr>
                    </a:p>
                  </a:txBody>
                  <a:tcPr marL="91449" marR="91449" marT="45723" marB="45723">
                    <a:solidFill>
                      <a:schemeClr val="accent1">
                        <a:lumMod val="20000"/>
                        <a:lumOff val="80000"/>
                      </a:schemeClr>
                    </a:solidFill>
                  </a:tcPr>
                </a:tc>
                <a:tc>
                  <a:txBody>
                    <a:bodyPr/>
                    <a:lstStyle/>
                    <a:p>
                      <a:r>
                        <a:rPr lang="es-MX" sz="1800" dirty="0" smtClean="0">
                          <a:latin typeface="Arial" pitchFamily="34" charset="0"/>
                          <a:cs typeface="Arial" pitchFamily="34" charset="0"/>
                        </a:rPr>
                        <a:t>El</a:t>
                      </a:r>
                      <a:r>
                        <a:rPr lang="es-MX" sz="1800" baseline="0" dirty="0" smtClean="0">
                          <a:latin typeface="Arial" pitchFamily="34" charset="0"/>
                          <a:cs typeface="Arial" pitchFamily="34" charset="0"/>
                        </a:rPr>
                        <a:t> personal de contacto</a:t>
                      </a:r>
                      <a:endParaRPr lang="es-MX" sz="1800" dirty="0">
                        <a:latin typeface="Arial" pitchFamily="34" charset="0"/>
                        <a:cs typeface="Arial" pitchFamily="34" charset="0"/>
                      </a:endParaRPr>
                    </a:p>
                  </a:txBody>
                  <a:tcPr marL="91449" marR="91449" marT="45723" marB="45723">
                    <a:solidFill>
                      <a:schemeClr val="accent1">
                        <a:lumMod val="20000"/>
                        <a:lumOff val="80000"/>
                      </a:schemeClr>
                    </a:solidFill>
                  </a:tcPr>
                </a:tc>
                <a:tc vMerge="1">
                  <a:txBody>
                    <a:bodyPr/>
                    <a:lstStyle/>
                    <a:p>
                      <a:endParaRPr lang="es-MX" dirty="0">
                        <a:latin typeface="Arial" pitchFamily="34" charset="0"/>
                        <a:cs typeface="Arial" pitchFamily="34" charset="0"/>
                      </a:endParaRPr>
                    </a:p>
                  </a:txBody>
                  <a:tcPr/>
                </a:tc>
              </a:tr>
              <a:tr h="640125">
                <a:tc>
                  <a:txBody>
                    <a:bodyPr/>
                    <a:lstStyle/>
                    <a:p>
                      <a:pPr algn="ctr"/>
                      <a:r>
                        <a:rPr lang="es-MX" sz="1800" dirty="0" smtClean="0">
                          <a:latin typeface="Arial" pitchFamily="34" charset="0"/>
                          <a:cs typeface="Arial" pitchFamily="34" charset="0"/>
                        </a:rPr>
                        <a:t>7</a:t>
                      </a:r>
                      <a:endParaRPr lang="es-MX" sz="1800" dirty="0">
                        <a:latin typeface="Arial" pitchFamily="34" charset="0"/>
                        <a:cs typeface="Arial" pitchFamily="34" charset="0"/>
                      </a:endParaRPr>
                    </a:p>
                  </a:txBody>
                  <a:tcPr marL="91449" marR="91449" marT="45723" marB="45723">
                    <a:solidFill>
                      <a:schemeClr val="accent1">
                        <a:lumMod val="20000"/>
                        <a:lumOff val="80000"/>
                      </a:schemeClr>
                    </a:solidFill>
                  </a:tcPr>
                </a:tc>
                <a:tc>
                  <a:txBody>
                    <a:bodyPr/>
                    <a:lstStyle/>
                    <a:p>
                      <a:r>
                        <a:rPr lang="es-MX" sz="1800" dirty="0" smtClean="0">
                          <a:latin typeface="Arial" pitchFamily="34" charset="0"/>
                          <a:cs typeface="Arial" pitchFamily="34" charset="0"/>
                        </a:rPr>
                        <a:t>El jefe y la dirección en la nueva cultura</a:t>
                      </a:r>
                      <a:endParaRPr lang="es-MX" sz="1800" dirty="0">
                        <a:latin typeface="Arial" pitchFamily="34" charset="0"/>
                        <a:cs typeface="Arial" pitchFamily="34" charset="0"/>
                      </a:endParaRPr>
                    </a:p>
                  </a:txBody>
                  <a:tcPr marL="91449" marR="91449" marT="45723" marB="45723">
                    <a:solidFill>
                      <a:schemeClr val="accent1">
                        <a:lumMod val="20000"/>
                        <a:lumOff val="80000"/>
                      </a:schemeClr>
                    </a:solidFill>
                  </a:tcPr>
                </a:tc>
                <a:tc vMerge="1">
                  <a:txBody>
                    <a:bodyPr/>
                    <a:lstStyle/>
                    <a:p>
                      <a:endParaRPr lang="es-MX" dirty="0">
                        <a:latin typeface="Arial" pitchFamily="34" charset="0"/>
                        <a:cs typeface="Arial" pitchFamily="34" charset="0"/>
                      </a:endParaRPr>
                    </a:p>
                  </a:txBody>
                  <a:tcPr/>
                </a:tc>
              </a:tr>
              <a:tr h="640125">
                <a:tc>
                  <a:txBody>
                    <a:bodyPr/>
                    <a:lstStyle/>
                    <a:p>
                      <a:pPr algn="ctr"/>
                      <a:r>
                        <a:rPr lang="es-MX" sz="1800" dirty="0" smtClean="0">
                          <a:latin typeface="Arial" pitchFamily="34" charset="0"/>
                          <a:cs typeface="Arial" pitchFamily="34" charset="0"/>
                        </a:rPr>
                        <a:t>8</a:t>
                      </a:r>
                      <a:endParaRPr lang="es-MX" sz="1800" dirty="0">
                        <a:latin typeface="Arial" pitchFamily="34" charset="0"/>
                        <a:cs typeface="Arial" pitchFamily="34" charset="0"/>
                      </a:endParaRPr>
                    </a:p>
                  </a:txBody>
                  <a:tcPr marL="91449" marR="91449" marT="45723" marB="45723">
                    <a:solidFill>
                      <a:schemeClr val="accent1">
                        <a:lumMod val="20000"/>
                        <a:lumOff val="80000"/>
                      </a:schemeClr>
                    </a:solidFill>
                  </a:tcPr>
                </a:tc>
                <a:tc>
                  <a:txBody>
                    <a:bodyPr/>
                    <a:lstStyle/>
                    <a:p>
                      <a:r>
                        <a:rPr lang="es-MX" sz="1800" dirty="0" smtClean="0">
                          <a:latin typeface="Arial" pitchFamily="34" charset="0"/>
                          <a:cs typeface="Arial" pitchFamily="34" charset="0"/>
                        </a:rPr>
                        <a:t>Modelo</a:t>
                      </a:r>
                      <a:r>
                        <a:rPr lang="es-MX" sz="1800" baseline="0" dirty="0" smtClean="0">
                          <a:latin typeface="Arial" pitchFamily="34" charset="0"/>
                          <a:cs typeface="Arial" pitchFamily="34" charset="0"/>
                        </a:rPr>
                        <a:t> cultural y plan maestro de cambio</a:t>
                      </a:r>
                      <a:endParaRPr lang="es-MX" sz="1800" dirty="0">
                        <a:latin typeface="Arial" pitchFamily="34" charset="0"/>
                        <a:cs typeface="Arial" pitchFamily="34" charset="0"/>
                      </a:endParaRPr>
                    </a:p>
                  </a:txBody>
                  <a:tcPr marL="91449" marR="91449" marT="45723" marB="45723">
                    <a:solidFill>
                      <a:schemeClr val="accent1">
                        <a:lumMod val="20000"/>
                        <a:lumOff val="80000"/>
                      </a:schemeClr>
                    </a:solidFill>
                  </a:tcPr>
                </a:tc>
                <a:tc vMerge="1">
                  <a:txBody>
                    <a:bodyPr/>
                    <a:lstStyle/>
                    <a:p>
                      <a:endParaRPr lang="es-MX" dirty="0">
                        <a:latin typeface="Arial" pitchFamily="34" charset="0"/>
                        <a:cs typeface="Arial" pitchFamily="34" charset="0"/>
                      </a:endParaRPr>
                    </a:p>
                  </a:txBody>
                  <a:tcPr/>
                </a:tc>
              </a:tr>
              <a:tr h="370865">
                <a:tc>
                  <a:txBody>
                    <a:bodyPr/>
                    <a:lstStyle/>
                    <a:p>
                      <a:pPr algn="ctr"/>
                      <a:r>
                        <a:rPr lang="es-MX" sz="1800" dirty="0" smtClean="0">
                          <a:latin typeface="Arial" pitchFamily="34" charset="0"/>
                          <a:cs typeface="Arial" pitchFamily="34" charset="0"/>
                        </a:rPr>
                        <a:t>9</a:t>
                      </a:r>
                      <a:endParaRPr lang="es-MX" sz="1800" dirty="0">
                        <a:latin typeface="Arial" pitchFamily="34" charset="0"/>
                        <a:cs typeface="Arial" pitchFamily="34" charset="0"/>
                      </a:endParaRPr>
                    </a:p>
                  </a:txBody>
                  <a:tcPr marL="91449" marR="91449" marT="45723" marB="45723">
                    <a:solidFill>
                      <a:schemeClr val="bg1"/>
                    </a:solidFill>
                  </a:tcPr>
                </a:tc>
                <a:tc>
                  <a:txBody>
                    <a:bodyPr/>
                    <a:lstStyle/>
                    <a:p>
                      <a:r>
                        <a:rPr lang="es-MX" sz="1800" dirty="0" smtClean="0">
                          <a:latin typeface="Arial" pitchFamily="34" charset="0"/>
                          <a:cs typeface="Arial" pitchFamily="34" charset="0"/>
                        </a:rPr>
                        <a:t>Casos.</a:t>
                      </a:r>
                      <a:endParaRPr lang="es-MX" sz="1800" dirty="0">
                        <a:latin typeface="Arial" pitchFamily="34" charset="0"/>
                        <a:cs typeface="Arial" pitchFamily="34" charset="0"/>
                      </a:endParaRPr>
                    </a:p>
                  </a:txBody>
                  <a:tcPr marL="91449" marR="91449" marT="45723" marB="45723">
                    <a:solidFill>
                      <a:schemeClr val="bg1"/>
                    </a:solidFill>
                  </a:tcPr>
                </a:tc>
                <a:tc rowSpan="2">
                  <a:txBody>
                    <a:bodyPr/>
                    <a:lstStyle/>
                    <a:p>
                      <a:pPr algn="ctr"/>
                      <a:r>
                        <a:rPr lang="es-MX" sz="1800" dirty="0" smtClean="0">
                          <a:latin typeface="Arial" pitchFamily="34" charset="0"/>
                          <a:cs typeface="Arial" pitchFamily="34" charset="0"/>
                        </a:rPr>
                        <a:t>10/VIII/13</a:t>
                      </a:r>
                      <a:endParaRPr lang="es-MX" sz="1800" dirty="0">
                        <a:latin typeface="Arial" pitchFamily="34" charset="0"/>
                        <a:cs typeface="Arial" pitchFamily="34" charset="0"/>
                      </a:endParaRPr>
                    </a:p>
                  </a:txBody>
                  <a:tcPr marL="91449" marR="91449" marT="45723" marB="45723" anchor="ctr">
                    <a:solidFill>
                      <a:schemeClr val="bg1"/>
                    </a:solidFill>
                  </a:tcPr>
                </a:tc>
              </a:tr>
              <a:tr h="370865">
                <a:tc>
                  <a:txBody>
                    <a:bodyPr/>
                    <a:lstStyle/>
                    <a:p>
                      <a:pPr algn="ctr"/>
                      <a:endParaRPr lang="es-MX" sz="1800" dirty="0">
                        <a:latin typeface="Arial" pitchFamily="34" charset="0"/>
                        <a:cs typeface="Arial" pitchFamily="34" charset="0"/>
                      </a:endParaRPr>
                    </a:p>
                  </a:txBody>
                  <a:tcPr marL="91449" marR="91449" marT="45723" marB="45723">
                    <a:solidFill>
                      <a:schemeClr val="bg1"/>
                    </a:solidFill>
                  </a:tcPr>
                </a:tc>
                <a:tc>
                  <a:txBody>
                    <a:bodyPr/>
                    <a:lstStyle/>
                    <a:p>
                      <a:endParaRPr lang="es-MX" sz="1800" dirty="0">
                        <a:latin typeface="Arial" pitchFamily="34" charset="0"/>
                        <a:cs typeface="Arial" pitchFamily="34" charset="0"/>
                      </a:endParaRPr>
                    </a:p>
                  </a:txBody>
                  <a:tcPr marL="91449" marR="91449" marT="45723" marB="45723">
                    <a:solidFill>
                      <a:schemeClr val="bg1"/>
                    </a:solidFill>
                  </a:tcPr>
                </a:tc>
                <a:tc vMerge="1">
                  <a:txBody>
                    <a:bodyPr/>
                    <a:lstStyle/>
                    <a:p>
                      <a:endParaRPr lang="es-MX" dirty="0">
                        <a:latin typeface="Arial" pitchFamily="34" charset="0"/>
                        <a:cs typeface="Arial" pitchFamily="34" charset="0"/>
                      </a:endParaRPr>
                    </a:p>
                  </a:txBody>
                  <a:tcPr/>
                </a:tc>
              </a:tr>
            </a:tbl>
          </a:graphicData>
        </a:graphic>
      </p:graphicFrame>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ChangeArrowheads="1"/>
          </p:cNvSpPr>
          <p:nvPr/>
        </p:nvSpPr>
        <p:spPr bwMode="auto">
          <a:xfrm>
            <a:off x="250825" y="2636838"/>
            <a:ext cx="8893175" cy="708025"/>
          </a:xfrm>
          <a:prstGeom prst="rect">
            <a:avLst/>
          </a:prstGeom>
          <a:noFill/>
          <a:ln>
            <a:noFill/>
          </a:ln>
          <a:effectLst>
            <a:outerShdw dist="35921" dir="2700000" algn="ctr" rotWithShape="0">
              <a:srgbClr val="E4E4E4"/>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defTabSz="762000"/>
            <a:r>
              <a:rPr lang="es-ES_tradnl" sz="4000" b="1">
                <a:solidFill>
                  <a:srgbClr val="0066CC"/>
                </a:solidFill>
                <a:latin typeface="Trebuchet MS" pitchFamily="34" charset="0"/>
              </a:rPr>
              <a:t>LA EVOLUCIÓN DE LA CALIDAD</a:t>
            </a:r>
          </a:p>
        </p:txBody>
      </p:sp>
    </p:spTree>
  </p:cSld>
  <p:clrMapOvr>
    <a:masterClrMapping/>
  </p:clrMapOvr>
  <p:transition spd="slow">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5602" name="44 Marcador de contenido"/>
          <p:cNvSpPr>
            <a:spLocks noGrp="1"/>
          </p:cNvSpPr>
          <p:nvPr>
            <p:ph/>
          </p:nvPr>
        </p:nvSpPr>
        <p:spPr bwMode="auto">
          <a:xfrm>
            <a:off x="457200" y="274638"/>
            <a:ext cx="6202363"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s-ES" sz="1800" dirty="0" smtClean="0">
                <a:solidFill>
                  <a:schemeClr val="bg1"/>
                </a:solidFill>
                <a:latin typeface="Arial" charset="0"/>
                <a:cs typeface="Arial" charset="0"/>
              </a:rPr>
              <a:t> (</a:t>
            </a:r>
            <a:r>
              <a:rPr lang="es-ES" sz="1800" dirty="0" smtClean="0">
                <a:solidFill>
                  <a:schemeClr val="bg1"/>
                </a:solidFill>
                <a:latin typeface="Arial" charset="0"/>
                <a:cs typeface="Arial" charset="0"/>
                <a:hlinkClick r:id="rId2" tooltip="20 de marzo"/>
              </a:rPr>
              <a:t>20 de marzo</a:t>
            </a:r>
            <a:r>
              <a:rPr lang="es-ES" sz="1800" dirty="0" smtClean="0">
                <a:solidFill>
                  <a:schemeClr val="bg1"/>
                </a:solidFill>
                <a:latin typeface="Arial" charset="0"/>
                <a:cs typeface="Arial" charset="0"/>
              </a:rPr>
              <a:t> de </a:t>
            </a:r>
            <a:r>
              <a:rPr lang="es-ES" sz="1800" dirty="0" smtClean="0">
                <a:solidFill>
                  <a:schemeClr val="bg1"/>
                </a:solidFill>
                <a:latin typeface="Arial" charset="0"/>
                <a:cs typeface="Arial" charset="0"/>
                <a:hlinkClick r:id="rId3" tooltip="1856"/>
              </a:rPr>
              <a:t>1856</a:t>
            </a:r>
            <a:r>
              <a:rPr lang="es-ES" sz="1800" dirty="0" smtClean="0">
                <a:solidFill>
                  <a:schemeClr val="bg1"/>
                </a:solidFill>
                <a:latin typeface="Arial" charset="0"/>
                <a:cs typeface="Arial" charset="0"/>
              </a:rPr>
              <a:t> - </a:t>
            </a:r>
            <a:r>
              <a:rPr lang="es-ES" sz="1800" dirty="0" smtClean="0">
                <a:solidFill>
                  <a:schemeClr val="bg1"/>
                </a:solidFill>
                <a:latin typeface="Arial" charset="0"/>
                <a:cs typeface="Arial" charset="0"/>
                <a:hlinkClick r:id="rId4" tooltip="21 de marzo"/>
              </a:rPr>
              <a:t>21 de marzo</a:t>
            </a:r>
            <a:r>
              <a:rPr lang="es-ES" sz="1800" dirty="0" smtClean="0">
                <a:solidFill>
                  <a:schemeClr val="bg1"/>
                </a:solidFill>
                <a:latin typeface="Arial" charset="0"/>
                <a:cs typeface="Arial" charset="0"/>
              </a:rPr>
              <a:t> de </a:t>
            </a:r>
            <a:r>
              <a:rPr lang="es-ES" sz="1800" dirty="0" smtClean="0">
                <a:solidFill>
                  <a:schemeClr val="bg1"/>
                </a:solidFill>
                <a:latin typeface="Arial" charset="0"/>
                <a:cs typeface="Arial" charset="0"/>
                <a:hlinkClick r:id="rId5" tooltip="1915"/>
              </a:rPr>
              <a:t>1915</a:t>
            </a:r>
            <a:r>
              <a:rPr lang="es-ES" sz="1800" dirty="0" smtClean="0">
                <a:solidFill>
                  <a:schemeClr val="bg1"/>
                </a:solidFill>
                <a:latin typeface="Arial" charset="0"/>
                <a:cs typeface="Arial" charset="0"/>
              </a:rPr>
              <a:t>) fue un </a:t>
            </a:r>
            <a:r>
              <a:rPr lang="es-ES" sz="1800" dirty="0" smtClean="0">
                <a:solidFill>
                  <a:schemeClr val="bg1"/>
                </a:solidFill>
                <a:latin typeface="Arial" charset="0"/>
                <a:cs typeface="Arial" charset="0"/>
                <a:hlinkClick r:id="rId6" tooltip="Ingeniería"/>
              </a:rPr>
              <a:t>ingeniero mecánico</a:t>
            </a:r>
            <a:r>
              <a:rPr lang="es-ES" sz="1800" dirty="0" smtClean="0">
                <a:solidFill>
                  <a:schemeClr val="bg1"/>
                </a:solidFill>
                <a:latin typeface="Arial" charset="0"/>
                <a:cs typeface="Arial" charset="0"/>
              </a:rPr>
              <a:t> y </a:t>
            </a:r>
            <a:r>
              <a:rPr lang="es-ES" sz="1800" dirty="0" smtClean="0">
                <a:solidFill>
                  <a:schemeClr val="bg1"/>
                </a:solidFill>
                <a:latin typeface="Arial" charset="0"/>
                <a:cs typeface="Arial" charset="0"/>
                <a:hlinkClick r:id="rId7" tooltip="Economía"/>
              </a:rPr>
              <a:t>economista</a:t>
            </a:r>
            <a:r>
              <a:rPr lang="es-ES" sz="1800" dirty="0" smtClean="0">
                <a:solidFill>
                  <a:schemeClr val="bg1"/>
                </a:solidFill>
                <a:latin typeface="Arial" charset="0"/>
                <a:cs typeface="Arial" charset="0"/>
              </a:rPr>
              <a:t> </a:t>
            </a:r>
            <a:r>
              <a:rPr lang="es-ES" sz="1800" dirty="0" smtClean="0">
                <a:solidFill>
                  <a:schemeClr val="bg1"/>
                </a:solidFill>
                <a:latin typeface="Arial" charset="0"/>
                <a:cs typeface="Arial" charset="0"/>
                <a:hlinkClick r:id="rId8" tooltip="Estados Unidos"/>
              </a:rPr>
              <a:t>estadounidense</a:t>
            </a:r>
            <a:r>
              <a:rPr lang="es-ES" sz="1800" dirty="0" smtClean="0">
                <a:solidFill>
                  <a:schemeClr val="bg1"/>
                </a:solidFill>
                <a:latin typeface="Arial" charset="0"/>
                <a:cs typeface="Arial" charset="0"/>
              </a:rPr>
              <a:t>, promotor de la </a:t>
            </a:r>
            <a:r>
              <a:rPr lang="es-ES" sz="1800" dirty="0" smtClean="0">
                <a:solidFill>
                  <a:schemeClr val="bg1"/>
                </a:solidFill>
                <a:latin typeface="Arial" charset="0"/>
                <a:cs typeface="Arial" charset="0"/>
                <a:hlinkClick r:id="rId9" tooltip="Organización científica del trabajo"/>
              </a:rPr>
              <a:t>organización científica del trabajo</a:t>
            </a:r>
            <a:r>
              <a:rPr lang="es-ES" sz="1800" dirty="0" smtClean="0">
                <a:solidFill>
                  <a:schemeClr val="bg1"/>
                </a:solidFill>
                <a:latin typeface="Arial" charset="0"/>
                <a:cs typeface="Arial" charset="0"/>
              </a:rPr>
              <a:t> </a:t>
            </a:r>
            <a:r>
              <a:rPr lang="es-ES" sz="2800" b="1" dirty="0" smtClean="0">
                <a:solidFill>
                  <a:schemeClr val="bg1"/>
                </a:solidFill>
                <a:latin typeface="Arial" charset="0"/>
                <a:cs typeface="Arial" charset="0"/>
              </a:rPr>
              <a:t>y es considerado el padre de la </a:t>
            </a:r>
            <a:r>
              <a:rPr lang="es-ES" sz="2800" b="1" dirty="0" smtClean="0">
                <a:solidFill>
                  <a:schemeClr val="bg1"/>
                </a:solidFill>
                <a:latin typeface="Arial" charset="0"/>
                <a:cs typeface="Arial" charset="0"/>
                <a:hlinkClick r:id="rId10" tooltip="Administración Científica"/>
              </a:rPr>
              <a:t>Administración Científica</a:t>
            </a:r>
            <a:r>
              <a:rPr lang="es-ES" sz="2800" b="1" dirty="0" smtClean="0">
                <a:solidFill>
                  <a:schemeClr val="bg1"/>
                </a:solidFill>
                <a:latin typeface="Arial" charset="0"/>
                <a:cs typeface="Arial" charset="0"/>
              </a:rPr>
              <a:t>.</a:t>
            </a:r>
            <a:r>
              <a:rPr lang="es-ES" sz="2800" b="1" baseline="30000" dirty="0" smtClean="0">
                <a:solidFill>
                  <a:schemeClr val="bg1"/>
                </a:solidFill>
                <a:latin typeface="Arial" charset="0"/>
                <a:cs typeface="Arial" charset="0"/>
                <a:hlinkClick r:id="rId11"/>
              </a:rPr>
              <a:t>[</a:t>
            </a:r>
            <a:r>
              <a:rPr lang="es-ES" sz="1800" baseline="30000" dirty="0" smtClean="0">
                <a:solidFill>
                  <a:schemeClr val="bg1"/>
                </a:solidFill>
                <a:latin typeface="Arial" charset="0"/>
                <a:cs typeface="Arial" charset="0"/>
                <a:hlinkClick r:id="rId11"/>
              </a:rPr>
              <a:t>1]</a:t>
            </a:r>
            <a:r>
              <a:rPr lang="es-ES" sz="1800" dirty="0" smtClean="0">
                <a:solidFill>
                  <a:schemeClr val="bg1"/>
                </a:solidFill>
                <a:latin typeface="Arial" charset="0"/>
                <a:cs typeface="Arial" charset="0"/>
              </a:rPr>
              <a:t> En </a:t>
            </a:r>
            <a:r>
              <a:rPr lang="es-ES" sz="1800" dirty="0" smtClean="0">
                <a:solidFill>
                  <a:schemeClr val="bg1"/>
                </a:solidFill>
                <a:latin typeface="Arial" charset="0"/>
                <a:cs typeface="Arial" charset="0"/>
                <a:hlinkClick r:id="rId12" tooltip="1878"/>
              </a:rPr>
              <a:t>1878</a:t>
            </a:r>
            <a:r>
              <a:rPr lang="es-ES" sz="1800" dirty="0" smtClean="0">
                <a:solidFill>
                  <a:schemeClr val="bg1"/>
                </a:solidFill>
                <a:latin typeface="Arial" charset="0"/>
                <a:cs typeface="Arial" charset="0"/>
              </a:rPr>
              <a:t> efectuó sus primeras observaciones sobre la </a:t>
            </a:r>
            <a:r>
              <a:rPr lang="es-ES" sz="1800" dirty="0" smtClean="0">
                <a:solidFill>
                  <a:schemeClr val="bg1"/>
                </a:solidFill>
                <a:latin typeface="Arial" charset="0"/>
                <a:cs typeface="Arial" charset="0"/>
                <a:hlinkClick r:id="rId13" tooltip="Industria del trabajo (aún no redactado)"/>
              </a:rPr>
              <a:t>industria del trabajo</a:t>
            </a:r>
            <a:r>
              <a:rPr lang="es-ES" sz="1800" dirty="0" smtClean="0">
                <a:solidFill>
                  <a:schemeClr val="bg1"/>
                </a:solidFill>
                <a:latin typeface="Arial" charset="0"/>
                <a:cs typeface="Arial" charset="0"/>
              </a:rPr>
              <a:t> en la industria del </a:t>
            </a:r>
            <a:r>
              <a:rPr lang="es-ES" sz="1800" dirty="0" smtClean="0">
                <a:solidFill>
                  <a:schemeClr val="bg1"/>
                </a:solidFill>
                <a:latin typeface="Arial" charset="0"/>
                <a:cs typeface="Arial" charset="0"/>
                <a:hlinkClick r:id="rId14" tooltip="Acero"/>
              </a:rPr>
              <a:t>acero</a:t>
            </a:r>
            <a:r>
              <a:rPr lang="es-ES" sz="1800" dirty="0" smtClean="0">
                <a:solidFill>
                  <a:schemeClr val="bg1"/>
                </a:solidFill>
                <a:latin typeface="Arial" charset="0"/>
                <a:cs typeface="Arial" charset="0"/>
              </a:rPr>
              <a:t>. A ellas les siguieron una serie de estudios analíticos sobre tiempos de ejecución y remuneración del trabajo. Sus principales puntos, fueron determinar científicamente trabajo estándar, crear una revolución mental y un trabajador funcional a través de diversos conceptos que se intuyen a partir de un trabajo suyo publicado en </a:t>
            </a:r>
            <a:r>
              <a:rPr lang="es-ES" sz="1800" dirty="0" smtClean="0">
                <a:solidFill>
                  <a:schemeClr val="bg1"/>
                </a:solidFill>
                <a:latin typeface="Arial" charset="0"/>
                <a:cs typeface="Arial" charset="0"/>
                <a:hlinkClick r:id="rId15" tooltip="1903"/>
              </a:rPr>
              <a:t>1903</a:t>
            </a:r>
            <a:r>
              <a:rPr lang="es-ES" sz="1800" dirty="0" smtClean="0">
                <a:solidFill>
                  <a:schemeClr val="bg1"/>
                </a:solidFill>
                <a:latin typeface="Arial" charset="0"/>
                <a:cs typeface="Arial" charset="0"/>
              </a:rPr>
              <a:t> llamado </a:t>
            </a:r>
            <a:r>
              <a:rPr lang="es-ES" sz="1800" i="1" dirty="0" smtClean="0">
                <a:solidFill>
                  <a:schemeClr val="bg1"/>
                </a:solidFill>
                <a:latin typeface="Arial" charset="0"/>
                <a:cs typeface="Arial" charset="0"/>
              </a:rPr>
              <a:t>Shop Management</a:t>
            </a:r>
            <a:r>
              <a:rPr lang="es-ES" sz="1800" dirty="0" smtClean="0">
                <a:solidFill>
                  <a:schemeClr val="bg1"/>
                </a:solidFill>
                <a:latin typeface="Arial" charset="0"/>
                <a:cs typeface="Arial" charset="0"/>
              </a:rPr>
              <a:t>.</a:t>
            </a:r>
            <a:endParaRPr lang="es-MX" sz="1800" dirty="0" smtClean="0">
              <a:solidFill>
                <a:schemeClr val="bg1"/>
              </a:solidFill>
              <a:latin typeface="Arial" charset="0"/>
              <a:cs typeface="Arial" charset="0"/>
            </a:endParaRPr>
          </a:p>
          <a:p>
            <a:endParaRPr lang="es-MX" dirty="0" smtClean="0"/>
          </a:p>
        </p:txBody>
      </p:sp>
      <p:sp>
        <p:nvSpPr>
          <p:cNvPr id="347195" name="Rectangle 59"/>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s-MX"/>
          </a:p>
        </p:txBody>
      </p:sp>
      <p:sp>
        <p:nvSpPr>
          <p:cNvPr id="25605" name="AutoShape 64" descr="data:image/jpeg;base64,/9j/4AAQSkZJRgABAQAAAQABAAD/2wBDAAkGBwgHBgkIBwgKCgkLDRYPDQwMDRsUFRAWIB0iIiAdHx8kKDQsJCYxJx8fLT0tMTU3Ojo6Iys/RD84QzQ5Ojf/2wBDAQoKCg0MDRoPDxo3JR8lNzc3Nzc3Nzc3Nzc3Nzc3Nzc3Nzc3Nzc3Nzc3Nzc3Nzc3Nzc3Nzc3Nzc3Nzc3Nzc3Nzf/wAARCABuAHADASIAAhEBAxEB/8QAHAAAAgMBAQEBAAAAAAAAAAAABAcFBggDAQIA/8QANBAAAgEDAwMCBQIFBAMAAAAAAQIDAAQRBSExBhJBE1EHImFxgZGhFCMyQsFSseHwFWLR/8QAFAEBAAAAAAAAAAAAAAAAAAAAAP/EABQRAQAAAAAAAAAAAAAAAAAAAAD/2gAMAwEAAhEDEQA/AHjSxWEsxJJ3NM6l0k69oxgHHJoOMsGI8qT3UIrshKkn7+akTKHUjbuzUVc7tsd+OdqCMv7iSPJJbI9zttVevtYWFs3M5QY2Hk/YUR1drVvpsfoRkS3jjZc5CfU/4FLyWSWaQvKWdyMliaC1S9QDDKvqEHkk7/p/zUvpPUVi3YlzpzvuB6nqEn9KokeRuFz9M/70faSCGaITkkniMHxQNpbHT5wjJFPEzrle1/8AoqM1nRbmxIkiMk0DDkLgr98V00TUILiKGLukSRRuMZyP8VcbOMzKydpaNxj3xQKqYyKuCWB9iK4NcEEEucAe/FMLV+lP4gSJFAyg57WGT21Q9d0i70iRRcx5DjKuDlW/NABLeSZUox+5Fc2um5BIweKHmyGzvxxmh5JCGzknyc/eg1iaUvc6PhyCMYAxg02qU9xGSCQNuaD89yMdznYcYqL1y/NnY3NzGFYxp3DPBroFIlLM5HbwDVf67l9LRWUuq+q4XGMlhzt+lAvJpZbiaSeZi8kjZZidyaJtbYykeAds1xjUMRvgfQUfbv2SIi5A23b/AHoCbrSriFQY40P2O9EadpMgmBkjkL85Gf8AG9S8LH01Zn3PJxmpyyeUekc9wYAc84oJXpGxVwGaIp27doQoD/k0w7KFIkGAO76CqtozzZ7e0MCdiTvVlgkKYDDBNAeqAqTiq51npUFzpFyskeVZCykco4GQR7VYoZQV2oXXYHu9OlhjOMqd/wAGgzrNEQcAbY81HTMTwoxnHb5NSd1IQSuwwSPmG4+lRVwxVvmYEEig11SzChkJJ39jTMNKVb5CQvkjb6UA91GPUwnPOaXnWl/b3ksUFtKHNu7eoBxnjb3phzhp0kKqUftOO738UlT3rnvBDEnO++fNB1jbtOctiiYEkZw0jNjPih4Eyyk7A870fbDt37Nwec0E7p/dMqqQxAO2Fxk+1WvS7F5O0sGVQcgA+1LuG8ktn7g24Odualrfq+9PbEjlHJ7U3zvxQOTTljXCgmpvClcgjis6TdY69FJ2i6dOw+DVz6O631TVHa3mh9Qxxl2kXx96BvW7ZyD4rpKcI2RkY4Pmk+/xPlsblVjg9cAfPhvPmr03UsWrdHX2pWJKMLSR1J5Rgp2/BoEhq06Ne3BhB9Iyt2ZG4GdqhLqQuwznkeOaJZmZO4BtzuRQdy/YQDnJO1Bsc0iDOyOGDE++KexrPrSDu2IxsN/FBIC8eIKcg++aXWr2Xp6jcqoATuLr9AdwKvRy6kd2Qozt5qN1TSBqEPqxSCOaNcAMNnA3wf8A7QVFQjIgA7cDfPk0Rb/K+w2J5FDRuQxyAN+OaPgHcpwAPYUFi0no9dajMsU/8yPcx+TU/afD6zshmZFmjyG/mpv74yDVZ0vU7nTJxLAxXBz5po6bryX1iryEbqD3cCgWXXulWs96bu2jEcrE+sw2VtgBgeD9qn/hHp8Fxp+rw9o/iJI/TJHPaRvVa6y1hL7U5ILRVaNNiycH3q0fBIH/AMjen+0xAc+c0HDQ/hdA+pMt7cTNbL3D5QAzbbedsGpPW9Im6P6F1a0kuDcpLIqQzqOxu1iM9w9wQfuKZoEMuHAViD/UPel58adUij0a205SDJcTB2HsqDn9SKBOMNvJP3oO4TvZcZ596MkK9oPn3oWTDEbjnj80GxTWcZ5CjhcgAk1o41mSW573bb/igKjuvmwSTmj4JSQqrnJGSqioS3ILDbxsTUr0TfpqPUiQRRZSBGkaQtyRtt+TQUR5FaaQqcqXOCfbJoyzuO1hjDEHNMnqv4e22qu99orJa3h+Z4X2jlPuP9J/aljqNjfaTeNbajbPBMOA/DD3B4I+1BKzXqtuAO7txgVKRa6qaelor+kCu7VVobg+qCVzjxUhq9hdtdetaojQsgZSngYHj3oImeRYrmT0D8mcAmrv8NoeprfUY7vSLVHt3wsplYKvaTzvvVa0KzfUb9Ii9qrD5sTSen3H74O9NfpfRdd0dLm5FvY3HrBQUS82AHttj3P5oJOyuNQ0/qvUoLjH8JdFZoOwfKCRhv3FKr4l6mdT6vu+yQNFbhYExxtuf3JplprnfHPc6jaTWUtlG7yxy7gAcdrDnNJCaZri4lmfIeVy7fcnP+aD5YHtxkD6mhW2I7f9X7UVJnH0HOaGckyKRzn2oNlGswsAzFRgBT581p41kq+1nsBS23bgyEcfag91PUTH32tqwJOzuPH0FAaVqV1pN7Hd2TmOaPj2I9iPIoTY814c52OKBz9N9e6dqyJDdutlecdjn5HP/q3+DUlr1hZa5Z/weorlf6o5V/qjPuP+70hskA5wRUxpPU2p6WqRxTmSAcRS/MB9vIoCdd6b1HQpiZozJbZwlwm6n7+x+le6TqoRliuTiPYZ8mrdoXxA06b+TqcTQBticd6fkc4oi66a6X1+6Q6JdRiZzkxWr5z74XkUBmjdMdNam4uGkeQFQT2tgg1e9J0zTNKsSumTN6ZPdhn7qp9r0DqGkRSG11H04ZFwz3Oyp+nFTkvT8mj9Han61+LqWOyk7GiHao+U785oF/8AEzqZLyRtKsZVkTuBuJVOxxwmfvuaoarhd69RRj6+1dY1GdguB5NBxkBP580K6sWBycZH5qQkVWOVIoV1+cLkc7+c0GxDWNu3JP3rZJrHvpE54/Wg49pxtXzjJG1Ei3YAYIz965SRMH5HFBzO3j9q+V5ogwsRnIxXx6DZ2xx70Hnac7rv9RV3+Dpjj67tZZH7UjhmZ2fAVFCHJzXx0DrMVlepp2r2NvqGm3DAGOWMM0bHbuUn9x5pv3Hw46WmLmPT2t2kBBa3ndNj9M4/FBWdU67HUXUI0zRwr6TB80s5YqJXBBBxyUGOPPNHa7a366Lfy6VcJPNPbPH6Lf0NGQf6QP7gOD+KX3XHTFz0Rq8EthqDSRXIYxs20gAxkN4PPNG9A9SX51WKzdg1swZljPEZxnY0FFQ9yfMGVl2YEea6Dxxj7VOdcaeLLXBf2h7bbUl/iFiY5KknDA/nJ/NQ7QH0+4EL52NBxmwP7Rk70LIcEYP9w4omWOTKhWGON6GeMsfmO+24oP/Z"/>
          <p:cNvSpPr>
            <a:spLocks noChangeAspect="1" noChangeArrowheads="1"/>
          </p:cNvSpPr>
          <p:nvPr/>
        </p:nvSpPr>
        <p:spPr bwMode="auto">
          <a:xfrm>
            <a:off x="41275" y="-515938"/>
            <a:ext cx="10668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25606" name="AutoShape 66" descr="data:image/jpeg;base64,/9j/4AAQSkZJRgABAQAAAQABAAD/2wBDAAkGBwgHBgkIBwgKCgkLDRYPDQwMDRsUFRAWIB0iIiAdHx8kKDQsJCYxJx8fLT0tMTU3Ojo6Iys/RD84QzQ5Ojf/2wBDAQoKCg0MDRoPDxo3JR8lNzc3Nzc3Nzc3Nzc3Nzc3Nzc3Nzc3Nzc3Nzc3Nzc3Nzc3Nzc3Nzc3Nzc3Nzc3Nzc3Nzf/wAARCABuAHADASIAAhEBAxEB/8QAHAAAAgMBAQEBAAAAAAAAAAAABAcFBggDAQIA/8QANBAAAgEDAwMCBQIFBAMAAAAAAQIDAAQRBSExBhJBE1EHImFxgZGhFCMyQsFSseHwFWLR/8QAFAEBAAAAAAAAAAAAAAAAAAAAAP/EABQRAQAAAAAAAAAAAAAAAAAAAAD/2gAMAwEAAhEDEQA/AHjSxWEsxJJ3NM6l0k69oxgHHJoOMsGI8qT3UIrshKkn7+akTKHUjbuzUVc7tsd+OdqCMv7iSPJJbI9zttVevtYWFs3M5QY2Hk/YUR1drVvpsfoRkS3jjZc5CfU/4FLyWSWaQvKWdyMliaC1S9QDDKvqEHkk7/p/zUvpPUVi3YlzpzvuB6nqEn9KokeRuFz9M/70faSCGaITkkniMHxQNpbHT5wjJFPEzrle1/8AoqM1nRbmxIkiMk0DDkLgr98V00TUILiKGLukSRRuMZyP8VcbOMzKydpaNxj3xQKqYyKuCWB9iK4NcEEEucAe/FMLV+lP4gSJFAyg57WGT21Q9d0i70iRRcx5DjKuDlW/NABLeSZUox+5Fc2um5BIweKHmyGzvxxmh5JCGzknyc/eg1iaUvc6PhyCMYAxg02qU9xGSCQNuaD89yMdznYcYqL1y/NnY3NzGFYxp3DPBroFIlLM5HbwDVf67l9LRWUuq+q4XGMlhzt+lAvJpZbiaSeZi8kjZZidyaJtbYykeAds1xjUMRvgfQUfbv2SIi5A23b/AHoCbrSriFQY40P2O9EadpMgmBkjkL85Gf8AG9S8LH01Zn3PJxmpyyeUekc9wYAc84oJXpGxVwGaIp27doQoD/k0w7KFIkGAO76CqtozzZ7e0MCdiTvVlgkKYDDBNAeqAqTiq51npUFzpFyskeVZCykco4GQR7VYoZQV2oXXYHu9OlhjOMqd/wAGgzrNEQcAbY81HTMTwoxnHb5NSd1IQSuwwSPmG4+lRVwxVvmYEEig11SzChkJJ39jTMNKVb5CQvkjb6UA91GPUwnPOaXnWl/b3ksUFtKHNu7eoBxnjb3phzhp0kKqUftOO738UlT3rnvBDEnO++fNB1jbtOctiiYEkZw0jNjPih4Eyyk7A870fbDt37Nwec0E7p/dMqqQxAO2Fxk+1WvS7F5O0sGVQcgA+1LuG8ktn7g24Odualrfq+9PbEjlHJ7U3zvxQOTTljXCgmpvClcgjis6TdY69FJ2i6dOw+DVz6O631TVHa3mh9Qxxl2kXx96BvW7ZyD4rpKcI2RkY4Pmk+/xPlsblVjg9cAfPhvPmr03UsWrdHX2pWJKMLSR1J5Rgp2/BoEhq06Ne3BhB9Iyt2ZG4GdqhLqQuwznkeOaJZmZO4BtzuRQdy/YQDnJO1Bsc0iDOyOGDE++KexrPrSDu2IxsN/FBIC8eIKcg++aXWr2Xp6jcqoATuLr9AdwKvRy6kd2Qozt5qN1TSBqEPqxSCOaNcAMNnA3wf8A7QVFQjIgA7cDfPk0Rb/K+w2J5FDRuQxyAN+OaPgHcpwAPYUFi0no9dajMsU/8yPcx+TU/afD6zshmZFmjyG/mpv74yDVZ0vU7nTJxLAxXBz5po6bryX1iryEbqD3cCgWXXulWs96bu2jEcrE+sw2VtgBgeD9qn/hHp8Fxp+rw9o/iJI/TJHPaRvVa6y1hL7U5ILRVaNNiycH3q0fBIH/AMjen+0xAc+c0HDQ/hdA+pMt7cTNbL3D5QAzbbedsGpPW9Im6P6F1a0kuDcpLIqQzqOxu1iM9w9wQfuKZoEMuHAViD/UPel58adUij0a205SDJcTB2HsqDn9SKBOMNvJP3oO4TvZcZ596MkK9oPn3oWTDEbjnj80GxTWcZ5CjhcgAk1o41mSW573bb/igKjuvmwSTmj4JSQqrnJGSqioS3ILDbxsTUr0TfpqPUiQRRZSBGkaQtyRtt+TQUR5FaaQqcqXOCfbJoyzuO1hjDEHNMnqv4e22qu99orJa3h+Z4X2jlPuP9J/aljqNjfaTeNbajbPBMOA/DD3B4I+1BKzXqtuAO7txgVKRa6qaelor+kCu7VVobg+qCVzjxUhq9hdtdetaojQsgZSngYHj3oImeRYrmT0D8mcAmrv8NoeprfUY7vSLVHt3wsplYKvaTzvvVa0KzfUb9Ii9qrD5sTSen3H74O9NfpfRdd0dLm5FvY3HrBQUS82AHttj3P5oJOyuNQ0/qvUoLjH8JdFZoOwfKCRhv3FKr4l6mdT6vu+yQNFbhYExxtuf3JplprnfHPc6jaTWUtlG7yxy7gAcdrDnNJCaZri4lmfIeVy7fcnP+aD5YHtxkD6mhW2I7f9X7UVJnH0HOaGckyKRzn2oNlGswsAzFRgBT581p41kq+1nsBS23bgyEcfag91PUTH32tqwJOzuPH0FAaVqV1pN7Hd2TmOaPj2I9iPIoTY814c52OKBz9N9e6dqyJDdutlecdjn5HP/q3+DUlr1hZa5Z/weorlf6o5V/qjPuP+70hskA5wRUxpPU2p6WqRxTmSAcRS/MB9vIoCdd6b1HQpiZozJbZwlwm6n7+x+le6TqoRliuTiPYZ8mrdoXxA06b+TqcTQBticd6fkc4oi66a6X1+6Q6JdRiZzkxWr5z74XkUBmjdMdNam4uGkeQFQT2tgg1e9J0zTNKsSumTN6ZPdhn7qp9r0DqGkRSG11H04ZFwz3Oyp+nFTkvT8mj9Han61+LqWOyk7GiHao+U785oF/8AEzqZLyRtKsZVkTuBuJVOxxwmfvuaoarhd69RRj6+1dY1GdguB5NBxkBP580K6sWBycZH5qQkVWOVIoV1+cLkc7+c0GxDWNu3JP3rZJrHvpE54/Wg49pxtXzjJG1Ei3YAYIz965SRMH5HFBzO3j9q+V5ogwsRnIxXx6DZ2xx70Hnac7rv9RV3+Dpjj67tZZH7UjhmZ2fAVFCHJzXx0DrMVlepp2r2NvqGm3DAGOWMM0bHbuUn9x5pv3Hw46WmLmPT2t2kBBa3ndNj9M4/FBWdU67HUXUI0zRwr6TB80s5YqJXBBBxyUGOPPNHa7a366Lfy6VcJPNPbPH6Lf0NGQf6QP7gOD+KX3XHTFz0Rq8EthqDSRXIYxs20gAxkN4PPNG9A9SX51WKzdg1swZljPEZxnY0FFQ9yfMGVl2YEea6Dxxj7VOdcaeLLXBf2h7bbUl/iFiY5KknDA/nJ/NQ7QH0+4EL52NBxmwP7Rk70LIcEYP9w4omWOTKhWGON6GeMsfmO+24oP/Z"/>
          <p:cNvSpPr>
            <a:spLocks noChangeAspect="1" noChangeArrowheads="1"/>
          </p:cNvSpPr>
          <p:nvPr/>
        </p:nvSpPr>
        <p:spPr bwMode="auto">
          <a:xfrm>
            <a:off x="41275" y="-515938"/>
            <a:ext cx="10668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25607" name="Picture 71" descr="Frederick Winslow Taylor.JPG">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5825" y="620713"/>
            <a:ext cx="14287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48 Rectángulo"/>
          <p:cNvSpPr/>
          <p:nvPr/>
        </p:nvSpPr>
        <p:spPr>
          <a:xfrm>
            <a:off x="411866" y="4449886"/>
            <a:ext cx="8732134"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Frederick </a:t>
            </a:r>
            <a:r>
              <a:rPr lang="es-ES"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Winslow</a:t>
            </a: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Taylor </a:t>
            </a:r>
            <a:endParaRPr lang="es-MX"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5609" name="49 CuadroTexto"/>
          <p:cNvSpPr txBox="1">
            <a:spLocks noChangeArrowheads="1"/>
          </p:cNvSpPr>
          <p:nvPr/>
        </p:nvSpPr>
        <p:spPr bwMode="auto">
          <a:xfrm>
            <a:off x="3492500" y="5229225"/>
            <a:ext cx="5256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3200">
                <a:solidFill>
                  <a:schemeClr val="bg1"/>
                </a:solidFill>
              </a:rPr>
              <a:t>ADMINISTRACIÓN CIENTIFICA</a:t>
            </a:r>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6626" name="44 Marcador de contenido"/>
          <p:cNvSpPr>
            <a:spLocks noGrp="1"/>
          </p:cNvSpPr>
          <p:nvPr>
            <p:ph/>
          </p:nvPr>
        </p:nvSpPr>
        <p:spPr bwMode="auto">
          <a:xfrm>
            <a:off x="395536" y="4077989"/>
            <a:ext cx="8568952" cy="2519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buFontTx/>
              <a:buNone/>
            </a:pPr>
            <a:r>
              <a:rPr lang="es-MX" sz="1600" dirty="0" smtClean="0">
                <a:solidFill>
                  <a:schemeClr val="bg1"/>
                </a:solidFill>
                <a:latin typeface="Arial" charset="0"/>
                <a:cs typeface="Arial" charset="0"/>
              </a:rPr>
              <a:t>Frank y </a:t>
            </a:r>
            <a:r>
              <a:rPr lang="es-MX" sz="1600" dirty="0" err="1" smtClean="0">
                <a:solidFill>
                  <a:schemeClr val="bg1"/>
                </a:solidFill>
                <a:latin typeface="Arial" charset="0"/>
                <a:cs typeface="Arial" charset="0"/>
              </a:rPr>
              <a:t>Lillian</a:t>
            </a:r>
            <a:r>
              <a:rPr lang="es-MX" sz="1600" dirty="0" smtClean="0">
                <a:solidFill>
                  <a:schemeClr val="bg1"/>
                </a:solidFill>
                <a:latin typeface="Arial" charset="0"/>
                <a:cs typeface="Arial" charset="0"/>
              </a:rPr>
              <a:t> </a:t>
            </a:r>
            <a:r>
              <a:rPr lang="es-MX" sz="1600" dirty="0" err="1" smtClean="0">
                <a:solidFill>
                  <a:schemeClr val="bg1"/>
                </a:solidFill>
                <a:latin typeface="Arial" charset="0"/>
                <a:cs typeface="Arial" charset="0"/>
              </a:rPr>
              <a:t>Gilbreth</a:t>
            </a:r>
            <a:r>
              <a:rPr lang="es-MX" sz="1600" dirty="0" smtClean="0">
                <a:solidFill>
                  <a:schemeClr val="bg1"/>
                </a:solidFill>
                <a:latin typeface="Arial" charset="0"/>
                <a:cs typeface="Arial" charset="0"/>
              </a:rPr>
              <a:t> (1868 – 1924) (1878-1972)* </a:t>
            </a:r>
          </a:p>
          <a:p>
            <a:pPr algn="just">
              <a:buFontTx/>
              <a:buNone/>
            </a:pPr>
            <a:r>
              <a:rPr lang="es-MX" sz="1600" dirty="0" smtClean="0">
                <a:solidFill>
                  <a:schemeClr val="bg1"/>
                </a:solidFill>
                <a:latin typeface="Arial" charset="0"/>
                <a:cs typeface="Arial" charset="0"/>
              </a:rPr>
              <a:t>Importantes defensores de la administración científica, ambos nacidos en los Estados Unidos. </a:t>
            </a:r>
          </a:p>
          <a:p>
            <a:pPr algn="just" eaLnBrk="1" hangingPunct="1"/>
            <a:r>
              <a:rPr lang="es-MX" sz="2400" dirty="0">
                <a:solidFill>
                  <a:schemeClr val="bg1"/>
                </a:solidFill>
                <a:latin typeface="Arial" charset="0"/>
                <a:cs typeface="Arial" charset="0"/>
              </a:rPr>
              <a:t>Principales aportaciones:</a:t>
            </a:r>
          </a:p>
          <a:p>
            <a:pPr lvl="1" algn="just" eaLnBrk="1" hangingPunct="1"/>
            <a:r>
              <a:rPr lang="es-MX" sz="2400" dirty="0">
                <a:solidFill>
                  <a:schemeClr val="bg1"/>
                </a:solidFill>
                <a:latin typeface="Arial" charset="0"/>
                <a:cs typeface="Arial" charset="0"/>
              </a:rPr>
              <a:t>Aislaron 17 movimientos básicos en la realización de las tareas, a los cuales denominaron </a:t>
            </a:r>
            <a:r>
              <a:rPr lang="es-MX" sz="2400" dirty="0" err="1">
                <a:solidFill>
                  <a:schemeClr val="bg1"/>
                </a:solidFill>
                <a:latin typeface="Arial" charset="0"/>
                <a:cs typeface="Arial" charset="0"/>
              </a:rPr>
              <a:t>therblig</a:t>
            </a:r>
            <a:r>
              <a:rPr lang="es-MX" sz="2400" dirty="0">
                <a:solidFill>
                  <a:schemeClr val="bg1"/>
                </a:solidFill>
                <a:latin typeface="Arial" charset="0"/>
                <a:cs typeface="Arial" charset="0"/>
              </a:rPr>
              <a:t> ("</a:t>
            </a:r>
            <a:r>
              <a:rPr lang="es-MX" sz="2400" dirty="0" err="1">
                <a:solidFill>
                  <a:schemeClr val="bg1"/>
                </a:solidFill>
                <a:latin typeface="Arial" charset="0"/>
                <a:cs typeface="Arial" charset="0"/>
              </a:rPr>
              <a:t>Gilbreth</a:t>
            </a:r>
            <a:r>
              <a:rPr lang="es-MX" sz="2400" dirty="0">
                <a:solidFill>
                  <a:schemeClr val="bg1"/>
                </a:solidFill>
                <a:latin typeface="Arial" charset="0"/>
                <a:cs typeface="Arial" charset="0"/>
              </a:rPr>
              <a:t>" deletreado al revés, con la t y la h invertidas). </a:t>
            </a:r>
          </a:p>
          <a:p>
            <a:pPr algn="just">
              <a:buFontTx/>
              <a:buNone/>
            </a:pPr>
            <a:endParaRPr lang="es-MX" sz="1600" dirty="0" smtClean="0">
              <a:solidFill>
                <a:schemeClr val="bg1"/>
              </a:solidFill>
              <a:latin typeface="Arial" charset="0"/>
              <a:cs typeface="Arial" charset="0"/>
            </a:endParaRPr>
          </a:p>
          <a:p>
            <a:pPr algn="just">
              <a:buFontTx/>
              <a:buNone/>
            </a:pPr>
            <a:endParaRPr lang="es-MX" sz="1600" dirty="0" smtClean="0">
              <a:solidFill>
                <a:schemeClr val="bg1"/>
              </a:solidFill>
              <a:latin typeface="Arial" charset="0"/>
              <a:cs typeface="Arial" charset="0"/>
            </a:endParaRPr>
          </a:p>
        </p:txBody>
      </p:sp>
      <p:sp>
        <p:nvSpPr>
          <p:cNvPr id="347195" name="Rectangle 59"/>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s-MX"/>
          </a:p>
        </p:txBody>
      </p:sp>
      <p:sp>
        <p:nvSpPr>
          <p:cNvPr id="26629" name="AutoShape 64" descr="data:image/jpeg;base64,/9j/4AAQSkZJRgABAQAAAQABAAD/2wBDAAkGBwgHBgkIBwgKCgkLDRYPDQwMDRsUFRAWIB0iIiAdHx8kKDQsJCYxJx8fLT0tMTU3Ojo6Iys/RD84QzQ5Ojf/2wBDAQoKCg0MDRoPDxo3JR8lNzc3Nzc3Nzc3Nzc3Nzc3Nzc3Nzc3Nzc3Nzc3Nzc3Nzc3Nzc3Nzc3Nzc3Nzc3Nzc3Nzf/wAARCABuAHADASIAAhEBAxEB/8QAHAAAAgMBAQEBAAAAAAAAAAAABAcFBggDAQIA/8QANBAAAgEDAwMCBQIFBAMAAAAAAQIDAAQRBSExBhJBE1EHImFxgZGhFCMyQsFSseHwFWLR/8QAFAEBAAAAAAAAAAAAAAAAAAAAAP/EABQRAQAAAAAAAAAAAAAAAAAAAAD/2gAMAwEAAhEDEQA/AHjSxWEsxJJ3NM6l0k69oxgHHJoOMsGI8qT3UIrshKkn7+akTKHUjbuzUVc7tsd+OdqCMv7iSPJJbI9zttVevtYWFs3M5QY2Hk/YUR1drVvpsfoRkS3jjZc5CfU/4FLyWSWaQvKWdyMliaC1S9QDDKvqEHkk7/p/zUvpPUVi3YlzpzvuB6nqEn9KokeRuFz9M/70faSCGaITkkniMHxQNpbHT5wjJFPEzrle1/8AoqM1nRbmxIkiMk0DDkLgr98V00TUILiKGLukSRRuMZyP8VcbOMzKydpaNxj3xQKqYyKuCWB9iK4NcEEEucAe/FMLV+lP4gSJFAyg57WGT21Q9d0i70iRRcx5DjKuDlW/NABLeSZUox+5Fc2um5BIweKHmyGzvxxmh5JCGzknyc/eg1iaUvc6PhyCMYAxg02qU9xGSCQNuaD89yMdznYcYqL1y/NnY3NzGFYxp3DPBroFIlLM5HbwDVf67l9LRWUuq+q4XGMlhzt+lAvJpZbiaSeZi8kjZZidyaJtbYykeAds1xjUMRvgfQUfbv2SIi5A23b/AHoCbrSriFQY40P2O9EadpMgmBkjkL85Gf8AG9S8LH01Zn3PJxmpyyeUekc9wYAc84oJXpGxVwGaIp27doQoD/k0w7KFIkGAO76CqtozzZ7e0MCdiTvVlgkKYDDBNAeqAqTiq51npUFzpFyskeVZCykco4GQR7VYoZQV2oXXYHu9OlhjOMqd/wAGgzrNEQcAbY81HTMTwoxnHb5NSd1IQSuwwSPmG4+lRVwxVvmYEEig11SzChkJJ39jTMNKVb5CQvkjb6UA91GPUwnPOaXnWl/b3ksUFtKHNu7eoBxnjb3phzhp0kKqUftOO738UlT3rnvBDEnO++fNB1jbtOctiiYEkZw0jNjPih4Eyyk7A870fbDt37Nwec0E7p/dMqqQxAO2Fxk+1WvS7F5O0sGVQcgA+1LuG8ktn7g24Odualrfq+9PbEjlHJ7U3zvxQOTTljXCgmpvClcgjis6TdY69FJ2i6dOw+DVz6O631TVHa3mh9Qxxl2kXx96BvW7ZyD4rpKcI2RkY4Pmk+/xPlsblVjg9cAfPhvPmr03UsWrdHX2pWJKMLSR1J5Rgp2/BoEhq06Ne3BhB9Iyt2ZG4GdqhLqQuwznkeOaJZmZO4BtzuRQdy/YQDnJO1Bsc0iDOyOGDE++KexrPrSDu2IxsN/FBIC8eIKcg++aXWr2Xp6jcqoATuLr9AdwKvRy6kd2Qozt5qN1TSBqEPqxSCOaNcAMNnA3wf8A7QVFQjIgA7cDfPk0Rb/K+w2J5FDRuQxyAN+OaPgHcpwAPYUFi0no9dajMsU/8yPcx+TU/afD6zshmZFmjyG/mpv74yDVZ0vU7nTJxLAxXBz5po6bryX1iryEbqD3cCgWXXulWs96bu2jEcrE+sw2VtgBgeD9qn/hHp8Fxp+rw9o/iJI/TJHPaRvVa6y1hL7U5ILRVaNNiycH3q0fBIH/AMjen+0xAc+c0HDQ/hdA+pMt7cTNbL3D5QAzbbedsGpPW9Im6P6F1a0kuDcpLIqQzqOxu1iM9w9wQfuKZoEMuHAViD/UPel58adUij0a205SDJcTB2HsqDn9SKBOMNvJP3oO4TvZcZ596MkK9oPn3oWTDEbjnj80GxTWcZ5CjhcgAk1o41mSW573bb/igKjuvmwSTmj4JSQqrnJGSqioS3ILDbxsTUr0TfpqPUiQRRZSBGkaQtyRtt+TQUR5FaaQqcqXOCfbJoyzuO1hjDEHNMnqv4e22qu99orJa3h+Z4X2jlPuP9J/aljqNjfaTeNbajbPBMOA/DD3B4I+1BKzXqtuAO7txgVKRa6qaelor+kCu7VVobg+qCVzjxUhq9hdtdetaojQsgZSngYHj3oImeRYrmT0D8mcAmrv8NoeprfUY7vSLVHt3wsplYKvaTzvvVa0KzfUb9Ii9qrD5sTSen3H74O9NfpfRdd0dLm5FvY3HrBQUS82AHttj3P5oJOyuNQ0/qvUoLjH8JdFZoOwfKCRhv3FKr4l6mdT6vu+yQNFbhYExxtuf3JplprnfHPc6jaTWUtlG7yxy7gAcdrDnNJCaZri4lmfIeVy7fcnP+aD5YHtxkD6mhW2I7f9X7UVJnH0HOaGckyKRzn2oNlGswsAzFRgBT581p41kq+1nsBS23bgyEcfag91PUTH32tqwJOzuPH0FAaVqV1pN7Hd2TmOaPj2I9iPIoTY814c52OKBz9N9e6dqyJDdutlecdjn5HP/q3+DUlr1hZa5Z/weorlf6o5V/qjPuP+70hskA5wRUxpPU2p6WqRxTmSAcRS/MB9vIoCdd6b1HQpiZozJbZwlwm6n7+x+le6TqoRliuTiPYZ8mrdoXxA06b+TqcTQBticd6fkc4oi66a6X1+6Q6JdRiZzkxWr5z74XkUBmjdMdNam4uGkeQFQT2tgg1e9J0zTNKsSumTN6ZPdhn7qp9r0DqGkRSG11H04ZFwz3Oyp+nFTkvT8mj9Han61+LqWOyk7GiHao+U785oF/8AEzqZLyRtKsZVkTuBuJVOxxwmfvuaoarhd69RRj6+1dY1GdguB5NBxkBP580K6sWBycZH5qQkVWOVIoV1+cLkc7+c0GxDWNu3JP3rZJrHvpE54/Wg49pxtXzjJG1Ei3YAYIz965SRMH5HFBzO3j9q+V5ogwsRnIxXx6DZ2xx70Hnac7rv9RV3+Dpjj67tZZH7UjhmZ2fAVFCHJzXx0DrMVlepp2r2NvqGm3DAGOWMM0bHbuUn9x5pv3Hw46WmLmPT2t2kBBa3ndNj9M4/FBWdU67HUXUI0zRwr6TB80s5YqJXBBBxyUGOPPNHa7a366Lfy6VcJPNPbPH6Lf0NGQf6QP7gOD+KX3XHTFz0Rq8EthqDSRXIYxs20gAxkN4PPNG9A9SX51WKzdg1swZljPEZxnY0FFQ9yfMGVl2YEea6Dxxj7VOdcaeLLXBf2h7bbUl/iFiY5KknDA/nJ/NQ7QH0+4EL52NBxmwP7Rk70LIcEYP9w4omWOTKhWGON6GeMsfmO+24oP/Z"/>
          <p:cNvSpPr>
            <a:spLocks noChangeAspect="1" noChangeArrowheads="1"/>
          </p:cNvSpPr>
          <p:nvPr/>
        </p:nvSpPr>
        <p:spPr bwMode="auto">
          <a:xfrm>
            <a:off x="41275" y="-515938"/>
            <a:ext cx="10668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26630" name="AutoShape 66" descr="data:image/jpeg;base64,/9j/4AAQSkZJRgABAQAAAQABAAD/2wBDAAkGBwgHBgkIBwgKCgkLDRYPDQwMDRsUFRAWIB0iIiAdHx8kKDQsJCYxJx8fLT0tMTU3Ojo6Iys/RD84QzQ5Ojf/2wBDAQoKCg0MDRoPDxo3JR8lNzc3Nzc3Nzc3Nzc3Nzc3Nzc3Nzc3Nzc3Nzc3Nzc3Nzc3Nzc3Nzc3Nzc3Nzc3Nzc3Nzf/wAARCABuAHADASIAAhEBAxEB/8QAHAAAAgMBAQEBAAAAAAAAAAAABAcFBggDAQIA/8QANBAAAgEDAwMCBQIFBAMAAAAAAQIDAAQRBSExBhJBE1EHImFxgZGhFCMyQsFSseHwFWLR/8QAFAEBAAAAAAAAAAAAAAAAAAAAAP/EABQRAQAAAAAAAAAAAAAAAAAAAAD/2gAMAwEAAhEDEQA/AHjSxWEsxJJ3NM6l0k69oxgHHJoOMsGI8qT3UIrshKkn7+akTKHUjbuzUVc7tsd+OdqCMv7iSPJJbI9zttVevtYWFs3M5QY2Hk/YUR1drVvpsfoRkS3jjZc5CfU/4FLyWSWaQvKWdyMliaC1S9QDDKvqEHkk7/p/zUvpPUVi3YlzpzvuB6nqEn9KokeRuFz9M/70faSCGaITkkniMHxQNpbHT5wjJFPEzrle1/8AoqM1nRbmxIkiMk0DDkLgr98V00TUILiKGLukSRRuMZyP8VcbOMzKydpaNxj3xQKqYyKuCWB9iK4NcEEEucAe/FMLV+lP4gSJFAyg57WGT21Q9d0i70iRRcx5DjKuDlW/NABLeSZUox+5Fc2um5BIweKHmyGzvxxmh5JCGzknyc/eg1iaUvc6PhyCMYAxg02qU9xGSCQNuaD89yMdznYcYqL1y/NnY3NzGFYxp3DPBroFIlLM5HbwDVf67l9LRWUuq+q4XGMlhzt+lAvJpZbiaSeZi8kjZZidyaJtbYykeAds1xjUMRvgfQUfbv2SIi5A23b/AHoCbrSriFQY40P2O9EadpMgmBkjkL85Gf8AG9S8LH01Zn3PJxmpyyeUekc9wYAc84oJXpGxVwGaIp27doQoD/k0w7KFIkGAO76CqtozzZ7e0MCdiTvVlgkKYDDBNAeqAqTiq51npUFzpFyskeVZCykco4GQR7VYoZQV2oXXYHu9OlhjOMqd/wAGgzrNEQcAbY81HTMTwoxnHb5NSd1IQSuwwSPmG4+lRVwxVvmYEEig11SzChkJJ39jTMNKVb5CQvkjb6UA91GPUwnPOaXnWl/b3ksUFtKHNu7eoBxnjb3phzhp0kKqUftOO738UlT3rnvBDEnO++fNB1jbtOctiiYEkZw0jNjPih4Eyyk7A870fbDt37Nwec0E7p/dMqqQxAO2Fxk+1WvS7F5O0sGVQcgA+1LuG8ktn7g24Odualrfq+9PbEjlHJ7U3zvxQOTTljXCgmpvClcgjis6TdY69FJ2i6dOw+DVz6O631TVHa3mh9Qxxl2kXx96BvW7ZyD4rpKcI2RkY4Pmk+/xPlsblVjg9cAfPhvPmr03UsWrdHX2pWJKMLSR1J5Rgp2/BoEhq06Ne3BhB9Iyt2ZG4GdqhLqQuwznkeOaJZmZO4BtzuRQdy/YQDnJO1Bsc0iDOyOGDE++KexrPrSDu2IxsN/FBIC8eIKcg++aXWr2Xp6jcqoATuLr9AdwKvRy6kd2Qozt5qN1TSBqEPqxSCOaNcAMNnA3wf8A7QVFQjIgA7cDfPk0Rb/K+w2J5FDRuQxyAN+OaPgHcpwAPYUFi0no9dajMsU/8yPcx+TU/afD6zshmZFmjyG/mpv74yDVZ0vU7nTJxLAxXBz5po6bryX1iryEbqD3cCgWXXulWs96bu2jEcrE+sw2VtgBgeD9qn/hHp8Fxp+rw9o/iJI/TJHPaRvVa6y1hL7U5ILRVaNNiycH3q0fBIH/AMjen+0xAc+c0HDQ/hdA+pMt7cTNbL3D5QAzbbedsGpPW9Im6P6F1a0kuDcpLIqQzqOxu1iM9w9wQfuKZoEMuHAViD/UPel58adUij0a205SDJcTB2HsqDn9SKBOMNvJP3oO4TvZcZ596MkK9oPn3oWTDEbjnj80GxTWcZ5CjhcgAk1o41mSW573bb/igKjuvmwSTmj4JSQqrnJGSqioS3ILDbxsTUr0TfpqPUiQRRZSBGkaQtyRtt+TQUR5FaaQqcqXOCfbJoyzuO1hjDEHNMnqv4e22qu99orJa3h+Z4X2jlPuP9J/aljqNjfaTeNbajbPBMOA/DD3B4I+1BKzXqtuAO7txgVKRa6qaelor+kCu7VVobg+qCVzjxUhq9hdtdetaojQsgZSngYHj3oImeRYrmT0D8mcAmrv8NoeprfUY7vSLVHt3wsplYKvaTzvvVa0KzfUb9Ii9qrD5sTSen3H74O9NfpfRdd0dLm5FvY3HrBQUS82AHttj3P5oJOyuNQ0/qvUoLjH8JdFZoOwfKCRhv3FKr4l6mdT6vu+yQNFbhYExxtuf3JplprnfHPc6jaTWUtlG7yxy7gAcdrDnNJCaZri4lmfIeVy7fcnP+aD5YHtxkD6mhW2I7f9X7UVJnH0HOaGckyKRzn2oNlGswsAzFRgBT581p41kq+1nsBS23bgyEcfag91PUTH32tqwJOzuPH0FAaVqV1pN7Hd2TmOaPj2I9iPIoTY814c52OKBz9N9e6dqyJDdutlecdjn5HP/q3+DUlr1hZa5Z/weorlf6o5V/qjPuP+70hskA5wRUxpPU2p6WqRxTmSAcRS/MB9vIoCdd6b1HQpiZozJbZwlwm6n7+x+le6TqoRliuTiPYZ8mrdoXxA06b+TqcTQBticd6fkc4oi66a6X1+6Q6JdRiZzkxWr5z74XkUBmjdMdNam4uGkeQFQT2tgg1e9J0zTNKsSumTN6ZPdhn7qp9r0DqGkRSG11H04ZFwz3Oyp+nFTkvT8mj9Han61+LqWOyk7GiHao+U785oF/8AEzqZLyRtKsZVkTuBuJVOxxwmfvuaoarhd69RRj6+1dY1GdguB5NBxkBP580K6sWBycZH5qQkVWOVIoV1+cLkc7+c0GxDWNu3JP3rZJrHvpE54/Wg49pxtXzjJG1Ei3YAYIz965SRMH5HFBzO3j9q+V5ogwsRnIxXx6DZ2xx70Hnac7rv9RV3+Dpjj67tZZH7UjhmZ2fAVFCHJzXx0DrMVlepp2r2NvqGm3DAGOWMM0bHbuUn9x5pv3Hw46WmLmPT2t2kBBa3ndNj9M4/FBWdU67HUXUI0zRwr6TB80s5YqJXBBBxyUGOPPNHa7a366Lfy6VcJPNPbPH6Lf0NGQf6QP7gOD+KX3XHTFz0Rq8EthqDSRXIYxs20gAxkN4PPNG9A9SX51WKzdg1swZljPEZxnY0FFQ9yfMGVl2YEea6Dxxj7VOdcaeLLXBf2h7bbUl/iFiY5KknDA/nJ/NQ7QH0+4EL52NBxmwP7Rk70LIcEYP9w4omWOTKhWGON6GeMsfmO+24oP/Z"/>
          <p:cNvSpPr>
            <a:spLocks noChangeAspect="1" noChangeArrowheads="1"/>
          </p:cNvSpPr>
          <p:nvPr/>
        </p:nvSpPr>
        <p:spPr bwMode="auto">
          <a:xfrm>
            <a:off x="41275" y="-515938"/>
            <a:ext cx="10668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26631" name="Picture 3" descr="http://gilbrethnetwork.tripod.com/fran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404813"/>
            <a:ext cx="233997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5" descr="http://gilbrethnetwork.tripod.com/lillia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04813"/>
            <a:ext cx="2479675"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p:nvPr/>
        </p:nvSpPr>
        <p:spPr>
          <a:xfrm>
            <a:off x="899592" y="2996952"/>
            <a:ext cx="7879080" cy="923330"/>
          </a:xfrm>
          <a:prstGeom prst="rect">
            <a:avLst/>
          </a:prstGeom>
          <a:noFill/>
        </p:spPr>
        <p:txBody>
          <a:bodyPr wrap="none">
            <a:spAutoFit/>
          </a:bodyPr>
          <a:lstStyle/>
          <a:p>
            <a:pPr algn="ctr">
              <a:defRPr/>
            </a:pPr>
            <a:r>
              <a:rPr lang="es-MX"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Frank y </a:t>
            </a:r>
            <a:r>
              <a:rPr lang="es-MX"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Lillian</a:t>
            </a:r>
            <a:r>
              <a:rPr lang="es-MX"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a:t>
            </a:r>
            <a:r>
              <a:rPr lang="es-MX" sz="5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Gilbreth</a:t>
            </a:r>
            <a:r>
              <a:rPr lang="es-MX"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 </a:t>
            </a:r>
            <a:endParaRPr lang="es-MX"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6634" name="12 CuadroTexto"/>
          <p:cNvSpPr txBox="1">
            <a:spLocks noChangeArrowheads="1"/>
          </p:cNvSpPr>
          <p:nvPr/>
        </p:nvSpPr>
        <p:spPr bwMode="auto">
          <a:xfrm>
            <a:off x="4643438" y="3789363"/>
            <a:ext cx="3889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1800" b="1">
                <a:solidFill>
                  <a:schemeClr val="bg1"/>
                </a:solidFill>
                <a:latin typeface="Arial" charset="0"/>
                <a:cs typeface="Arial" charset="0"/>
              </a:rPr>
              <a:t>TIEMPOS Y MOVIMIENTOS</a:t>
            </a:r>
            <a:endParaRPr lang="es-MX" sz="1800" b="1"/>
          </a:p>
        </p:txBody>
      </p:sp>
    </p:spTree>
  </p:cSld>
  <p:clrMapOvr>
    <a:masterClrMapping/>
  </p:clrMapOvr>
  <p:transition spd="slow">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descr="http://www.biografiasyvidas.com/biografia/f/fotos/f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60350"/>
            <a:ext cx="32385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3 CuadroTexto"/>
          <p:cNvSpPr txBox="1">
            <a:spLocks noChangeArrowheads="1"/>
          </p:cNvSpPr>
          <p:nvPr/>
        </p:nvSpPr>
        <p:spPr bwMode="auto">
          <a:xfrm>
            <a:off x="3635375" y="404813"/>
            <a:ext cx="47529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just" eaLnBrk="1" hangingPunct="1"/>
            <a:r>
              <a:rPr lang="es-MX" dirty="0"/>
              <a:t>Empresario norteamericano (Dearborn, Michigan, 1863-1947). Tras haber recibido sólo una educación elemental, se formó como técnico maquinista en la industria de Detroit. Tan pronto como los alemanes Daimler y Benz empezaron a lanzar al mercado los primeros automóviles (hacia 1885), Ford se interesó por el invento y empezó a construir sus propios prototipos. Sin embargo, sus primeros intentos fracasaron.</a:t>
            </a:r>
          </a:p>
          <a:p>
            <a:pPr algn="just" eaLnBrk="1" hangingPunct="1"/>
            <a:endParaRPr lang="es-MX" dirty="0"/>
          </a:p>
        </p:txBody>
      </p:sp>
      <p:sp>
        <p:nvSpPr>
          <p:cNvPr id="28678" name="5 CuadroTexto"/>
          <p:cNvSpPr txBox="1">
            <a:spLocks noChangeArrowheads="1"/>
          </p:cNvSpPr>
          <p:nvPr/>
        </p:nvSpPr>
        <p:spPr bwMode="auto">
          <a:xfrm>
            <a:off x="3995936" y="2090737"/>
            <a:ext cx="4176712" cy="350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1800" b="1" dirty="0"/>
              <a:t>La clave del éxito de Ford residía en su procedimiento para reducir los </a:t>
            </a:r>
            <a:r>
              <a:rPr lang="es-MX" sz="1800" b="1" dirty="0" smtClean="0"/>
              <a:t>costos </a:t>
            </a:r>
            <a:r>
              <a:rPr lang="es-MX" sz="1800" b="1" dirty="0"/>
              <a:t>de fabricación</a:t>
            </a:r>
            <a:r>
              <a:rPr lang="es-MX" dirty="0"/>
              <a:t>: la producción en serie, conocida también como </a:t>
            </a:r>
            <a:r>
              <a:rPr lang="es-MX" dirty="0" err="1"/>
              <a:t>fordismo</a:t>
            </a:r>
            <a:r>
              <a:rPr lang="es-MX" dirty="0"/>
              <a:t>. Dicho método, inspirado en el modo de trabajo de los mataderos de Detroit, consistía en instalar una cadena de montaje a base de correas de transmisión y guías de deslizamiento que iban desplazando automáticamente el chasis del automóvil hasta los puestos en donde sucesivos grupos de operarios realizaban en él las tareas encomendadas, hasta que el coche estuviera completamente terminado. El sistema de piezas intercambiables, ensayado desde mucho antes en fábricas americanas de armas y relojes, abarataba la producción y las reparaciones por la vía de la estandarización del producto.</a:t>
            </a:r>
          </a:p>
          <a:p>
            <a:pPr eaLnBrk="1" hangingPunct="1"/>
            <a:endParaRPr lang="es-MX" dirty="0"/>
          </a:p>
        </p:txBody>
      </p:sp>
      <p:sp>
        <p:nvSpPr>
          <p:cNvPr id="7" name="6 Rectángulo"/>
          <p:cNvSpPr/>
          <p:nvPr/>
        </p:nvSpPr>
        <p:spPr>
          <a:xfrm>
            <a:off x="0" y="3429000"/>
            <a:ext cx="3902287"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HENRY FORD</a:t>
            </a:r>
          </a:p>
        </p:txBody>
      </p:sp>
    </p:spTree>
  </p:cSld>
  <p:clrMapOvr>
    <a:masterClrMapping/>
  </p:clrMapOvr>
  <p:transition spd="slow">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2 Título"/>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MX" b="1" smtClean="0"/>
              <a:t>Walter A. Shewhart</a:t>
            </a:r>
            <a:r>
              <a:rPr lang="es-MX" smtClean="0"/>
              <a:t/>
            </a:r>
            <a:br>
              <a:rPr lang="es-MX" smtClean="0"/>
            </a:br>
            <a:r>
              <a:rPr lang="es-MX" sz="2800" smtClean="0"/>
              <a:t>Padre del Control Estadístico de la Calidad</a:t>
            </a:r>
          </a:p>
        </p:txBody>
      </p:sp>
      <p:sp>
        <p:nvSpPr>
          <p:cNvPr id="30723" name="3 Marcador de contenido"/>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s-MX" sz="2400" dirty="0" smtClean="0"/>
              <a:t>Fue un físico, ingeniero y estadístico, conocido como </a:t>
            </a:r>
            <a:r>
              <a:rPr lang="es-MX" b="1" dirty="0" smtClean="0"/>
              <a:t>el </a:t>
            </a:r>
            <a:r>
              <a:rPr lang="es-MX" b="1" i="1" dirty="0" smtClean="0"/>
              <a:t>padre del control estadístico de calidad</a:t>
            </a:r>
            <a:r>
              <a:rPr lang="es-MX" b="1" dirty="0" smtClean="0"/>
              <a:t>. </a:t>
            </a:r>
            <a:r>
              <a:rPr lang="es-MX" sz="2400" dirty="0" smtClean="0"/>
              <a:t>W. Edwards Deming dijo de él: Como estadístico, el era, como varios de nosotros, autodidacta, con muy </a:t>
            </a:r>
            <a:r>
              <a:rPr lang="es-MX" sz="2400" i="1" dirty="0" smtClean="0"/>
              <a:t>buenas bases de física y matemáticas</a:t>
            </a:r>
            <a:r>
              <a:rPr lang="es-MX" sz="2400" dirty="0" smtClean="0"/>
              <a:t>.</a:t>
            </a:r>
          </a:p>
        </p:txBody>
      </p:sp>
      <p:pic>
        <p:nvPicPr>
          <p:cNvPr id="30725" name="Picture 2" descr="http://www.fundameca.org.mx/Biografias/shewh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638" y="1700213"/>
            <a:ext cx="2978150"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33794" name="44 Marcador de contenido"/>
          <p:cNvSpPr>
            <a:spLocks noGrp="1"/>
          </p:cNvSpPr>
          <p:nvPr>
            <p:ph/>
          </p:nvPr>
        </p:nvSpPr>
        <p:spPr bwMode="auto">
          <a:xfrm>
            <a:off x="179388" y="1196752"/>
            <a:ext cx="5400724" cy="437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buFontTx/>
              <a:buNone/>
            </a:pPr>
            <a:r>
              <a:rPr lang="es-ES" sz="1600" b="1" dirty="0" smtClean="0">
                <a:solidFill>
                  <a:schemeClr val="bg1"/>
                </a:solidFill>
                <a:latin typeface="Arial" charset="0"/>
                <a:cs typeface="Arial" charset="0"/>
              </a:rPr>
              <a:t>Peter Ferdinand Drucker</a:t>
            </a:r>
            <a:r>
              <a:rPr lang="es-ES" sz="1600" dirty="0" smtClean="0">
                <a:solidFill>
                  <a:schemeClr val="bg1"/>
                </a:solidFill>
                <a:latin typeface="Arial" charset="0"/>
                <a:cs typeface="Arial" charset="0"/>
              </a:rPr>
              <a:t> (</a:t>
            </a:r>
            <a:r>
              <a:rPr lang="es-ES" sz="1600" dirty="0" smtClean="0">
                <a:solidFill>
                  <a:schemeClr val="bg1"/>
                </a:solidFill>
                <a:latin typeface="Arial" charset="0"/>
                <a:cs typeface="Arial" charset="0"/>
                <a:hlinkClick r:id="rId2" action="ppaction://hlinkfile" tooltip="Viena"/>
              </a:rPr>
              <a:t>Viena</a:t>
            </a:r>
            <a:r>
              <a:rPr lang="es-ES" sz="1600" dirty="0" smtClean="0">
                <a:solidFill>
                  <a:schemeClr val="bg1"/>
                </a:solidFill>
                <a:latin typeface="Arial" charset="0"/>
                <a:cs typeface="Arial" charset="0"/>
              </a:rPr>
              <a:t>, </a:t>
            </a:r>
            <a:r>
              <a:rPr lang="es-ES" sz="1600" dirty="0" smtClean="0">
                <a:solidFill>
                  <a:schemeClr val="bg1"/>
                </a:solidFill>
                <a:latin typeface="Arial" charset="0"/>
                <a:cs typeface="Arial" charset="0"/>
                <a:hlinkClick r:id="rId3" action="ppaction://hlinkfile" tooltip="19 de noviembre"/>
              </a:rPr>
              <a:t>19 de noviembre</a:t>
            </a:r>
            <a:r>
              <a:rPr lang="es-ES" sz="1600" dirty="0" smtClean="0">
                <a:solidFill>
                  <a:schemeClr val="bg1"/>
                </a:solidFill>
                <a:latin typeface="Arial" charset="0"/>
                <a:cs typeface="Arial" charset="0"/>
              </a:rPr>
              <a:t> de </a:t>
            </a:r>
            <a:r>
              <a:rPr lang="es-ES" sz="1600" dirty="0" smtClean="0">
                <a:solidFill>
                  <a:schemeClr val="bg1"/>
                </a:solidFill>
                <a:latin typeface="Arial" charset="0"/>
                <a:cs typeface="Arial" charset="0"/>
                <a:hlinkClick r:id="rId4" action="ppaction://hlinkfile" tooltip="1909"/>
              </a:rPr>
              <a:t>1909</a:t>
            </a:r>
            <a:r>
              <a:rPr lang="es-ES" sz="1600" dirty="0" smtClean="0">
                <a:solidFill>
                  <a:schemeClr val="bg1"/>
                </a:solidFill>
                <a:latin typeface="Arial" charset="0"/>
                <a:cs typeface="Arial" charset="0"/>
              </a:rPr>
              <a:t> – </a:t>
            </a:r>
            <a:r>
              <a:rPr lang="es-ES" sz="1600" dirty="0" err="1" smtClean="0">
                <a:solidFill>
                  <a:schemeClr val="bg1"/>
                </a:solidFill>
                <a:latin typeface="Arial" charset="0"/>
                <a:cs typeface="Arial" charset="0"/>
                <a:hlinkClick r:id="rId5" action="ppaction://hlinkfile" tooltip="Claremont"/>
              </a:rPr>
              <a:t>Claremont</a:t>
            </a:r>
            <a:r>
              <a:rPr lang="es-ES" sz="1600" dirty="0" smtClean="0">
                <a:solidFill>
                  <a:schemeClr val="bg1"/>
                </a:solidFill>
                <a:latin typeface="Arial" charset="0"/>
                <a:cs typeface="Arial" charset="0"/>
              </a:rPr>
              <a:t>, </a:t>
            </a:r>
            <a:r>
              <a:rPr lang="es-ES" sz="1600" dirty="0" smtClean="0">
                <a:solidFill>
                  <a:schemeClr val="bg1"/>
                </a:solidFill>
                <a:latin typeface="Arial" charset="0"/>
                <a:cs typeface="Arial" charset="0"/>
                <a:hlinkClick r:id="rId6" action="ppaction://hlinkfile" tooltip="11 de noviembre"/>
              </a:rPr>
              <a:t>11 de noviembre</a:t>
            </a:r>
            <a:r>
              <a:rPr lang="es-ES" sz="1600" dirty="0" smtClean="0">
                <a:solidFill>
                  <a:schemeClr val="bg1"/>
                </a:solidFill>
                <a:latin typeface="Arial" charset="0"/>
                <a:cs typeface="Arial" charset="0"/>
              </a:rPr>
              <a:t> de </a:t>
            </a:r>
            <a:r>
              <a:rPr lang="es-ES" sz="1600" dirty="0" smtClean="0">
                <a:solidFill>
                  <a:schemeClr val="bg1"/>
                </a:solidFill>
                <a:latin typeface="Arial" charset="0"/>
                <a:cs typeface="Arial" charset="0"/>
                <a:hlinkClick r:id="rId7" action="ppaction://hlinkfile" tooltip="2005"/>
              </a:rPr>
              <a:t>2005</a:t>
            </a:r>
            <a:r>
              <a:rPr lang="es-ES" sz="1600" dirty="0" smtClean="0">
                <a:solidFill>
                  <a:schemeClr val="bg1"/>
                </a:solidFill>
                <a:latin typeface="Arial" charset="0"/>
                <a:cs typeface="Arial" charset="0"/>
              </a:rPr>
              <a:t>) fue un abogado y tratadista </a:t>
            </a:r>
            <a:r>
              <a:rPr lang="es-ES" sz="1600" dirty="0" smtClean="0">
                <a:solidFill>
                  <a:schemeClr val="bg1"/>
                </a:solidFill>
                <a:latin typeface="Arial" charset="0"/>
                <a:cs typeface="Arial" charset="0"/>
                <a:hlinkClick r:id="rId8" action="ppaction://hlinkfile" tooltip="Austríaco"/>
              </a:rPr>
              <a:t>austríaco</a:t>
            </a:r>
            <a:r>
              <a:rPr lang="es-ES" sz="1600" dirty="0" smtClean="0">
                <a:solidFill>
                  <a:schemeClr val="bg1"/>
                </a:solidFill>
                <a:latin typeface="Arial" charset="0"/>
                <a:cs typeface="Arial" charset="0"/>
              </a:rPr>
              <a:t> autor de múltiples obras reconocidas mundialmente sobre temas referentes a la gestión de las organizaciones, sistemas de información y </a:t>
            </a:r>
            <a:r>
              <a:rPr lang="es-ES" sz="1600" dirty="0" smtClean="0">
                <a:solidFill>
                  <a:schemeClr val="bg1"/>
                </a:solidFill>
                <a:latin typeface="Arial" charset="0"/>
                <a:cs typeface="Arial" charset="0"/>
                <a:hlinkClick r:id="rId9" action="ppaction://hlinkfile" tooltip="Sociedad del conocimiento"/>
              </a:rPr>
              <a:t>sociedad del conocimiento</a:t>
            </a:r>
            <a:r>
              <a:rPr lang="es-ES" sz="1600" dirty="0" smtClean="0">
                <a:solidFill>
                  <a:schemeClr val="bg1"/>
                </a:solidFill>
                <a:latin typeface="Arial" charset="0"/>
                <a:cs typeface="Arial" charset="0"/>
              </a:rPr>
              <a:t>, área de la cual es reconocido como padre y mentor en conjunto con </a:t>
            </a:r>
            <a:r>
              <a:rPr lang="es-ES" sz="1600" dirty="0" smtClean="0">
                <a:solidFill>
                  <a:schemeClr val="bg1"/>
                </a:solidFill>
                <a:latin typeface="Arial" charset="0"/>
                <a:cs typeface="Arial" charset="0"/>
                <a:hlinkClick r:id="rId10" action="ppaction://hlinkfile" tooltip="Fritz Machlup"/>
              </a:rPr>
              <a:t>Fritz </a:t>
            </a:r>
            <a:r>
              <a:rPr lang="es-ES" sz="1600" dirty="0" err="1" smtClean="0">
                <a:solidFill>
                  <a:schemeClr val="bg1"/>
                </a:solidFill>
                <a:latin typeface="Arial" charset="0"/>
                <a:cs typeface="Arial" charset="0"/>
                <a:hlinkClick r:id="rId10" action="ppaction://hlinkfile" tooltip="Fritz Machlup"/>
              </a:rPr>
              <a:t>Machlup</a:t>
            </a:r>
            <a:r>
              <a:rPr lang="es-ES" sz="1600" dirty="0" smtClean="0">
                <a:solidFill>
                  <a:schemeClr val="bg1"/>
                </a:solidFill>
                <a:latin typeface="Arial" charset="0"/>
                <a:cs typeface="Arial" charset="0"/>
              </a:rPr>
              <a:t>. Sus ancestros fueron impresores en </a:t>
            </a:r>
            <a:r>
              <a:rPr lang="es-ES" sz="1600" dirty="0" smtClean="0">
                <a:solidFill>
                  <a:schemeClr val="bg1"/>
                </a:solidFill>
                <a:latin typeface="Arial" charset="0"/>
                <a:cs typeface="Arial" charset="0"/>
                <a:hlinkClick r:id="rId11" action="ppaction://hlinkfile" tooltip="Holanda"/>
              </a:rPr>
              <a:t>Holanda</a:t>
            </a:r>
            <a:r>
              <a:rPr lang="es-ES" sz="1600" dirty="0" smtClean="0">
                <a:solidFill>
                  <a:schemeClr val="bg1"/>
                </a:solidFill>
                <a:latin typeface="Arial" charset="0"/>
                <a:cs typeface="Arial" charset="0"/>
              </a:rPr>
              <a:t>; en alemán, Drucker significa "impresor" y de ahí deriva su apellido. Drucker dejó huella en sus obras de su gran inteligencia y su incansable actividad. </a:t>
            </a:r>
            <a:r>
              <a:rPr lang="es-ES" sz="1800" b="1" dirty="0" smtClean="0">
                <a:solidFill>
                  <a:schemeClr val="bg1"/>
                </a:solidFill>
                <a:latin typeface="Arial" charset="0"/>
                <a:cs typeface="Arial" charset="0"/>
              </a:rPr>
              <a:t>Hoy es considerado ampliamente como el padre del </a:t>
            </a:r>
            <a:r>
              <a:rPr lang="es-ES" sz="1800" b="1" i="1" dirty="0" err="1" smtClean="0">
                <a:solidFill>
                  <a:schemeClr val="bg1"/>
                </a:solidFill>
                <a:latin typeface="Arial" charset="0"/>
                <a:cs typeface="Arial" charset="0"/>
              </a:rPr>
              <a:t>management</a:t>
            </a:r>
            <a:r>
              <a:rPr lang="es-ES" sz="1800" b="1" dirty="0" smtClean="0">
                <a:solidFill>
                  <a:schemeClr val="bg1"/>
                </a:solidFill>
                <a:latin typeface="Arial" charset="0"/>
                <a:cs typeface="Arial" charset="0"/>
              </a:rPr>
              <a:t> como disciplina y sigue siendo objeto de estudio en las más prestigiosas escuelas de negocios.</a:t>
            </a:r>
          </a:p>
        </p:txBody>
      </p:sp>
      <p:sp>
        <p:nvSpPr>
          <p:cNvPr id="347195" name="Rectangle 59"/>
          <p:cNvSpPr>
            <a:spLocks noChangeArrowheads="1"/>
          </p:cNvSpPr>
          <p:nvPr/>
        </p:nvSpPr>
        <p:spPr bwMode="auto">
          <a:xfrm>
            <a:off x="0" y="0"/>
            <a:ext cx="9144000" cy="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s-MX"/>
          </a:p>
        </p:txBody>
      </p:sp>
      <p:sp>
        <p:nvSpPr>
          <p:cNvPr id="33797" name="AutoShape 64" descr="data:image/jpeg;base64,/9j/4AAQSkZJRgABAQAAAQABAAD/2wBDAAkGBwgHBgkIBwgKCgkLDRYPDQwMDRsUFRAWIB0iIiAdHx8kKDQsJCYxJx8fLT0tMTU3Ojo6Iys/RD84QzQ5Ojf/2wBDAQoKCg0MDRoPDxo3JR8lNzc3Nzc3Nzc3Nzc3Nzc3Nzc3Nzc3Nzc3Nzc3Nzc3Nzc3Nzc3Nzc3Nzc3Nzc3Nzc3Nzf/wAARCABuAHADASIAAhEBAxEB/8QAHAAAAgMBAQEBAAAAAAAAAAAABAcFBggDAQIA/8QANBAAAgEDAwMCBQIFBAMAAAAAAQIDAAQRBSExBhJBE1EHImFxgZGhFCMyQsFSseHwFWLR/8QAFAEBAAAAAAAAAAAAAAAAAAAAAP/EABQRAQAAAAAAAAAAAAAAAAAAAAD/2gAMAwEAAhEDEQA/AHjSxWEsxJJ3NM6l0k69oxgHHJoOMsGI8qT3UIrshKkn7+akTKHUjbuzUVc7tsd+OdqCMv7iSPJJbI9zttVevtYWFs3M5QY2Hk/YUR1drVvpsfoRkS3jjZc5CfU/4FLyWSWaQvKWdyMliaC1S9QDDKvqEHkk7/p/zUvpPUVi3YlzpzvuB6nqEn9KokeRuFz9M/70faSCGaITkkniMHxQNpbHT5wjJFPEzrle1/8AoqM1nRbmxIkiMk0DDkLgr98V00TUILiKGLukSRRuMZyP8VcbOMzKydpaNxj3xQKqYyKuCWB9iK4NcEEEucAe/FMLV+lP4gSJFAyg57WGT21Q9d0i70iRRcx5DjKuDlW/NABLeSZUox+5Fc2um5BIweKHmyGzvxxmh5JCGzknyc/eg1iaUvc6PhyCMYAxg02qU9xGSCQNuaD89yMdznYcYqL1y/NnY3NzGFYxp3DPBroFIlLM5HbwDVf67l9LRWUuq+q4XGMlhzt+lAvJpZbiaSeZi8kjZZidyaJtbYykeAds1xjUMRvgfQUfbv2SIi5A23b/AHoCbrSriFQY40P2O9EadpMgmBkjkL85Gf8AG9S8LH01Zn3PJxmpyyeUekc9wYAc84oJXpGxVwGaIp27doQoD/k0w7KFIkGAO76CqtozzZ7e0MCdiTvVlgkKYDDBNAeqAqTiq51npUFzpFyskeVZCykco4GQR7VYoZQV2oXXYHu9OlhjOMqd/wAGgzrNEQcAbY81HTMTwoxnHb5NSd1IQSuwwSPmG4+lRVwxVvmYEEig11SzChkJJ39jTMNKVb5CQvkjb6UA91GPUwnPOaXnWl/b3ksUFtKHNu7eoBxnjb3phzhp0kKqUftOO738UlT3rnvBDEnO++fNB1jbtOctiiYEkZw0jNjPih4Eyyk7A870fbDt37Nwec0E7p/dMqqQxAO2Fxk+1WvS7F5O0sGVQcgA+1LuG8ktn7g24Odualrfq+9PbEjlHJ7U3zvxQOTTljXCgmpvClcgjis6TdY69FJ2i6dOw+DVz6O631TVHa3mh9Qxxl2kXx96BvW7ZyD4rpKcI2RkY4Pmk+/xPlsblVjg9cAfPhvPmr03UsWrdHX2pWJKMLSR1J5Rgp2/BoEhq06Ne3BhB9Iyt2ZG4GdqhLqQuwznkeOaJZmZO4BtzuRQdy/YQDnJO1Bsc0iDOyOGDE++KexrPrSDu2IxsN/FBIC8eIKcg++aXWr2Xp6jcqoATuLr9AdwKvRy6kd2Qozt5qN1TSBqEPqxSCOaNcAMNnA3wf8A7QVFQjIgA7cDfPk0Rb/K+w2J5FDRuQxyAN+OaPgHcpwAPYUFi0no9dajMsU/8yPcx+TU/afD6zshmZFmjyG/mpv74yDVZ0vU7nTJxLAxXBz5po6bryX1iryEbqD3cCgWXXulWs96bu2jEcrE+sw2VtgBgeD9qn/hHp8Fxp+rw9o/iJI/TJHPaRvVa6y1hL7U5ILRVaNNiycH3q0fBIH/AMjen+0xAc+c0HDQ/hdA+pMt7cTNbL3D5QAzbbedsGpPW9Im6P6F1a0kuDcpLIqQzqOxu1iM9w9wQfuKZoEMuHAViD/UPel58adUij0a205SDJcTB2HsqDn9SKBOMNvJP3oO4TvZcZ596MkK9oPn3oWTDEbjnj80GxTWcZ5CjhcgAk1o41mSW573bb/igKjuvmwSTmj4JSQqrnJGSqioS3ILDbxsTUr0TfpqPUiQRRZSBGkaQtyRtt+TQUR5FaaQqcqXOCfbJoyzuO1hjDEHNMnqv4e22qu99orJa3h+Z4X2jlPuP9J/aljqNjfaTeNbajbPBMOA/DD3B4I+1BKzXqtuAO7txgVKRa6qaelor+kCu7VVobg+qCVzjxUhq9hdtdetaojQsgZSngYHj3oImeRYrmT0D8mcAmrv8NoeprfUY7vSLVHt3wsplYKvaTzvvVa0KzfUb9Ii9qrD5sTSen3H74O9NfpfRdd0dLm5FvY3HrBQUS82AHttj3P5oJOyuNQ0/qvUoLjH8JdFZoOwfKCRhv3FKr4l6mdT6vu+yQNFbhYExxtuf3JplprnfHPc6jaTWUtlG7yxy7gAcdrDnNJCaZri4lmfIeVy7fcnP+aD5YHtxkD6mhW2I7f9X7UVJnH0HOaGckyKRzn2oNlGswsAzFRgBT581p41kq+1nsBS23bgyEcfag91PUTH32tqwJOzuPH0FAaVqV1pN7Hd2TmOaPj2I9iPIoTY814c52OKBz9N9e6dqyJDdutlecdjn5HP/q3+DUlr1hZa5Z/weorlf6o5V/qjPuP+70hskA5wRUxpPU2p6WqRxTmSAcRS/MB9vIoCdd6b1HQpiZozJbZwlwm6n7+x+le6TqoRliuTiPYZ8mrdoXxA06b+TqcTQBticd6fkc4oi66a6X1+6Q6JdRiZzkxWr5z74XkUBmjdMdNam4uGkeQFQT2tgg1e9J0zTNKsSumTN6ZPdhn7qp9r0DqGkRSG11H04ZFwz3Oyp+nFTkvT8mj9Han61+LqWOyk7GiHao+U785oF/8AEzqZLyRtKsZVkTuBuJVOxxwmfvuaoarhd69RRj6+1dY1GdguB5NBxkBP580K6sWBycZH5qQkVWOVIoV1+cLkc7+c0GxDWNu3JP3rZJrHvpE54/Wg49pxtXzjJG1Ei3YAYIz965SRMH5HFBzO3j9q+V5ogwsRnIxXx6DZ2xx70Hnac7rv9RV3+Dpjj67tZZH7UjhmZ2fAVFCHJzXx0DrMVlepp2r2NvqGm3DAGOWMM0bHbuUn9x5pv3Hw46WmLmPT2t2kBBa3ndNj9M4/FBWdU67HUXUI0zRwr6TB80s5YqJXBBBxyUGOPPNHa7a366Lfy6VcJPNPbPH6Lf0NGQf6QP7gOD+KX3XHTFz0Rq8EthqDSRXIYxs20gAxkN4PPNG9A9SX51WKzdg1swZljPEZxnY0FFQ9yfMGVl2YEea6Dxxj7VOdcaeLLXBf2h7bbUl/iFiY5KknDA/nJ/NQ7QH0+4EL52NBxmwP7Rk70LIcEYP9w4omWOTKhWGON6GeMsfmO+24oP/Z"/>
          <p:cNvSpPr>
            <a:spLocks noChangeAspect="1" noChangeArrowheads="1"/>
          </p:cNvSpPr>
          <p:nvPr/>
        </p:nvSpPr>
        <p:spPr bwMode="auto">
          <a:xfrm>
            <a:off x="41275" y="-515938"/>
            <a:ext cx="10668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33798" name="AutoShape 66" descr="data:image/jpeg;base64,/9j/4AAQSkZJRgABAQAAAQABAAD/2wBDAAkGBwgHBgkIBwgKCgkLDRYPDQwMDRsUFRAWIB0iIiAdHx8kKDQsJCYxJx8fLT0tMTU3Ojo6Iys/RD84QzQ5Ojf/2wBDAQoKCg0MDRoPDxo3JR8lNzc3Nzc3Nzc3Nzc3Nzc3Nzc3Nzc3Nzc3Nzc3Nzc3Nzc3Nzc3Nzc3Nzc3Nzc3Nzc3Nzf/wAARCABuAHADASIAAhEBAxEB/8QAHAAAAgMBAQEBAAAAAAAAAAAABAcFBggDAQIA/8QANBAAAgEDAwMCBQIFBAMAAAAAAQIDAAQRBSExBhJBE1EHImFxgZGhFCMyQsFSseHwFWLR/8QAFAEBAAAAAAAAAAAAAAAAAAAAAP/EABQRAQAAAAAAAAAAAAAAAAAAAAD/2gAMAwEAAhEDEQA/AHjSxWEsxJJ3NM6l0k69oxgHHJoOMsGI8qT3UIrshKkn7+akTKHUjbuzUVc7tsd+OdqCMv7iSPJJbI9zttVevtYWFs3M5QY2Hk/YUR1drVvpsfoRkS3jjZc5CfU/4FLyWSWaQvKWdyMliaC1S9QDDKvqEHkk7/p/zUvpPUVi3YlzpzvuB6nqEn9KokeRuFz9M/70faSCGaITkkniMHxQNpbHT5wjJFPEzrle1/8AoqM1nRbmxIkiMk0DDkLgr98V00TUILiKGLukSRRuMZyP8VcbOMzKydpaNxj3xQKqYyKuCWB9iK4NcEEEucAe/FMLV+lP4gSJFAyg57WGT21Q9d0i70iRRcx5DjKuDlW/NABLeSZUox+5Fc2um5BIweKHmyGzvxxmh5JCGzknyc/eg1iaUvc6PhyCMYAxg02qU9xGSCQNuaD89yMdznYcYqL1y/NnY3NzGFYxp3DPBroFIlLM5HbwDVf67l9LRWUuq+q4XGMlhzt+lAvJpZbiaSeZi8kjZZidyaJtbYykeAds1xjUMRvgfQUfbv2SIi5A23b/AHoCbrSriFQY40P2O9EadpMgmBkjkL85Gf8AG9S8LH01Zn3PJxmpyyeUekc9wYAc84oJXpGxVwGaIp27doQoD/k0w7KFIkGAO76CqtozzZ7e0MCdiTvVlgkKYDDBNAeqAqTiq51npUFzpFyskeVZCykco4GQR7VYoZQV2oXXYHu9OlhjOMqd/wAGgzrNEQcAbY81HTMTwoxnHb5NSd1IQSuwwSPmG4+lRVwxVvmYEEig11SzChkJJ39jTMNKVb5CQvkjb6UA91GPUwnPOaXnWl/b3ksUFtKHNu7eoBxnjb3phzhp0kKqUftOO738UlT3rnvBDEnO++fNB1jbtOctiiYEkZw0jNjPih4Eyyk7A870fbDt37Nwec0E7p/dMqqQxAO2Fxk+1WvS7F5O0sGVQcgA+1LuG8ktn7g24Odualrfq+9PbEjlHJ7U3zvxQOTTljXCgmpvClcgjis6TdY69FJ2i6dOw+DVz6O631TVHa3mh9Qxxl2kXx96BvW7ZyD4rpKcI2RkY4Pmk+/xPlsblVjg9cAfPhvPmr03UsWrdHX2pWJKMLSR1J5Rgp2/BoEhq06Ne3BhB9Iyt2ZG4GdqhLqQuwznkeOaJZmZO4BtzuRQdy/YQDnJO1Bsc0iDOyOGDE++KexrPrSDu2IxsN/FBIC8eIKcg++aXWr2Xp6jcqoATuLr9AdwKvRy6kd2Qozt5qN1TSBqEPqxSCOaNcAMNnA3wf8A7QVFQjIgA7cDfPk0Rb/K+w2J5FDRuQxyAN+OaPgHcpwAPYUFi0no9dajMsU/8yPcx+TU/afD6zshmZFmjyG/mpv74yDVZ0vU7nTJxLAxXBz5po6bryX1iryEbqD3cCgWXXulWs96bu2jEcrE+sw2VtgBgeD9qn/hHp8Fxp+rw9o/iJI/TJHPaRvVa6y1hL7U5ILRVaNNiycH3q0fBIH/AMjen+0xAc+c0HDQ/hdA+pMt7cTNbL3D5QAzbbedsGpPW9Im6P6F1a0kuDcpLIqQzqOxu1iM9w9wQfuKZoEMuHAViD/UPel58adUij0a205SDJcTB2HsqDn9SKBOMNvJP3oO4TvZcZ596MkK9oPn3oWTDEbjnj80GxTWcZ5CjhcgAk1o41mSW573bb/igKjuvmwSTmj4JSQqrnJGSqioS3ILDbxsTUr0TfpqPUiQRRZSBGkaQtyRtt+TQUR5FaaQqcqXOCfbJoyzuO1hjDEHNMnqv4e22qu99orJa3h+Z4X2jlPuP9J/aljqNjfaTeNbajbPBMOA/DD3B4I+1BKzXqtuAO7txgVKRa6qaelor+kCu7VVobg+qCVzjxUhq9hdtdetaojQsgZSngYHj3oImeRYrmT0D8mcAmrv8NoeprfUY7vSLVHt3wsplYKvaTzvvVa0KzfUb9Ii9qrD5sTSen3H74O9NfpfRdd0dLm5FvY3HrBQUS82AHttj3P5oJOyuNQ0/qvUoLjH8JdFZoOwfKCRhv3FKr4l6mdT6vu+yQNFbhYExxtuf3JplprnfHPc6jaTWUtlG7yxy7gAcdrDnNJCaZri4lmfIeVy7fcnP+aD5YHtxkD6mhW2I7f9X7UVJnH0HOaGckyKRzn2oNlGswsAzFRgBT581p41kq+1nsBS23bgyEcfag91PUTH32tqwJOzuPH0FAaVqV1pN7Hd2TmOaPj2I9iPIoTY814c52OKBz9N9e6dqyJDdutlecdjn5HP/q3+DUlr1hZa5Z/weorlf6o5V/qjPuP+70hskA5wRUxpPU2p6WqRxTmSAcRS/MB9vIoCdd6b1HQpiZozJbZwlwm6n7+x+le6TqoRliuTiPYZ8mrdoXxA06b+TqcTQBticd6fkc4oi66a6X1+6Q6JdRiZzkxWr5z74XkUBmjdMdNam4uGkeQFQT2tgg1e9J0zTNKsSumTN6ZPdhn7qp9r0DqGkRSG11H04ZFwz3Oyp+nFTkvT8mj9Han61+LqWOyk7GiHao+U785oF/8AEzqZLyRtKsZVkTuBuJVOxxwmfvuaoarhd69RRj6+1dY1GdguB5NBxkBP580K6sWBycZH5qQkVWOVIoV1+cLkc7+c0GxDWNu3JP3rZJrHvpE54/Wg49pxtXzjJG1Ei3YAYIz965SRMH5HFBzO3j9q+V5ogwsRnIxXx6DZ2xx70Hnac7rv9RV3+Dpjj67tZZH7UjhmZ2fAVFCHJzXx0DrMVlepp2r2NvqGm3DAGOWMM0bHbuUn9x5pv3Hw46WmLmPT2t2kBBa3ndNj9M4/FBWdU67HUXUI0zRwr6TB80s5YqJXBBBxyUGOPPNHa7a366Lfy6VcJPNPbPH6Lf0NGQf6QP7gOD+KX3XHTFz0Rq8EthqDSRXIYxs20gAxkN4PPNG9A9SX51WKzdg1swZljPEZxnY0FFQ9yfMGVl2YEea6Dxxj7VOdcaeLLXBf2h7bbUl/iFiY5KknDA/nJ/NQ7QH0+4EL52NBxmwP7Rk70LIcEYP9w4omWOTKhWGON6GeMsfmO+24oP/Z"/>
          <p:cNvSpPr>
            <a:spLocks noChangeAspect="1" noChangeArrowheads="1"/>
          </p:cNvSpPr>
          <p:nvPr/>
        </p:nvSpPr>
        <p:spPr bwMode="auto">
          <a:xfrm>
            <a:off x="41275" y="-515938"/>
            <a:ext cx="1066800" cy="1047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33799" name="Picture 3" descr="Drucker5789.jpg">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24128" y="476250"/>
            <a:ext cx="2959497" cy="391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monografias.com/trabajos10/gesca/Image386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908050"/>
            <a:ext cx="2568575"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4" descr="http://www.monografias.com/trabajos10/gesca/Image386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3213100"/>
            <a:ext cx="4543425"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2 Título"/>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MX" b="1" smtClean="0"/>
              <a:t>JOSEPH M. JURAN</a:t>
            </a:r>
            <a:br>
              <a:rPr lang="es-MX" b="1" smtClean="0"/>
            </a:br>
            <a:r>
              <a:rPr lang="es-MX" b="1" smtClean="0"/>
              <a:t> </a:t>
            </a:r>
            <a:r>
              <a:rPr lang="es-MX" smtClean="0"/>
              <a:t/>
            </a:r>
            <a:br>
              <a:rPr lang="es-MX" smtClean="0"/>
            </a:br>
            <a:endParaRPr lang="es-MX" sz="2800" smtClean="0"/>
          </a:p>
        </p:txBody>
      </p:sp>
      <p:sp>
        <p:nvSpPr>
          <p:cNvPr id="34821" name="3 Marcador de contenido"/>
          <p:cNvSpPr>
            <a:spLocks noGrp="1"/>
          </p:cNvSpPr>
          <p:nvPr>
            <p:ph sz="half" idx="1"/>
          </p:nvPr>
        </p:nvSpPr>
        <p:spPr bwMode="auto">
          <a:xfrm>
            <a:off x="457200" y="1052736"/>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s-MX" sz="1600" dirty="0" smtClean="0"/>
              <a:t>Nació el 24 de diciembre de 1904 en la ciudad de </a:t>
            </a:r>
            <a:r>
              <a:rPr lang="es-MX" sz="1600" dirty="0" err="1" smtClean="0"/>
              <a:t>Braila</a:t>
            </a:r>
            <a:r>
              <a:rPr lang="es-MX" sz="1600" dirty="0" smtClean="0"/>
              <a:t>, Rumania. Fue el precursor de la calidad en Japón. </a:t>
            </a:r>
            <a:r>
              <a:rPr lang="es-MX" sz="2000" dirty="0" smtClean="0"/>
              <a:t>Se le considera el padre de la calidad. Lo más importante es que se le reconoce como quien agrego recalco el aspecto humano en el campo de la calidad </a:t>
            </a:r>
            <a:r>
              <a:rPr lang="es-MX" sz="1600" dirty="0" smtClean="0"/>
              <a:t>es de aquí donde surge los orígenes estadísticos de la calidad total</a:t>
            </a:r>
          </a:p>
          <a:p>
            <a:pPr algn="just"/>
            <a:r>
              <a:rPr lang="es-MX" sz="1600" dirty="0" smtClean="0"/>
              <a:t>Juran habla de la calidad en dos aspectos. El primero se relaciona con las características: mayor calidad significa mayor número de características que satisfacen las necesidades de los clientes. El segundo aspecto se relaciona con "libre de fallas": mayor calidad significa menos defectos.</a:t>
            </a:r>
          </a:p>
        </p:txBody>
      </p:sp>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monografias.com/trabajos11/primdep/Image1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836613"/>
            <a:ext cx="2032000"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2 CuadroTexto"/>
          <p:cNvSpPr txBox="1">
            <a:spLocks noChangeArrowheads="1"/>
          </p:cNvSpPr>
          <p:nvPr/>
        </p:nvSpPr>
        <p:spPr bwMode="auto">
          <a:xfrm>
            <a:off x="2124075" y="981075"/>
            <a:ext cx="6480175"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just" eaLnBrk="1" hangingPunct="1"/>
            <a:r>
              <a:rPr lang="es-MX" sz="1800" dirty="0"/>
              <a:t>William Edwards Deming nació en 1900 en Wyoming, E.U., al inicio de su carrera se dedicó a trabajar sobre </a:t>
            </a:r>
            <a:r>
              <a:rPr lang="es-MX" sz="2000" b="1" dirty="0"/>
              <a:t>el control estadístico de la calidad</a:t>
            </a:r>
            <a:r>
              <a:rPr lang="es-MX" sz="1800" dirty="0"/>
              <a:t>, pero la entrada de los E.U. a la Segunda Guerra Mundial y la demanda excesiva de productos por parte de los aliados provocó que las empresas americanas se orientarán a la producción en masa satisfaciendo dicha demanda en un mercado muy estandarizado y muy cerrado, dejando de lado las ideas de </a:t>
            </a:r>
            <a:r>
              <a:rPr lang="es-MX" sz="1800" dirty="0" err="1"/>
              <a:t>Shewhart</a:t>
            </a:r>
            <a:r>
              <a:rPr lang="es-MX" sz="1800" dirty="0"/>
              <a:t>, Deming y otros precursores. La autoridades japonesas vieron en los trabajos de este estudioso el motor de arranque de la catastrófica situación en que había quedado el país tras su derrota militar. </a:t>
            </a:r>
            <a:r>
              <a:rPr lang="es-MX" sz="2000" b="1" dirty="0"/>
              <a:t>Japón asumió y desarrollo los planteamientos de Deming, y los convirtió en el eje de su estrategia de desarrollo nacional. </a:t>
            </a:r>
            <a:r>
              <a:rPr lang="es-MX" sz="1800" dirty="0"/>
              <a:t>En 1950 W. Edward Deming visitó Japón, invitado por la JUSE (Unión de Científicos e Ingenieros Japoneses) dando una serie de conferencias sobre Control de Calidad. </a:t>
            </a:r>
          </a:p>
        </p:txBody>
      </p:sp>
      <p:sp>
        <p:nvSpPr>
          <p:cNvPr id="4" name="2 Título"/>
          <p:cNvSpPr txBox="1">
            <a:spLocks/>
          </p:cNvSpPr>
          <p:nvPr/>
        </p:nvSpPr>
        <p:spPr>
          <a:xfrm>
            <a:off x="457200" y="274638"/>
            <a:ext cx="8229600" cy="1143000"/>
          </a:xfrm>
          <a:prstGeom prst="rect">
            <a:avLst/>
          </a:prstGeom>
        </p:spPr>
        <p:txBody>
          <a:bodyPr/>
          <a:lstStyle/>
          <a:p>
            <a:pPr algn="ctr" eaLnBrk="0" hangingPunct="0">
              <a:defRPr/>
            </a:pPr>
            <a:r>
              <a:rPr lang="es-MX" sz="4400" b="1" i="0" kern="0" dirty="0">
                <a:solidFill>
                  <a:schemeClr val="tx2"/>
                </a:solidFill>
                <a:latin typeface="+mj-lt"/>
                <a:ea typeface="+mj-ea"/>
                <a:cs typeface="+mj-cs"/>
              </a:rPr>
              <a:t>William Edwards Deming </a:t>
            </a:r>
            <a:r>
              <a:rPr lang="es-MX" sz="4400" i="0" kern="0" dirty="0">
                <a:solidFill>
                  <a:schemeClr val="tx2"/>
                </a:solidFill>
                <a:latin typeface="+mj-lt"/>
                <a:ea typeface="+mj-ea"/>
                <a:cs typeface="+mj-cs"/>
              </a:rPr>
              <a:t/>
            </a:r>
            <a:br>
              <a:rPr lang="es-MX" sz="4400" i="0" kern="0" dirty="0">
                <a:solidFill>
                  <a:schemeClr val="tx2"/>
                </a:solidFill>
                <a:latin typeface="+mj-lt"/>
                <a:ea typeface="+mj-ea"/>
                <a:cs typeface="+mj-cs"/>
              </a:rPr>
            </a:br>
            <a:endParaRPr lang="es-MX" sz="2800" i="0" kern="0" dirty="0">
              <a:solidFill>
                <a:schemeClr val="tx2"/>
              </a:solidFill>
              <a:latin typeface="+mj-lt"/>
              <a:ea typeface="+mj-ea"/>
              <a:cs typeface="+mj-cs"/>
            </a:endParaRPr>
          </a:p>
        </p:txBody>
      </p:sp>
    </p:spTree>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monografias.com/trabajos11/primdep/Image15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836613"/>
            <a:ext cx="2032000"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Título"/>
          <p:cNvSpPr txBox="1">
            <a:spLocks/>
          </p:cNvSpPr>
          <p:nvPr/>
        </p:nvSpPr>
        <p:spPr>
          <a:xfrm>
            <a:off x="457200" y="274638"/>
            <a:ext cx="8229600" cy="1143000"/>
          </a:xfrm>
          <a:prstGeom prst="rect">
            <a:avLst/>
          </a:prstGeom>
        </p:spPr>
        <p:txBody>
          <a:bodyPr/>
          <a:lstStyle/>
          <a:p>
            <a:pPr algn="ctr" eaLnBrk="0" hangingPunct="0">
              <a:defRPr/>
            </a:pPr>
            <a:r>
              <a:rPr lang="es-MX" sz="4400" b="1" i="0" kern="0">
                <a:solidFill>
                  <a:schemeClr val="tx2"/>
                </a:solidFill>
                <a:latin typeface="+mj-lt"/>
                <a:ea typeface="+mj-ea"/>
                <a:cs typeface="+mj-cs"/>
              </a:rPr>
              <a:t>William Edwards Deming </a:t>
            </a:r>
            <a:r>
              <a:rPr lang="es-MX" sz="4400" i="0" kern="0">
                <a:solidFill>
                  <a:schemeClr val="tx2"/>
                </a:solidFill>
                <a:latin typeface="+mj-lt"/>
                <a:ea typeface="+mj-ea"/>
                <a:cs typeface="+mj-cs"/>
              </a:rPr>
              <a:t/>
            </a:r>
            <a:br>
              <a:rPr lang="es-MX" sz="4400" i="0" kern="0">
                <a:solidFill>
                  <a:schemeClr val="tx2"/>
                </a:solidFill>
                <a:latin typeface="+mj-lt"/>
                <a:ea typeface="+mj-ea"/>
                <a:cs typeface="+mj-cs"/>
              </a:rPr>
            </a:br>
            <a:endParaRPr lang="es-MX" sz="2800" i="0" kern="0" dirty="0">
              <a:solidFill>
                <a:schemeClr val="tx2"/>
              </a:solidFill>
              <a:latin typeface="+mj-lt"/>
              <a:ea typeface="+mj-ea"/>
              <a:cs typeface="+mj-cs"/>
            </a:endParaRPr>
          </a:p>
        </p:txBody>
      </p:sp>
      <p:sp>
        <p:nvSpPr>
          <p:cNvPr id="36869" name="6 CuadroTexto"/>
          <p:cNvSpPr txBox="1">
            <a:spLocks noChangeArrowheads="1"/>
          </p:cNvSpPr>
          <p:nvPr/>
        </p:nvSpPr>
        <p:spPr bwMode="auto">
          <a:xfrm>
            <a:off x="2555875" y="2708920"/>
            <a:ext cx="60483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400" b="1" i="0" dirty="0"/>
              <a:t>Fundamentación  teórica</a:t>
            </a:r>
          </a:p>
          <a:p>
            <a:pPr eaLnBrk="1" hangingPunct="1"/>
            <a:r>
              <a:rPr lang="es-MX" sz="2400" b="1" i="0" dirty="0"/>
              <a:t>- </a:t>
            </a:r>
            <a:r>
              <a:rPr lang="es-MX" sz="2400" i="0" dirty="0"/>
              <a:t>La calidad provoca una reacción en cadena.- En un proceso por conseguir la calidad entran en juego los siguientes factores críticos:</a:t>
            </a:r>
          </a:p>
          <a:p>
            <a:pPr eaLnBrk="1" hangingPunct="1">
              <a:buFont typeface="Wingdings" pitchFamily="2" charset="2"/>
              <a:buChar char="q"/>
            </a:pPr>
            <a:r>
              <a:rPr lang="es-MX" sz="2400" b="1" i="0" dirty="0"/>
              <a:t>Clientes</a:t>
            </a:r>
          </a:p>
          <a:p>
            <a:pPr eaLnBrk="1" hangingPunct="1">
              <a:buFont typeface="Wingdings" pitchFamily="2" charset="2"/>
              <a:buChar char="q"/>
            </a:pPr>
            <a:r>
              <a:rPr lang="es-MX" sz="2400" b="1" i="0" dirty="0"/>
              <a:t>Personal.</a:t>
            </a:r>
          </a:p>
          <a:p>
            <a:pPr eaLnBrk="1" hangingPunct="1">
              <a:buFont typeface="Wingdings" pitchFamily="2" charset="2"/>
              <a:buChar char="q"/>
            </a:pPr>
            <a:r>
              <a:rPr lang="es-MX" sz="2400" b="1" i="0" dirty="0"/>
              <a:t>Inversionistas.</a:t>
            </a:r>
          </a:p>
          <a:p>
            <a:pPr eaLnBrk="1" hangingPunct="1">
              <a:buFont typeface="Wingdings" pitchFamily="2" charset="2"/>
              <a:buChar char="q"/>
            </a:pPr>
            <a:r>
              <a:rPr lang="es-MX" sz="2400" b="1" i="0" dirty="0"/>
              <a:t>Proveedores.</a:t>
            </a:r>
          </a:p>
          <a:p>
            <a:pPr eaLnBrk="1" hangingPunct="1">
              <a:buFont typeface="Wingdings" pitchFamily="2" charset="2"/>
              <a:buChar char="q"/>
            </a:pPr>
            <a:r>
              <a:rPr lang="es-MX" sz="2400" b="1" i="0" dirty="0"/>
              <a:t>La comunidad.</a:t>
            </a:r>
            <a:endParaRPr lang="es-MX" sz="2400" dirty="0"/>
          </a:p>
        </p:txBody>
      </p:sp>
      <p:sp>
        <p:nvSpPr>
          <p:cNvPr id="8" name="7 Rectángulo"/>
          <p:cNvSpPr/>
          <p:nvPr/>
        </p:nvSpPr>
        <p:spPr>
          <a:xfrm>
            <a:off x="2771800" y="1700808"/>
            <a:ext cx="3246402"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Su filosofía</a:t>
            </a:r>
          </a:p>
        </p:txBody>
      </p:sp>
    </p:spTree>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descr="American Society for Qualit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75"/>
            <a:ext cx="3214687"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3 CuadroTexto"/>
          <p:cNvSpPr txBox="1">
            <a:spLocks noChangeArrowheads="1"/>
          </p:cNvSpPr>
          <p:nvPr/>
        </p:nvSpPr>
        <p:spPr bwMode="auto">
          <a:xfrm>
            <a:off x="4284663" y="692150"/>
            <a:ext cx="3887787" cy="440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000"/>
              <a:t>Sociedad americana para la calidad</a:t>
            </a:r>
            <a:br>
              <a:rPr lang="es-MX" sz="2000"/>
            </a:br>
            <a:r>
              <a:rPr lang="es-MX" sz="2000"/>
              <a:t/>
            </a:r>
            <a:br>
              <a:rPr lang="es-MX" sz="2000"/>
            </a:br>
            <a:r>
              <a:rPr lang="es-MX" sz="2000"/>
              <a:t>Sociedad americana para la calidad (ASQ), conocido antes como Sociedad americana para el control de calidad (ASQC), es una comunidad global basada en el conocimiento de control de calidad expertos, con casi 85.000 miembros dedicados a la promoción y al adelanto de las herramientas de la calidad, de los principios, y de las prácticas en sus lugares de trabajo y en sus comunidades.</a:t>
            </a:r>
            <a:br>
              <a:rPr lang="es-MX" sz="2000"/>
            </a:br>
            <a:endParaRPr lang="es-MX" sz="2000"/>
          </a:p>
        </p:txBody>
      </p:sp>
    </p:spTree>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5"/>
          <p:cNvSpPr>
            <a:spLocks noChangeArrowheads="1"/>
          </p:cNvSpPr>
          <p:nvPr/>
        </p:nvSpPr>
        <p:spPr bwMode="auto">
          <a:xfrm>
            <a:off x="504825" y="1760538"/>
            <a:ext cx="8243888" cy="272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p>
            <a:pPr algn="ctr"/>
            <a:r>
              <a:rPr lang="es-ES" sz="8800" b="1" i="0">
                <a:solidFill>
                  <a:srgbClr val="000099"/>
                </a:solidFill>
                <a:latin typeface="Arial" charset="0"/>
              </a:rPr>
              <a:t>Conceptos básicos</a:t>
            </a:r>
            <a:endParaRPr lang="es-ES" sz="7200" b="1" i="0">
              <a:solidFill>
                <a:srgbClr val="000099"/>
              </a:solidFill>
              <a:latin typeface="Arial" charset="0"/>
            </a:endParaRPr>
          </a:p>
        </p:txBody>
      </p:sp>
    </p:spTree>
  </p:cSld>
  <p:clrMapOvr>
    <a:masterClrMapping/>
  </p:clrMapOvr>
  <p:transition spd="slow" advClick="0">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http://t3.gstatic.com/images?q=tbn:ANd9GcT9vCSEiFqsXSDha8hRv0Pdz0OwXjnIJNTjja_HUqeq1Hw0GgIhK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76250"/>
            <a:ext cx="2124075"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3 CuadroTexto"/>
          <p:cNvSpPr txBox="1">
            <a:spLocks noChangeArrowheads="1"/>
          </p:cNvSpPr>
          <p:nvPr/>
        </p:nvSpPr>
        <p:spPr bwMode="auto">
          <a:xfrm>
            <a:off x="2484438" y="749300"/>
            <a:ext cx="64801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000" b="1" dirty="0"/>
              <a:t>Militar estadounidense </a:t>
            </a:r>
            <a:r>
              <a:rPr lang="es-MX" sz="1800" dirty="0"/>
              <a:t>(Little Rock, Arkansas, 1880 - Washington, 1964). Su interés por los asuntos japoneses data de 1905, cuando fue comisionado como observador en la Guerra Ruso-Japonesa. A los 32 años alcanzó el grado de general. De 1930 a 1935 fue jefe de Estado Mayor; pasó luego como asesor militar a Filipinas, donde le sorprendió el inicio de la Segunda Guerra Mundial (1939-45). </a:t>
            </a:r>
          </a:p>
          <a:p>
            <a:pPr eaLnBrk="1" hangingPunct="1"/>
            <a:endParaRPr lang="es-MX" sz="1800" dirty="0"/>
          </a:p>
        </p:txBody>
      </p:sp>
      <p:sp>
        <p:nvSpPr>
          <p:cNvPr id="38917" name="4 CuadroTexto"/>
          <p:cNvSpPr txBox="1">
            <a:spLocks noChangeArrowheads="1"/>
          </p:cNvSpPr>
          <p:nvPr/>
        </p:nvSpPr>
        <p:spPr bwMode="auto">
          <a:xfrm>
            <a:off x="250825" y="2781300"/>
            <a:ext cx="5041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1800"/>
              <a:t>En 1941 se convirtió en comandante en jefe de las fuerza americanas en Extremo Oriente. Ante el ataque japonés que se produjo poco después, se vio obligado a retirarse, refugiándose en Australia (1942); de ese momento data su famosa promesa de recuperar las Filipinas, que se convirtió en un lema de guerra para los aliados («Me voy, pero volveré»). </a:t>
            </a:r>
          </a:p>
          <a:p>
            <a:pPr eaLnBrk="1" hangingPunct="1"/>
            <a:endParaRPr lang="es-MX" sz="1800"/>
          </a:p>
        </p:txBody>
      </p:sp>
      <p:sp>
        <p:nvSpPr>
          <p:cNvPr id="38918" name="5 CuadroTexto"/>
          <p:cNvSpPr txBox="1">
            <a:spLocks noChangeArrowheads="1"/>
          </p:cNvSpPr>
          <p:nvPr/>
        </p:nvSpPr>
        <p:spPr bwMode="auto">
          <a:xfrm>
            <a:off x="5651500" y="2616200"/>
            <a:ext cx="324167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1800"/>
              <a:t>Organizó las labores de reconstrucción de la posguerra, los procesos contra los criminales de guerra, el pago de reparaciones, el regreso de los prisioneros… Pero también realizó reformas de fondo, que adaptaron el país a modelos occidentales; la Constitución de 1946, que democratizó la vida política japonesa, constituye el símbolo de esta transformación que dio origen al Japón actual. </a:t>
            </a:r>
          </a:p>
          <a:p>
            <a:pPr eaLnBrk="1" hangingPunct="1"/>
            <a:endParaRPr lang="es-MX" sz="1800"/>
          </a:p>
        </p:txBody>
      </p:sp>
      <p:sp>
        <p:nvSpPr>
          <p:cNvPr id="38919" name="7 Flecha abajo"/>
          <p:cNvSpPr>
            <a:spLocks noChangeArrowheads="1"/>
          </p:cNvSpPr>
          <p:nvPr/>
        </p:nvSpPr>
        <p:spPr bwMode="auto">
          <a:xfrm>
            <a:off x="3708400" y="2493144"/>
            <a:ext cx="358775" cy="431800"/>
          </a:xfrm>
          <a:prstGeom prst="downArrow">
            <a:avLst>
              <a:gd name="adj1" fmla="val 50000"/>
              <a:gd name="adj2" fmla="val 50147"/>
            </a:avLst>
          </a:prstGeom>
          <a:solidFill>
            <a:schemeClr val="accent1"/>
          </a:solidFill>
          <a:ln w="9525" algn="ctr">
            <a:solidFill>
              <a:schemeClr val="tx1"/>
            </a:solidFill>
            <a:round/>
            <a:headEnd/>
            <a:tailEnd/>
          </a:ln>
        </p:spPr>
        <p:txBody>
          <a:bodyPr/>
          <a:lstStyle/>
          <a:p>
            <a:endParaRPr lang="es-MX"/>
          </a:p>
        </p:txBody>
      </p:sp>
      <p:sp>
        <p:nvSpPr>
          <p:cNvPr id="38920" name="8 Flecha derecha"/>
          <p:cNvSpPr>
            <a:spLocks noChangeArrowheads="1"/>
          </p:cNvSpPr>
          <p:nvPr/>
        </p:nvSpPr>
        <p:spPr bwMode="auto">
          <a:xfrm>
            <a:off x="5292725" y="3860800"/>
            <a:ext cx="287338" cy="288925"/>
          </a:xfrm>
          <a:prstGeom prst="rightArrow">
            <a:avLst>
              <a:gd name="adj1" fmla="val 50000"/>
              <a:gd name="adj2" fmla="val 50000"/>
            </a:avLst>
          </a:prstGeom>
          <a:solidFill>
            <a:schemeClr val="accent1"/>
          </a:solidFill>
          <a:ln w="9525" algn="ctr">
            <a:solidFill>
              <a:schemeClr val="tx1"/>
            </a:solidFill>
            <a:round/>
            <a:headEnd/>
            <a:tailEnd/>
          </a:ln>
        </p:spPr>
        <p:txBody>
          <a:bodyPr/>
          <a:lstStyle/>
          <a:p>
            <a:endParaRPr lang="es-MX"/>
          </a:p>
        </p:txBody>
      </p:sp>
      <p:sp>
        <p:nvSpPr>
          <p:cNvPr id="10" name="9 CuadroTexto"/>
          <p:cNvSpPr txBox="1"/>
          <p:nvPr/>
        </p:nvSpPr>
        <p:spPr>
          <a:xfrm>
            <a:off x="323850" y="4792663"/>
            <a:ext cx="4679950" cy="2339975"/>
          </a:xfrm>
          <a:prstGeom prst="rect">
            <a:avLst/>
          </a:prstGeom>
          <a:noFill/>
        </p:spPr>
        <p:txBody>
          <a:bodyPr>
            <a:spAutoFit/>
          </a:bodyPr>
          <a:lstStyle/>
          <a:p>
            <a:pPr algn="just">
              <a:defRPr/>
            </a:pPr>
            <a:r>
              <a:rPr lang="es-MX" sz="1600" dirty="0">
                <a:latin typeface="+mj-lt"/>
              </a:rPr>
              <a:t>Como comandante en jefe de las tropas de ocupación norteamericanas en Japón de 1945 a 1951, dirigió la desmilitarización del país, la redacción de una constitución democrática y emprendió importantes reformas en el terreno educativo, laboral, sanitario y de los derechos de la mujer. También llevó a cabo una reforma agraria.</a:t>
            </a:r>
          </a:p>
          <a:p>
            <a:pPr>
              <a:defRPr/>
            </a:pPr>
            <a:endParaRPr lang="es-MX" sz="1800" dirty="0"/>
          </a:p>
        </p:txBody>
      </p:sp>
      <p:sp>
        <p:nvSpPr>
          <p:cNvPr id="38922" name="10 Flecha izquierda"/>
          <p:cNvSpPr>
            <a:spLocks noChangeArrowheads="1"/>
          </p:cNvSpPr>
          <p:nvPr/>
        </p:nvSpPr>
        <p:spPr bwMode="auto">
          <a:xfrm>
            <a:off x="5076825" y="5300663"/>
            <a:ext cx="574675" cy="431800"/>
          </a:xfrm>
          <a:prstGeom prst="leftArrow">
            <a:avLst>
              <a:gd name="adj1" fmla="val 50000"/>
              <a:gd name="adj2" fmla="val 49908"/>
            </a:avLst>
          </a:prstGeom>
          <a:solidFill>
            <a:schemeClr val="accent1"/>
          </a:solidFill>
          <a:ln w="9525" algn="ctr">
            <a:solidFill>
              <a:schemeClr val="tx1"/>
            </a:solidFill>
            <a:round/>
            <a:headEnd/>
            <a:tailEnd/>
          </a:ln>
        </p:spPr>
        <p:txBody>
          <a:bodyPr/>
          <a:lstStyle/>
          <a:p>
            <a:endParaRPr lang="es-MX"/>
          </a:p>
        </p:txBody>
      </p:sp>
      <p:sp>
        <p:nvSpPr>
          <p:cNvPr id="12" name="11 Rectángulo"/>
          <p:cNvSpPr/>
          <p:nvPr/>
        </p:nvSpPr>
        <p:spPr>
          <a:xfrm>
            <a:off x="0" y="260648"/>
            <a:ext cx="5129929" cy="707886"/>
          </a:xfrm>
          <a:prstGeom prst="rect">
            <a:avLst/>
          </a:prstGeom>
          <a:noFill/>
        </p:spPr>
        <p:txBody>
          <a:bodyPr wrap="none">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DOUGLAS MACARTHUR</a:t>
            </a:r>
          </a:p>
        </p:txBody>
      </p:sp>
    </p:spTree>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2 Rectángulo"/>
          <p:cNvSpPr>
            <a:spLocks noChangeArrowheads="1"/>
          </p:cNvSpPr>
          <p:nvPr/>
        </p:nvSpPr>
        <p:spPr bwMode="auto">
          <a:xfrm>
            <a:off x="1116013" y="692150"/>
            <a:ext cx="4845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3600" b="1"/>
              <a:t>KAORU ISHIKAWA (1915-)</a:t>
            </a:r>
            <a:endParaRPr lang="es-MX" sz="3600"/>
          </a:p>
        </p:txBody>
      </p:sp>
      <p:pic>
        <p:nvPicPr>
          <p:cNvPr id="39940" name="Picture 2" descr="http://www.monografias.com/trabajos11/primdep/Image15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549275"/>
            <a:ext cx="223837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4 CuadroTexto"/>
          <p:cNvSpPr txBox="1">
            <a:spLocks noChangeArrowheads="1"/>
          </p:cNvSpPr>
          <p:nvPr/>
        </p:nvSpPr>
        <p:spPr bwMode="auto">
          <a:xfrm>
            <a:off x="539750" y="2069554"/>
            <a:ext cx="532765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000" b="1" dirty="0"/>
              <a:t>El representante emblemático del movimiento del Control de Calidad en Japón es el Dr. Kaoru Ishikawa. </a:t>
            </a:r>
            <a:r>
              <a:rPr lang="es-MX" sz="1600" dirty="0"/>
              <a:t>Nacido en 1915 en el seno de una familia de amplia tradición industrial, se graduó en la Universidad de Tokio el año 1939 en Química Aplicada. De 1939 a 1947 trabaja en la industria y en la Armada. Fue profesor de ingeniería en la misma Universidad, donde comprendió la importancia de los métodos estadísticos, ante la dispersión de datos, para hallar consecuencias. </a:t>
            </a:r>
          </a:p>
          <a:p>
            <a:pPr eaLnBrk="1" hangingPunct="1"/>
            <a:r>
              <a:rPr lang="es-MX" sz="1600" dirty="0"/>
              <a:t>En 1949 participa en la promoción del Control de Calidad y, desde entonces trabajó como consultor de numerosas empresas e instituciones comprometidas con la estrategia de desarrollo nacional. Se incorpora a la JUSE: Unión Científicos e Ingenieros Japoneses. </a:t>
            </a:r>
          </a:p>
        </p:txBody>
      </p:sp>
    </p:spTree>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2 Rectángulo"/>
          <p:cNvSpPr>
            <a:spLocks noChangeArrowheads="1"/>
          </p:cNvSpPr>
          <p:nvPr/>
        </p:nvSpPr>
        <p:spPr bwMode="auto">
          <a:xfrm>
            <a:off x="4500563" y="260350"/>
            <a:ext cx="43624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3200" b="1"/>
              <a:t>GENICHI TAGUCHI (1924-)</a:t>
            </a:r>
            <a:endParaRPr lang="es-MX" sz="3200"/>
          </a:p>
        </p:txBody>
      </p:sp>
      <p:pic>
        <p:nvPicPr>
          <p:cNvPr id="40964" name="Picture 2" descr="http://www.monografias.com/trabajos11/primdep/Image15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813"/>
            <a:ext cx="2952750"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5 CuadroTexto"/>
          <p:cNvSpPr txBox="1">
            <a:spLocks noChangeArrowheads="1"/>
          </p:cNvSpPr>
          <p:nvPr/>
        </p:nvSpPr>
        <p:spPr bwMode="auto">
          <a:xfrm>
            <a:off x="3203575" y="836613"/>
            <a:ext cx="5545138"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1800"/>
              <a:t>El Dr. Genichi Taguchi nació en Japón en 1924, graduándose en la Escuela Técnica de la Universidad Kiryu, y más tarde recibió el Doctorado en la Universidad Kyushu en 1962. Trabajó en el Astronomical Department of the Navigation Institute del entonces Imperio Japonés; más tarde trabaja en el Ministerio de Salud Pública y en el Institute of Statistical Mathematics. Sin embargo, su principal etapa profesional ha sido dentro de la Electrical Communication Laboratory (ECL) de la Nippon Telephone and Telegraph Co. (1948-1961) en donde se enfocó a la mejora de la productividad en la investigación y desarrollo</a:t>
            </a:r>
          </a:p>
        </p:txBody>
      </p:sp>
      <p:sp>
        <p:nvSpPr>
          <p:cNvPr id="40966" name="6 CuadroTexto"/>
          <p:cNvSpPr txBox="1">
            <a:spLocks noChangeArrowheads="1"/>
          </p:cNvSpPr>
          <p:nvPr/>
        </p:nvSpPr>
        <p:spPr bwMode="auto">
          <a:xfrm>
            <a:off x="395288" y="4076700"/>
            <a:ext cx="835342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000" b="1" dirty="0"/>
              <a:t>La contribución más importante del Dr. </a:t>
            </a:r>
            <a:r>
              <a:rPr lang="es-MX" sz="2000" b="1" dirty="0" err="1"/>
              <a:t>Taguchi</a:t>
            </a:r>
            <a:r>
              <a:rPr lang="es-MX" sz="2000" b="1" dirty="0"/>
              <a:t>, ha sido la aplicación de la estadística y la ingeniería para la reducción de costos y mejora de la calidad en el diseño de productos y los procesos de fabricación</a:t>
            </a:r>
            <a:r>
              <a:rPr lang="es-MX" sz="1800" dirty="0"/>
              <a:t>. </a:t>
            </a:r>
            <a:endParaRPr lang="es-MX" sz="1800" dirty="0" smtClean="0"/>
          </a:p>
          <a:p>
            <a:pPr eaLnBrk="1" hangingPunct="1"/>
            <a:r>
              <a:rPr lang="es-MX" sz="1800" dirty="0" smtClean="0"/>
              <a:t>En </a:t>
            </a:r>
            <a:r>
              <a:rPr lang="es-MX" sz="1800" dirty="0"/>
              <a:t>sus métodos emplean la experimentación a pequeña escala con la finalidad de reducir la variación y descubrir diseños robustos y baratos para la fabricación en serie. Las aplicaciones más avanzadas de los Métodos </a:t>
            </a:r>
            <a:r>
              <a:rPr lang="es-MX" sz="1800" dirty="0" err="1"/>
              <a:t>Taguchi</a:t>
            </a:r>
            <a:r>
              <a:rPr lang="es-MX" sz="1800" dirty="0"/>
              <a:t>, permiten desarrollar tecnología flexible para el diseño y fabricación de familias de productos de alta calidad, reduciendo los tiempos de investigación, desarrollo y entrega del diseño</a:t>
            </a:r>
          </a:p>
        </p:txBody>
      </p:sp>
    </p:spTree>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2 CuadroTexto"/>
          <p:cNvSpPr txBox="1">
            <a:spLocks noChangeArrowheads="1"/>
          </p:cNvSpPr>
          <p:nvPr/>
        </p:nvSpPr>
        <p:spPr bwMode="auto">
          <a:xfrm>
            <a:off x="900113" y="188913"/>
            <a:ext cx="82438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1800" i="0"/>
              <a:t>La definición de la norma ISO 9000 establece que el control de calidad (comúnmente abreviado </a:t>
            </a:r>
            <a:r>
              <a:rPr lang="es-MX" sz="2400" b="1" i="0"/>
              <a:t>QC</a:t>
            </a:r>
            <a:r>
              <a:rPr lang="es-MX" sz="1800" i="0"/>
              <a:t>) es parte de la gestión de la calidad centrado en el cumplimiento de los requisitos.</a:t>
            </a:r>
            <a:endParaRPr lang="es-MX" sz="1800"/>
          </a:p>
        </p:txBody>
      </p:sp>
      <p:sp>
        <p:nvSpPr>
          <p:cNvPr id="41988" name="3 CuadroTexto"/>
          <p:cNvSpPr txBox="1">
            <a:spLocks noChangeArrowheads="1"/>
          </p:cNvSpPr>
          <p:nvPr/>
        </p:nvSpPr>
        <p:spPr bwMode="auto">
          <a:xfrm>
            <a:off x="323850" y="908050"/>
            <a:ext cx="7416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just" eaLnBrk="1" hangingPunct="1"/>
            <a:r>
              <a:rPr lang="es-MX" sz="1600" b="1" i="0"/>
              <a:t>Control de Calidad (QA)</a:t>
            </a:r>
          </a:p>
          <a:p>
            <a:pPr algn="just" eaLnBrk="1" hangingPunct="1"/>
            <a:r>
              <a:rPr lang="es-MX" sz="1600" i="0"/>
              <a:t>La calidad está garantizada por un grupo de QA que integra miembros de su equipo a los proyectos de desarrollo, desde las etapas de especificaciones hasta las fases de prueba de integración. Además, diariamente se realizan pruebas automatizadas sobre la versión en desarrollo para pruebas de regresión. </a:t>
            </a:r>
            <a:br>
              <a:rPr lang="es-MX" sz="1600" i="0"/>
            </a:br>
            <a:r>
              <a:rPr lang="es-MX" sz="1600" i="0"/>
              <a:t>Tenemos un programa de mejoras continuas de nuestro proceso, basado en las mejores prácticas, tales como se definen en el modelo de CMMi.</a:t>
            </a:r>
          </a:p>
          <a:p>
            <a:pPr algn="just" eaLnBrk="1" hangingPunct="1"/>
            <a:r>
              <a:rPr lang="es-MX" sz="1600" i="0"/>
              <a:t>Nuestras aplicaciones se desarrollan mediante la adhesión a un conjunto de las mejores prácticas reconocidas en la industria del software. Este enfoque en la calidad cubre todas las fases del desarrollo, desde la concepción hasta la realización de la aplicación, lo cual nos permite realizar aplicaciones robustas y de fácil mantenimiento.</a:t>
            </a:r>
          </a:p>
          <a:p>
            <a:pPr algn="just" eaLnBrk="1" hangingPunct="1"/>
            <a:endParaRPr lang="es-MX" sz="1600"/>
          </a:p>
        </p:txBody>
      </p:sp>
      <p:sp>
        <p:nvSpPr>
          <p:cNvPr id="41989" name="4 CuadroTexto"/>
          <p:cNvSpPr txBox="1">
            <a:spLocks noChangeArrowheads="1"/>
          </p:cNvSpPr>
          <p:nvPr/>
        </p:nvSpPr>
        <p:spPr bwMode="auto">
          <a:xfrm>
            <a:off x="1187450" y="3970338"/>
            <a:ext cx="770572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1600" b="1"/>
              <a:t>Gestión de Calidad Total (TQM)</a:t>
            </a:r>
            <a:r>
              <a:rPr lang="es-MX" sz="1600"/>
              <a:t/>
            </a:r>
            <a:br>
              <a:rPr lang="es-MX" sz="1600"/>
            </a:br>
            <a:endParaRPr lang="es-MX" sz="1600"/>
          </a:p>
          <a:p>
            <a:pPr eaLnBrk="1" hangingPunct="1"/>
            <a:r>
              <a:rPr lang="es-MX" sz="1600"/>
              <a:t>El objetivo perseguido por la Gestión de Calidad Total es lograr un proceso de mejora continua de la calidad por un mejor conocimiento y control de todo el sistema (diseño del producto o servicio, proveedores, materiales, distribución, información, etc.) de forma que el producto recibido por los consumidores este constantemente en correctas condiciones para su uso (cero defectos en calidad), además de mejorar todos los procesos internos de forma tal de producir bienes sin defectos a la primera, implicando la eliminación de desperdicios para reducir los costos, mejorar todos los procesos y procedimientos internos, la atención a clientes y proveedores, los tiempos de entrega y los servicios post-venta.</a:t>
            </a:r>
          </a:p>
        </p:txBody>
      </p:sp>
    </p:spTree>
  </p:cSld>
  <p:clrMapOvr>
    <a:masterClrMapping/>
  </p:clrMapOvr>
  <p:transition spd="slow">
    <p:check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2 Rectángulo"/>
          <p:cNvSpPr>
            <a:spLocks noChangeArrowheads="1"/>
          </p:cNvSpPr>
          <p:nvPr/>
        </p:nvSpPr>
        <p:spPr bwMode="auto">
          <a:xfrm>
            <a:off x="468313" y="333375"/>
            <a:ext cx="5146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s-MX" sz="3200" b="1"/>
              <a:t>PHILIP B. CROSBY (1926-2001)</a:t>
            </a:r>
            <a:endParaRPr lang="es-MX" sz="3200"/>
          </a:p>
        </p:txBody>
      </p:sp>
      <p:pic>
        <p:nvPicPr>
          <p:cNvPr id="43012" name="Picture 2" descr="http://www.monografias.com/trabajos11/primdep/Image15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333375"/>
            <a:ext cx="2847975"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4 CuadroTexto"/>
          <p:cNvSpPr txBox="1">
            <a:spLocks noChangeArrowheads="1"/>
          </p:cNvSpPr>
          <p:nvPr/>
        </p:nvSpPr>
        <p:spPr bwMode="auto">
          <a:xfrm>
            <a:off x="468313" y="1052513"/>
            <a:ext cx="4679950"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dirty="0"/>
              <a:t>Philip Crosby nació en Wheeling, Virginia el 18 de junio de 1926. Entre su participación en la Segunda Guerra Mundial y Corea, Philip Crosby comenzó su trabajo como profesional de la calidad en 1952 en una escuela médica. La carrera de Philip Crosby comenzó en una planta de fabricación en línea donde decidió que su meta sería enseñar administración en la cual previniendo problemas sería más provechoso que ser bueno en solucionarlos. </a:t>
            </a:r>
          </a:p>
          <a:p>
            <a:pPr eaLnBrk="1" hangingPunct="1"/>
            <a:r>
              <a:rPr lang="es-MX" dirty="0"/>
              <a:t>Crosby </a:t>
            </a:r>
            <a:r>
              <a:rPr lang="es-MX" dirty="0" err="1"/>
              <a:t>Associates</a:t>
            </a:r>
            <a:r>
              <a:rPr lang="es-MX" dirty="0"/>
              <a:t>, Inc. (PCA), y durante los diez años siguientes la convirtió en una organización con 300 empleados alrededor del mundo y con $80 millones de dólares en ganancias. </a:t>
            </a:r>
            <a:r>
              <a:rPr lang="es-MX" sz="1600" b="1" dirty="0"/>
              <a:t>PCA enseñó a la gerencia cómo establecer una cultura preventiva para lograr realizar las cosas bien y a la primera. </a:t>
            </a:r>
            <a:r>
              <a:rPr lang="es-MX" dirty="0"/>
              <a:t>GM, Chrysler, Motorola, Xerox, muchos hospitales, y cientos de corporaciones alrededor del mundo vinieron a PCA para entender la Administración de la calidad. Todavía enseñamos en 16 lenguajes alrededor del mundo. (Usted puede encontrar mas información al respecto en el libro "La Calidad no Cuesta").</a:t>
            </a:r>
          </a:p>
          <a:p>
            <a:pPr eaLnBrk="1" hangingPunct="1"/>
            <a:endParaRPr lang="es-MX" dirty="0"/>
          </a:p>
        </p:txBody>
      </p:sp>
      <p:sp>
        <p:nvSpPr>
          <p:cNvPr id="43014" name="5 CuadroTexto"/>
          <p:cNvSpPr txBox="1">
            <a:spLocks noChangeArrowheads="1"/>
          </p:cNvSpPr>
          <p:nvPr/>
        </p:nvSpPr>
        <p:spPr bwMode="auto">
          <a:xfrm>
            <a:off x="250825" y="4941888"/>
            <a:ext cx="185738"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endParaRPr lang="es-MX"/>
          </a:p>
        </p:txBody>
      </p:sp>
      <p:sp>
        <p:nvSpPr>
          <p:cNvPr id="43015" name="6 CuadroTexto"/>
          <p:cNvSpPr txBox="1">
            <a:spLocks noChangeArrowheads="1"/>
          </p:cNvSpPr>
          <p:nvPr/>
        </p:nvSpPr>
        <p:spPr bwMode="auto">
          <a:xfrm>
            <a:off x="539750" y="4724400"/>
            <a:ext cx="82089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a:t>En 1991 se retiró de PCA y fundó Career IV, Inc., compañía que proporciona conferencias y seminarios dirigidos a ayudar el desarrollo de los actuales y futuros ejecutivos. En 1997 compró los activos de PCA y estableció Philip Crosby Associates II, Inc. Ahora el colegio de la calidad funciona en 20 países alrededor del mundo. PCA II sirve a clientes que van desde conglomerados multinacionales hasta las pequeñas compañías de manufactura y servicio, asistiéndolas con la puesta en práctica de su proceso de mejora de calidad.</a:t>
            </a:r>
          </a:p>
          <a:p>
            <a:pPr eaLnBrk="1" hangingPunct="1"/>
            <a:r>
              <a:rPr lang="es-MX"/>
              <a:t>Philip Crosby vivió en Winter Park, Florida, con su esposa Peggy. Pasaba los veranos en su otra casa en Highlands, Carolina del Norte. A principios de 1998 publicó su libro- "Quality and Me" (su autobiografía) y posteriormente " The Reliable Organization" a finales de 1999. Philip Crosby Falleció en agosto del 2001</a:t>
            </a:r>
          </a:p>
          <a:p>
            <a:pPr eaLnBrk="1" hangingPunct="1"/>
            <a:endParaRPr lang="es-MX"/>
          </a:p>
        </p:txBody>
      </p:sp>
    </p:spTree>
  </p:cSld>
  <p:clrMapOvr>
    <a:masterClrMapping/>
  </p:clrMapOvr>
  <p:transition spd="slow">
    <p:check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4137" y="1772816"/>
            <a:ext cx="8755730" cy="2585323"/>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CULTURAS DE LA HUMANIDAD</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ERA DELSERVICIO</a:t>
            </a:r>
          </a:p>
        </p:txBody>
      </p:sp>
    </p:spTree>
  </p:cSld>
  <p:clrMapOvr>
    <a:masterClrMapping/>
  </p:clrMapOvr>
  <p:transition spd="slow">
    <p:check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AutoShape 2" descr="data:image/jpeg;base64,/9j/4AAQSkZJRgABAQAAAQABAAD/2wCEAAkGBhQSEBQUEhQVFBUUFxUUFBUXFRcUFxgVFRQVFBUXFBcXHCYeFxkjHBQVHy8gJCcpLCwsFR4xNTAqNSYrLCkBCQoKDgwOGg8PGikfHBwsLCkpKSksKSksLCkpKSksKSksKSwpKSwsLCwsLCwsKSwpLCwsKSksKSksKSksKSwpLP/AABEIAMEBBQMBIgACEQEDEQH/xAAbAAABBQEBAAAAAAAAAAAAAAABAAIDBAUGB//EAEEQAAEDAgMFBQQHCAEEAwAAAAEAAhEDIQQSMQUiQVFhBhNxgZEyobHwFCNCUnKCwQdikqLC0eHxFTOTsrMkU2P/xAAZAQEBAQEBAQAAAAAAAAAAAAAAAQIDBAX/xAAgEQEBAQEAAwEAAwEBAAAAAAAAARECEiExAyJBUXEy/9oADAMBAAIRAxEAPwD0CnA1CkD2/IULhbzTQvjx9VY75vyEO9b8hQIEKos94z5BSD2KvCQCirGZnyE0lqhQhMImzN+QkXN+QoSgCpip5b8hLdUBcmymInOVKWqBNKYqxuoZmqGUkwTS1CGqAprimJqeWpZmdFXCKYJ9zoiQ3oqybKYatZmdEgW9FVRhXBcDW9E4Nb0VJIEpiLxDeiAc3oqedEBMF0ZOiUNVMBOC1gtENSzNULQpKYuiDWpjkkpq7dElmrETvZ81E0jgp6jd3z/VR5UimkJJ6EKoaGo5UQEUAhKE6EigYQm5UXmAenzwXFVP2l0qbnMqNc6oxz2Oa1sHM20cpzAjwg8SBrnm9fEvU5+uyLUcqydh9pKeJ9gEEaglpj0M+oC2VmzPVXd+KAxDi60RJAbBJMSDJ4XCssIIBHFVMVgIJewm5lzbQecToT08VepEFoy6Rbw4IppakQnEJEIIymFSubyWJtTa4FN8Sx7S4CQSCWtLjoLAhpF7zHMKUaqSwsL2lzxu6xI4AHmeZ4ATaDYELdovzAEceaLYSCkLUIVQyE7KhUqBolxAHMkAe9RYfaFN5Ia64OWCC0zws4BDKmhFrVnM2u3vA0uu4Oc1gYScjSAHudo3ncjULUAQNLEgxPRARDWhODUQ1PAWkBimY26ihSUzcIiasUkawSXO/W58Rv8AZ8/1UQU9Ru6fnioQkATmhJLKtoUIJ0IAKBIFFCEVldodttw1LMdXENZwGY8zwtx9xXHdpalFuH+spMaS0BrYYHC3At3ss2kA6roe2+xqlek11Mg9yKj+7MjNuj2SJ3gGkARfNqF5fWwh7t0kSRrz5AcI0v1WuXTnmWaHYnEPp4+kKbozHLE7rpEAGNJJAB6jhK9zGi8i7EdnHtxFCpUbmY4uE8jBLXAjUGw6Fw5r16F0/W+3n4AhVsPuOLOB3mfFw8tfMq2As3tDWNPDuqN1pw6fuiQ0nTgDN7WXF0aEJsLN2Ntc1Nx4h4bMj2XAQDHIiRbrbpqQgpY82iHOcdA2eBEkwRaSPULge023nU67gxrnufTyNNg1tQEZXgEw5t3km/sg6L0l1ISDxAI9Yn4Lie1OxDWxBB0DWBhy2EDNEg3uSYI468BeZN9l9zPjL2X2yp99Up1cuUGQ605HNDsxkXgzmvJ1ideqwVU0q+QmGP8AZ4AO5cvO3gvJm4F7MW59VwbkOUEnNm32UiAeRY83Ok8It6HUxx7ujBvTf3ZtNmEtFjrLMp8z0XT9eJzl5c/y7t/j19dlCUJUjIGmnDTy6J8Lk2pVsAKj5eMzQIaL2cdSI6WlcvtPbOGc4spVGWbFmukxJGVx9sGOFuN9R1+LrBlNzspfA9gRLiSAG3tckC/NeVYPa7Q8uqHvKmQve5xLnbxBMuJls2GUXDWib2W+ePJL+niu9nu2LaWI7rEB0SKLKjSMokiDUbEm8XBtxHFenSvF8QyQ4AyS6AXN3s5qAtcCbjlf3r2TBtd3bM/t5W54sM0DNHnK13IXd9pAFBUqnNlmJkCADexk8bXt8i1CzK9HvKxa2wa0d4QTcmQGxpMc+A6rmsX8JVzMB5hThMpU4AHJSBVDC1OpHeCLglSbcILFcJI1SkudahtQbqo4tzgw5S1ptBcJFyNYIWhUG6VVfRDgQ4Ag6gqwMwtfMLiDoQNPEcwp4WK+q6g8ZwckgNq6iHWyPg7pEC+htxW0L3HFaQEgEHBGVAE2q8NBJMACSeguVJCxe1oJwrmNMGoWsnkJzOI6w0osm/GHt3tcQ0mk40wDZwDXFwEXhwIAuPULE2hsIPa19MhzSJb9mxnWJvPh4LL2xWyNDAJkw1nQcfID3KGht19EQDLHDTlIn4klJOs3l17nPNz46LsniXYWsGOd9TULW5dQ2o6BmE8zAOluoXogXkOLxrq9Sm2mIOdptzkR716/Kt2+64+v6KEyvQa9jmuEtcC1w5giCFKhCg4Xa+zKmEezu3OLJ+qdYljhJyP5iJg8RmB4T1ez8fnaM4DX8RwPPITqP8+Ks4zCCoxzHXDhH+VkOokNjLmDbECS5jhcdSNCDrpOkrRbWw+qG6kDxIHxWJjzTrAl7YA0N8zvEaR0IPkqx73MXNo1DOrnw3hzcZPBY2Iq4qs+Wta2m03k5i6NYA8NVZMZ+oO0OyWhpqtmQLj93LlIBERb9OSdsoNrOpguMvq1YtF6ZBPuc4eLeEwrG3aoFCJmdVf7NYFrqWHqPbLmw5pMyC+jTa468YbryWr16yp4+9jqKVOAByTwjCMLm2o7T2jSo081V4aDZvFznC4DGi73dACvKNstZUr4io1jmGtkptYRcANbdw4E5NOG7zK7baGLYKtZ8XZNMO1JgkuAPIumwtouPx9Go7ENNw101GkaZiC+P4gZP7y7/lZKx+nFslZW1M7X5Q32TIe2QCWguG66eXPivbsDXL6bHHVzQTwE/ajpMwvOP+NHdlzrmBaIiYm/FdT2D2o6rRyOv3ZLQ68nKQLyTe50i7Ta6nWXn011b5e3Q4rECmwucbCfEmJgDiUzAYctZve24lz/AMR4eQhv5VzOJ2ucRjaVOn9io0mwIFNhLnOuNXGmQPDwXYBcsUAEiE4BGEQHaIU/aCcRZCn7QQWa4uknVhdJc79anw0jdKrnVWHHdUEqxAcARBgzYg3kcRHELKqYk4d4bEUTcvd7NMkm0zYGNTYEjib2dpYLvAIjMNCeE69RKwtrYmvS7vMwuph5FQgl2am6YbBltrEEn7IstfSx1EzcJALkK3bSnRIp0YrCAWguy93M7h1JiBa0ZgJPBp7bVnjLSpN7z90OqnoWsA+MqNTi463FYtlNs1HBo6nXwGp8lxPajtOxz25Ce7a0kuIiXO5A30aOHEqkzYOOq1u8cxxJsXVXNbA8JkDjAHkht3Y7cJTpnEVAS9xAaxktAbBIJdd2rbQ3Q81Zzvpr+PHvXIVsQX1xUdIAnLziICrsYXv3ZM7rB1K2cVj8NlByVnaQS5jNbCWwTeOfBHs1tKi2sXim5zqYLmAndE7skakgwR/hdpx1zNxnr9eOrkS9kXTjKI5VG8OVyfdK9eAXm3YvBh2PBGjGPf7sg/8AOfJelLl1dOplwHvgTyTQ8yJi/Ln8/BRuqy6BcC5vx4eKa+rMEfeH6H9VmMrRC4ztdi62GxDa1MOyluUkRBj7Ljwj2hMzJ8uzTXMkQdDqiyuR2X2vOImk5gDsslwdYxeYi3DjzUmQgAN0E9OHBO23t3D4YNa8Bha7I1oFy0AghvkQb2uL3XLV+3rXaUnNHPM1xPg0aGCOPquvPHXXyMdd8y+1uvh3YiqyiPtuh55M1eR+UHzIXcYSjraAHkNA4ARC5f8AZ/j6VV9UgEVA1vtEE5Cd4iP3ssn8K6/DtgeZPz6LHcsuVebLNiUBFBRYo/Vvv9h1/wApWdV5t2lqg0aj22zmo8eLy5w+ITMGH90wZRYCDIjQfPkn7YwoDcrycrWOc3KJJqCMrT01v0Cp4fa1MtAl7bgeyTrpMTB+K6Zc9OkvO+0+1ceaTOdh6rR7PbYZR2YwNMVKxqlx+4C+o8uPLc+E8L4O3sXSeyGOBDRFre43Q7M7Nfiwyk0HI6GvdwbRaQarj+84gMHOH9VrP4+2Llr0LsZssMomsWw+sc19RSAAps1IiBmka5pK6NNY2BAEAaDkOACcudusiE5NRBQIJU/aHikkwbw8QgsV9Uk+uLpLnfqz4Y4bpVdWHeyVAqEECEYSVFLaOx6NcRVptdydEOHVrxvD1WRs/s5Uw/edxVgE5hma1+fWG1NCMtgCDodJknpAEk0YG29tVsLSzPZScCQ0Pa5wAkEkupkaQ06OXAY/bJxzgcSXtp0gXgBrG3Ja2AQJBOnFet1GBwggEciAR6Fcl26osbSblaA5wcynAAhxdThwji2JC3xfadZ44wG7IoGmYpMaNAc1R5I0kb4Ho3kodjYJlHEgtG48d2SYIvBbbrlP8Klq4gndFgN0cuUD0VFmOa2v3ZMggD84e1wd5X9Sp+fXfVy1v9fx5453+49D2fszu8xolrc3tDKDPK+vFW203kb7hEmzRAIka8efFZmCxb90gW3gfxBwb+qvvxsNvrf3QpYxq22nEx1/QqHJoOv9SFOtIHUf0hObqPxfFBbhNJsnqtjaxa2wzEyAJA63J09/gVFcztPYdLF12vrZyAwtYwOIkl0OJykSBlc7Ua35JUth0crmsosaCTAyi+XgSbuJgiT0KvjFkQwxnJc5xGjWmDAPODTnq5Nr1MkOEC4j1VluZpZN3FfZ+y6VCvnpsZTc9uXdaG5gCC4GNdWHyXRUniLXF/iuT21thjO6cT7FRhPRji/DOPWMxMdFo7DxeYVGSSGOAa4mZa9jXiDxEk/IVy2bU9S42zUCTg1wINwQQRzBEEKtKVatlafQeJsPiphrg+02zzQc91JzqlMHea65aST9r7QsRJv1Oqx8JicLWMua0OiCHFzZ5w5kEfNitkYjPThocAXZnEmC/dLp5izhrNz4LNwewm1G1bCc7Qzhox7j5SWLXl475L7s+bFZ/Z5tRjqjHljWndDnGzeAcdBAgeM+fZfs+2mCHUAAA1rX07QcoDWODuZEsM/vO4QuaxOEd9GhtSbOeGgS6NQ1x1bo+Y+71CHZLaLaG0KLZs8VKLnTq5zaRa4+Lmt/iXSXzl9udk5x60EkpRC5NkjCACJQEJUxvDxCSczUeIRFmvqkjiG3RWLPay+kD/YPiFCp3jcPioAkUgikEZVAhBJEoGErme3FI5MO8CzKwzeDqdS/qB6rpyFk9ph/8aofu5XHwD2z7pTcWfXBvqTltEGfiuW2u8MxAIMRJ5km1vnmt7F7SyhzgCYIFtOk8tQuYfSNSvvcBPmb+8n4Lf47zddv2k7/AIvcdhMacLRLdHUqbr6y9jXEnqSZWficG7Pebl4H4crf7D1Wl2fA+iYeLxRo/wDqarlWnMdFN9vPYxtnuc0Na7gHe6yuMfLm/i/upK2Gi45Ee4qGgzeHSD7yU3UaJTagsnEqHFO3HeB9OPulZaZODeCDU/8AsOYWPsXy685n80cFz3anHOyWMAnhqQNStrHYgU6VzlAEcgAAvOu120n1S0CWsddouCW6A+B4c4BXTme0qXauGdUwdCrOb/rNqGdCa7nMPk4uE9Vs9i3VZoOzA0303teJ4tgsI65nPHQSodgYYOwVFj7APe02453R73e5aWznd1jRSIgOZWLBwyteAyPytn8w5rc62Wf9Z65kuurUeJbIAHOfT/aZ3qbiHjdJMQ7p9rcHvcFyxWS3DMZUIsMgt4w0DXoAVytbH1MM7MzK4F0lpuMtmCb6QG25roq9b66q0u4t0JFi0EaFc1jSHVxTaZD3Bl44m5sJt+iSXXa+Ph99iNumHDu2jNZ4uHGREkjXXjr6rDFIPqNdJa8ZXNIPHIwk6c2zwXUbV2PkIfwMZuMF1mnlGnqOayNkYcOfUPBjCBe4JLNDysfeuv52TmvN1Nsev4TGZ6bX/eaCehIuI4XlTNrLA7OYkuw1N3MD+XcPvafVazHrnja+0oyq7XqZpUD4TmajxCaizUeIQXMQbpIYnVFYv0nxC/2PNQKdw3PNQEpGhQSSVBIQSQQFVdpUs1Gq2JzMeI5y02VmEAUV5DUwIdLbwATPMRLSfGQtTtJ2cNCs6uxs0anFtwwGC0OHATYHSCNCp8RhmsxNRg0DnNHgHGB5Arpuy+0BXwoa4A5JouBvIaABI6sLfekrr1cyxg7G246iwZN5g1pk6Tc5D9k9NOnFdfs/aTK1MPpmQbEcQeThwN/eDcFcNtjZTsJV3QXUXncJPsn7jiePLmBzBiPstjjQxW+crKsUzewJM03HwcS2f/06JIz1l9x6K4SFFkgynl0KB9VI51JUqqpi6u4fD3cUqlQBUquJC1IjB29RNSvSzx3IqNa4HQyJaD0Lso81T2hssVsaA4WDZEaQPZI6cI5g8F0GLpiphOpYAfHVQYN7SadQ8RB/NE+WYBaJcYtKm4UalHRzHOI8S5zgfQz4hVtiYt9SuwvjPSa/MbGZ3AWnlAaLclpdoAKdZrxo4hrvPT3/AKrH+jinjWuBgPpuDheJkuGX+H50XTmSxztuuqbijzVfa+epTFOlOd76bR03wXGejQ4/lWf9IhPrbUc1o7sE1HHu2chnEOc7waDfqUzDdc1WxT6lesTLczgYiIBG7A8iFd2DhQ7GiAfq2En8RytaT13nfwrY2ngWivXDBbLSH8DXevta81D2SwQitUmS9+XjYUxp/OfRNl1q7JG6WAktNw4AR5OsPX3dFwWJHcVK7AbCQT0HDxuu6xFTu6b3/dBIGt9BPSYXD7ZwYAY1sl9R3OczncSRrLiFOZ7WS5v+Oq7H4hxwrdQ0F4b1Gc39SR5LoaeLhUqGCbSY2m32WANHgB+uqe2EvusN3DVwQrYKycFZatMyudbSEIs1HiPik4prHbw8R8VBcxIuilitUli/Vl9IHnc8/wBVDKsP9nz/ALqqXKxTilKBKEoHyhKbKRKAygSgCmucg4LtGxzcTXLdQWvHg+m2feCr/wCznCFtCq8mc9W35GgE+bifQKn22OXENM+3SAN40e+Piug7IYXJgqQ4uzVP+49zx/KWp/VdOv8AzGpi8M2qxzKjQ5rhBB+bHjPRefdoNgmgS0nNTdORxtwO44j7QGnOJ4EDvMRiw1YO08UKrHMcd0jzBFw4dQYPkklZnXjVns/trv8ADtc4y9u4/wDE3ifxCHfmKvVK9l5vs3HPa4upk948DcAs4jmPuaknhmOi6HH7fa3jJ5Bbxm+mxiMUqneysWhtEvMwVfoOJ4H0W8xz08seWEDQkg9IJE+gUGEd9UwHlfwMn4FLH4w0g+1oHvBE+rferOHw31TLH2GeuUKSrZWF2izGkASXEG7uMDU9Tx81JtOgHBrryxweI1IEg/ykqPtXSLWtmd4EceBF/wCZWcPUBoUzzYwz+ULpL6Zs/tUqNPNOwmIYx4dUO62Zn4eZDQoK2JWftIGpTyh0Fzmgesfqt569sS+/Tfo4w1KlZzCCCTEgmWiWgyPBWOy4IpPnjVebeDB8QVh0qDaTaYuYaWyLaOkaEfeW1sOsG4dkcczv4nuP6rjmdV6eut/OHdpH/UZRq5zR6S8/+KyNh0TVxQeZikM8G99KYnx3vyq/t3Ey1vG5OsHSP6k3s+7Lh803qOc8+AOVvub7ytSMbnLer4hQGosmttO8ShT2iSteLlrqMBioIldHSNguO2QS46rsaegXLp05SEoUm7w8viknU9R4hZVaxR3kksS66S536s+Inex5qpmVmodzzWfVcUWJjVTDWVcylCaJTXQ+kKEgoEFQS9+oq+PawS8ho6n4DUnoEFiYnsk1zswqvnm4NqEeDjB/0rDWB2s2gaz8zAQAGMZm3STmcZg3A3vctdvbSjSw9EZhIpUwW6mQxoI9QpT2OpH2n1XGInM0f0z71LgOyuGomWUWT95wzuJ5lzpK1vOFu/GBU25XxB+povI+9ED1KfVwGIayXtkuluVgL4kG5gWHquuAQyp5/wCMuIw3ZzEvqPMihTcAN4ZqhA4BoMNBt7R4aLcwHZOiyJBefvOW3lTgl6p9+oGYJgFmhWGOAFgAhCysXgKzid8Fs2bmLBE6ODWGfPks/VZnaiu1wdGmUAGLGCXW56wtzE7Vp0mszOADgCy4aCItdxAAiFlYns259jUDfBrnn1c4D+VRYDsLhqZzPDqz+dQyByAYIbHjK36z3S3/ABh7f2p375EuY3i0EtAkE3A6anWPJN2ThcVXptp0mZaTZHfPkBwkmGDjExIEW1XfU6WWA0AAaADKPKFLkKs7yZGb7cvhuxcf9SqSeQEBPpdkwa8l31bAMoESahJzE20ADfMnkulywngp59J4xzW39kMaxnMvAk88roFhxWNh8TSp0gx9RrXjMMptIkkEHjYgLq+0GyO/YMri17JLR9l0xIdyO6II0PNcZtHshWqCDTfxymA6DoJLSR1PTrC3xf8Aat+Ke1MeHQQ4EbwHHhcwPTyVKntCr3YDRmawQY1AErquzn7O6fcj6Wx3ekmQHwAJhsZDeQAb844Lep9hsM1pa0VGg6xVd8TJXTznNYy2PM8NiXPMaeK7LY+wKj2yBI5kgDy5ro9m9laFBznMaSXxmLyHaXECIHkJWyyynX678Scf6ztm7Jye0fIf3WwHqGU4Arjba6yYsSn0zvDxHxUDQVJRO8PEKC3idUk3FapLnW58Q1TueapEq3UO55qoKc6Ec9VUIFAqRuGcnfRXJhsV7pr2u4BXhgXdEjg3Dkr41Nih3J4pVKBhaJwjke4Ks5S1l90fkId2tUYU9Ew4Q9FLzTYynNTWnotU4AcvfCb/AMeDqJ8b/FQZZqgGJvyFynTAkwBx/wA8AtI7OHAAKB+w2nUu5WcR6RoeqqKfeg9fnmmPrDmrtPYFNrQA2wsJM+83UjtlD5KDL74cT5DVNdXAE/C/+PetE7KHC3zzVKr2ZzGXVD4Af1Ek/wClcRXdjNIi/AX9Y+ClZjhpf/XLmpR2abOv6GYImxvqVLS2G1uhP8v9tEJqJuInh8+CId4+h/srg2eE7/j+qjSj6eqkpFXhgE9uzvBXBRIPyCpBUV0YPlCJwh6K4mqiEnl7lcdgXdPcnMwrhyTDVA1DyPwUlOoVcOGd0S+jO6Iuq4JhPo+0PEKb6O7omtoEOBshqfEOukmVnXRXOtREx1k8OValWBCf3ySpYnzJ4eqorhHv1ryTF1tVI1QqffId8teaeK53qa6oqveo96p5ninzppco+9SD1nyXEhKAKgq14IsTzif0UQxZ+67rZ36tv89SAuyhKquxPR3pw8pSdiZBEG9tCOnEK6LUoEqjTiIh4sALHRpkcNZTqjm5YgkEzEdc0JottPNFUXPadQ6+Ycft3cPnkkWNINjBy2/CLJovIQq1OoBMSJJMdSUvpR5fN55JsFjKjCg+lDkfd/dEYiYgHzsrosNTpUNOsYvAPipBUTUwZTg5NzhEPCuph2ZOD0wuCQcrpiQvSzqMuSzqaYklRkpZ00uRTK2qSbUeJSXOtxTw/sN8B8FKdEklhb9FqSSSoSCSSgcnBFJUNciikoAEeCSS0ChwRSUDE1JJSqjpeyPwj9EeCSSqigkkjJO09PiE9JJVSanJJKBBEJJKskUEkkDkCkkoAE5JJWCpX1SSSWK3H//Z"/>
          <p:cNvSpPr>
            <a:spLocks noChangeAspect="1" noChangeArrowheads="1"/>
          </p:cNvSpPr>
          <p:nvPr/>
        </p:nvSpPr>
        <p:spPr bwMode="auto">
          <a:xfrm>
            <a:off x="41275" y="-744538"/>
            <a:ext cx="2047875"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5060" name="AutoShape 4" descr="data:image/jpeg;base64,/9j/4AAQSkZJRgABAQAAAQABAAD/2wCEAAkGBhQSEBQUEhQVFBUUFxUUFBUXFRcUFxgVFRQVFBUXFBcXHCYeFxkjHBQVHy8gJCcpLCwsFR4xNTAqNSYrLCkBCQoKDgwOGg8PGikfHBwsLCkpKSksKSksLCkpKSksKSksKSwpKSwsLCwsLCwsKSwpLCwsKSksKSksKSksKSwpLP/AABEIAMEBBQMBIgACEQEDEQH/xAAbAAABBQEBAAAAAAAAAAAAAAABAAIDBAUGB//EAEEQAAEDAgMFBQQHCAEEAwAAAAEAAhEDIQQSMQUiQVFhBhNxgZEyobHwFCNCUnKCwQdikqLC0eHxFTOTsrMkU2P/xAAZAQEBAQEBAQAAAAAAAAAAAAAAAQIDBAX/xAAgEQEBAQEAAwEAAwEBAAAAAAAAARECEiExAyJBUXEy/9oADAMBAAIRAxEAPwD0CnA1CkD2/IULhbzTQvjx9VY75vyEO9b8hQIEKos94z5BSD2KvCQCirGZnyE0lqhQhMImzN+QkXN+QoSgCpip5b8hLdUBcmymInOVKWqBNKYqxuoZmqGUkwTS1CGqAprimJqeWpZmdFXCKYJ9zoiQ3oqybKYatZmdEgW9FVRhXBcDW9E4Nb0VJIEpiLxDeiAc3oqedEBMF0ZOiUNVMBOC1gtENSzNULQpKYuiDWpjkkpq7dElmrETvZ81E0jgp6jd3z/VR5UimkJJ6EKoaGo5UQEUAhKE6EigYQm5UXmAenzwXFVP2l0qbnMqNc6oxz2Oa1sHM20cpzAjwg8SBrnm9fEvU5+uyLUcqydh9pKeJ9gEEaglpj0M+oC2VmzPVXd+KAxDi60RJAbBJMSDJ4XCssIIBHFVMVgIJewm5lzbQecToT08VepEFoy6Rbw4IppakQnEJEIIymFSubyWJtTa4FN8Sx7S4CQSCWtLjoLAhpF7zHMKUaqSwsL2lzxu6xI4AHmeZ4ATaDYELdovzAEceaLYSCkLUIVQyE7KhUqBolxAHMkAe9RYfaFN5Ia64OWCC0zws4BDKmhFrVnM2u3vA0uu4Oc1gYScjSAHudo3ncjULUAQNLEgxPRARDWhODUQ1PAWkBimY26ihSUzcIiasUkawSXO/W58Rv8AZ8/1UQU9Ru6fnioQkATmhJLKtoUIJ0IAKBIFFCEVldodttw1LMdXENZwGY8zwtx9xXHdpalFuH+spMaS0BrYYHC3At3ss2kA6roe2+xqlek11Mg9yKj+7MjNuj2SJ3gGkARfNqF5fWwh7t0kSRrz5AcI0v1WuXTnmWaHYnEPp4+kKbozHLE7rpEAGNJJAB6jhK9zGi8i7EdnHtxFCpUbmY4uE8jBLXAjUGw6Fw5r16F0/W+3n4AhVsPuOLOB3mfFw8tfMq2As3tDWNPDuqN1pw6fuiQ0nTgDN7WXF0aEJsLN2Ntc1Nx4h4bMj2XAQDHIiRbrbpqQgpY82iHOcdA2eBEkwRaSPULge023nU67gxrnufTyNNg1tQEZXgEw5t3km/sg6L0l1ISDxAI9Yn4Lie1OxDWxBB0DWBhy2EDNEg3uSYI468BeZN9l9zPjL2X2yp99Up1cuUGQ605HNDsxkXgzmvJ1ideqwVU0q+QmGP8AZ4AO5cvO3gvJm4F7MW59VwbkOUEnNm32UiAeRY83Ok8It6HUxx7ujBvTf3ZtNmEtFjrLMp8z0XT9eJzl5c/y7t/j19dlCUJUjIGmnDTy6J8Lk2pVsAKj5eMzQIaL2cdSI6WlcvtPbOGc4spVGWbFmukxJGVx9sGOFuN9R1+LrBlNzspfA9gRLiSAG3tckC/NeVYPa7Q8uqHvKmQve5xLnbxBMuJls2GUXDWib2W+ePJL+niu9nu2LaWI7rEB0SKLKjSMokiDUbEm8XBtxHFenSvF8QyQ4AyS6AXN3s5qAtcCbjlf3r2TBtd3bM/t5W54sM0DNHnK13IXd9pAFBUqnNlmJkCADexk8bXt8i1CzK9HvKxa2wa0d4QTcmQGxpMc+A6rmsX8JVzMB5hThMpU4AHJSBVDC1OpHeCLglSbcILFcJI1SkudahtQbqo4tzgw5S1ptBcJFyNYIWhUG6VVfRDgQ4Ag6gqwMwtfMLiDoQNPEcwp4WK+q6g8ZwckgNq6iHWyPg7pEC+htxW0L3HFaQEgEHBGVAE2q8NBJMACSeguVJCxe1oJwrmNMGoWsnkJzOI6w0osm/GHt3tcQ0mk40wDZwDXFwEXhwIAuPULE2hsIPa19MhzSJb9mxnWJvPh4LL2xWyNDAJkw1nQcfID3KGht19EQDLHDTlIn4klJOs3l17nPNz46LsniXYWsGOd9TULW5dQ2o6BmE8zAOluoXogXkOLxrq9Sm2mIOdptzkR716/Kt2+64+v6KEyvQa9jmuEtcC1w5giCFKhCg4Xa+zKmEezu3OLJ+qdYljhJyP5iJg8RmB4T1ez8fnaM4DX8RwPPITqP8+Ks4zCCoxzHXDhH+VkOokNjLmDbECS5jhcdSNCDrpOkrRbWw+qG6kDxIHxWJjzTrAl7YA0N8zvEaR0IPkqx73MXNo1DOrnw3hzcZPBY2Iq4qs+Wta2m03k5i6NYA8NVZMZ+oO0OyWhpqtmQLj93LlIBERb9OSdsoNrOpguMvq1YtF6ZBPuc4eLeEwrG3aoFCJmdVf7NYFrqWHqPbLmw5pMyC+jTa468YbryWr16yp4+9jqKVOAByTwjCMLm2o7T2jSo081V4aDZvFznC4DGi73dACvKNstZUr4io1jmGtkptYRcANbdw4E5NOG7zK7baGLYKtZ8XZNMO1JgkuAPIumwtouPx9Go7ENNw101GkaZiC+P4gZP7y7/lZKx+nFslZW1M7X5Q32TIe2QCWguG66eXPivbsDXL6bHHVzQTwE/ajpMwvOP+NHdlzrmBaIiYm/FdT2D2o6rRyOv3ZLQ68nKQLyTe50i7Ta6nWXn011b5e3Q4rECmwucbCfEmJgDiUzAYctZve24lz/AMR4eQhv5VzOJ2ucRjaVOn9io0mwIFNhLnOuNXGmQPDwXYBcsUAEiE4BGEQHaIU/aCcRZCn7QQWa4uknVhdJc79anw0jdKrnVWHHdUEqxAcARBgzYg3kcRHELKqYk4d4bEUTcvd7NMkm0zYGNTYEjib2dpYLvAIjMNCeE69RKwtrYmvS7vMwuph5FQgl2am6YbBltrEEn7IstfSx1EzcJALkK3bSnRIp0YrCAWguy93M7h1JiBa0ZgJPBp7bVnjLSpN7z90OqnoWsA+MqNTi463FYtlNs1HBo6nXwGp8lxPajtOxz25Ce7a0kuIiXO5A30aOHEqkzYOOq1u8cxxJsXVXNbA8JkDjAHkht3Y7cJTpnEVAS9xAaxktAbBIJdd2rbQ3Q81Zzvpr+PHvXIVsQX1xUdIAnLziICrsYXv3ZM7rB1K2cVj8NlByVnaQS5jNbCWwTeOfBHs1tKi2sXim5zqYLmAndE7skakgwR/hdpx1zNxnr9eOrkS9kXTjKI5VG8OVyfdK9eAXm3YvBh2PBGjGPf7sg/8AOfJelLl1dOplwHvgTyTQ8yJi/Ln8/BRuqy6BcC5vx4eKa+rMEfeH6H9VmMrRC4ztdi62GxDa1MOyluUkRBj7Ljwj2hMzJ8uzTXMkQdDqiyuR2X2vOImk5gDsslwdYxeYi3DjzUmQgAN0E9OHBO23t3D4YNa8Bha7I1oFy0AghvkQb2uL3XLV+3rXaUnNHPM1xPg0aGCOPquvPHXXyMdd8y+1uvh3YiqyiPtuh55M1eR+UHzIXcYSjraAHkNA4ARC5f8AZ/j6VV9UgEVA1vtEE5Cd4iP3ssn8K6/DtgeZPz6LHcsuVebLNiUBFBRYo/Vvv9h1/wApWdV5t2lqg0aj22zmo8eLy5w+ITMGH90wZRYCDIjQfPkn7YwoDcrycrWOc3KJJqCMrT01v0Cp4fa1MtAl7bgeyTrpMTB+K6Zc9OkvO+0+1ceaTOdh6rR7PbYZR2YwNMVKxqlx+4C+o8uPLc+E8L4O3sXSeyGOBDRFre43Q7M7Nfiwyk0HI6GvdwbRaQarj+84gMHOH9VrP4+2Llr0LsZssMomsWw+sc19RSAAps1IiBmka5pK6NNY2BAEAaDkOACcudusiE5NRBQIJU/aHikkwbw8QgsV9Uk+uLpLnfqz4Y4bpVdWHeyVAqEECEYSVFLaOx6NcRVptdydEOHVrxvD1WRs/s5Uw/edxVgE5hma1+fWG1NCMtgCDodJknpAEk0YG29tVsLSzPZScCQ0Pa5wAkEkupkaQ06OXAY/bJxzgcSXtp0gXgBrG3Ja2AQJBOnFet1GBwggEciAR6Fcl26osbSblaA5wcynAAhxdThwji2JC3xfadZ44wG7IoGmYpMaNAc1R5I0kb4Ho3kodjYJlHEgtG48d2SYIvBbbrlP8Klq4gndFgN0cuUD0VFmOa2v3ZMggD84e1wd5X9Sp+fXfVy1v9fx5453+49D2fszu8xolrc3tDKDPK+vFW203kb7hEmzRAIka8efFZmCxb90gW3gfxBwb+qvvxsNvrf3QpYxq22nEx1/QqHJoOv9SFOtIHUf0hObqPxfFBbhNJsnqtjaxa2wzEyAJA63J09/gVFcztPYdLF12vrZyAwtYwOIkl0OJykSBlc7Ua35JUth0crmsosaCTAyi+XgSbuJgiT0KvjFkQwxnJc5xGjWmDAPODTnq5Nr1MkOEC4j1VluZpZN3FfZ+y6VCvnpsZTc9uXdaG5gCC4GNdWHyXRUniLXF/iuT21thjO6cT7FRhPRji/DOPWMxMdFo7DxeYVGSSGOAa4mZa9jXiDxEk/IVy2bU9S42zUCTg1wINwQQRzBEEKtKVatlafQeJsPiphrg+02zzQc91JzqlMHea65aST9r7QsRJv1Oqx8JicLWMua0OiCHFzZ5w5kEfNitkYjPThocAXZnEmC/dLp5izhrNz4LNwewm1G1bCc7Qzhox7j5SWLXl475L7s+bFZ/Z5tRjqjHljWndDnGzeAcdBAgeM+fZfs+2mCHUAAA1rX07QcoDWODuZEsM/vO4QuaxOEd9GhtSbOeGgS6NQ1x1bo+Y+71CHZLaLaG0KLZs8VKLnTq5zaRa4+Lmt/iXSXzl9udk5x60EkpRC5NkjCACJQEJUxvDxCSczUeIRFmvqkjiG3RWLPay+kD/YPiFCp3jcPioAkUgikEZVAhBJEoGErme3FI5MO8CzKwzeDqdS/qB6rpyFk9ph/8aofu5XHwD2z7pTcWfXBvqTltEGfiuW2u8MxAIMRJ5km1vnmt7F7SyhzgCYIFtOk8tQuYfSNSvvcBPmb+8n4Lf47zddv2k7/AIvcdhMacLRLdHUqbr6y9jXEnqSZWficG7Pebl4H4crf7D1Wl2fA+iYeLxRo/wDqarlWnMdFN9vPYxtnuc0Na7gHe6yuMfLm/i/upK2Gi45Ee4qGgzeHSD7yU3UaJTagsnEqHFO3HeB9OPulZaZODeCDU/8AsOYWPsXy685n80cFz3anHOyWMAnhqQNStrHYgU6VzlAEcgAAvOu120n1S0CWsddouCW6A+B4c4BXTme0qXauGdUwdCrOb/rNqGdCa7nMPk4uE9Vs9i3VZoOzA0303teJ4tgsI65nPHQSodgYYOwVFj7APe02453R73e5aWznd1jRSIgOZWLBwyteAyPytn8w5rc62Wf9Z65kuurUeJbIAHOfT/aZ3qbiHjdJMQ7p9rcHvcFyxWS3DMZUIsMgt4w0DXoAVytbH1MM7MzK4F0lpuMtmCb6QG25roq9b66q0u4t0JFi0EaFc1jSHVxTaZD3Bl44m5sJt+iSXXa+Ph99iNumHDu2jNZ4uHGREkjXXjr6rDFIPqNdJa8ZXNIPHIwk6c2zwXUbV2PkIfwMZuMF1mnlGnqOayNkYcOfUPBjCBe4JLNDysfeuv52TmvN1Nsev4TGZ6bX/eaCehIuI4XlTNrLA7OYkuw1N3MD+XcPvafVazHrnja+0oyq7XqZpUD4TmajxCaizUeIQXMQbpIYnVFYv0nxC/2PNQKdw3PNQEpGhQSSVBIQSQQFVdpUs1Gq2JzMeI5y02VmEAUV5DUwIdLbwATPMRLSfGQtTtJ2cNCs6uxs0anFtwwGC0OHATYHSCNCp8RhmsxNRg0DnNHgHGB5Arpuy+0BXwoa4A5JouBvIaABI6sLfekrr1cyxg7G246iwZN5g1pk6Tc5D9k9NOnFdfs/aTK1MPpmQbEcQeThwN/eDcFcNtjZTsJV3QXUXncJPsn7jiePLmBzBiPstjjQxW+crKsUzewJM03HwcS2f/06JIz1l9x6K4SFFkgynl0KB9VI51JUqqpi6u4fD3cUqlQBUquJC1IjB29RNSvSzx3IqNa4HQyJaD0Lso81T2hssVsaA4WDZEaQPZI6cI5g8F0GLpiphOpYAfHVQYN7SadQ8RB/NE+WYBaJcYtKm4UalHRzHOI8S5zgfQz4hVtiYt9SuwvjPSa/MbGZ3AWnlAaLclpdoAKdZrxo4hrvPT3/AKrH+jinjWuBgPpuDheJkuGX+H50XTmSxztuuqbijzVfa+epTFOlOd76bR03wXGejQ4/lWf9IhPrbUc1o7sE1HHu2chnEOc7waDfqUzDdc1WxT6lesTLczgYiIBG7A8iFd2DhQ7GiAfq2En8RytaT13nfwrY2ngWivXDBbLSH8DXevta81D2SwQitUmS9+XjYUxp/OfRNl1q7JG6WAktNw4AR5OsPX3dFwWJHcVK7AbCQT0HDxuu6xFTu6b3/dBIGt9BPSYXD7ZwYAY1sl9R3OczncSRrLiFOZ7WS5v+Oq7H4hxwrdQ0F4b1Gc39SR5LoaeLhUqGCbSY2m32WANHgB+uqe2EvusN3DVwQrYKycFZatMyudbSEIs1HiPik4prHbw8R8VBcxIuilitUli/Vl9IHnc8/wBVDKsP9nz/ALqqXKxTilKBKEoHyhKbKRKAygSgCmucg4LtGxzcTXLdQWvHg+m2feCr/wCznCFtCq8mc9W35GgE+bifQKn22OXENM+3SAN40e+Piug7IYXJgqQ4uzVP+49zx/KWp/VdOv8AzGpi8M2qxzKjQ5rhBB+bHjPRefdoNgmgS0nNTdORxtwO44j7QGnOJ4EDvMRiw1YO08UKrHMcd0jzBFw4dQYPkklZnXjVns/trv8ADtc4y9u4/wDE3ifxCHfmKvVK9l5vs3HPa4upk948DcAs4jmPuaknhmOi6HH7fa3jJ5Bbxm+mxiMUqneysWhtEvMwVfoOJ4H0W8xz08seWEDQkg9IJE+gUGEd9UwHlfwMn4FLH4w0g+1oHvBE+rferOHw31TLH2GeuUKSrZWF2izGkASXEG7uMDU9Tx81JtOgHBrryxweI1IEg/ykqPtXSLWtmd4EceBF/wCZWcPUBoUzzYwz+ULpL6Zs/tUqNPNOwmIYx4dUO62Zn4eZDQoK2JWftIGpTyh0Fzmgesfqt569sS+/Tfo4w1KlZzCCCTEgmWiWgyPBWOy4IpPnjVebeDB8QVh0qDaTaYuYaWyLaOkaEfeW1sOsG4dkcczv4nuP6rjmdV6eut/OHdpH/UZRq5zR6S8/+KyNh0TVxQeZikM8G99KYnx3vyq/t3Ey1vG5OsHSP6k3s+7Lh803qOc8+AOVvub7ytSMbnLer4hQGosmttO8ShT2iSteLlrqMBioIldHSNguO2QS46rsaegXLp05SEoUm7w8viknU9R4hZVaxR3kksS66S536s+Inex5qpmVmodzzWfVcUWJjVTDWVcylCaJTXQ+kKEgoEFQS9+oq+PawS8ho6n4DUnoEFiYnsk1zswqvnm4NqEeDjB/0rDWB2s2gaz8zAQAGMZm3STmcZg3A3vctdvbSjSw9EZhIpUwW6mQxoI9QpT2OpH2n1XGInM0f0z71LgOyuGomWUWT95wzuJ5lzpK1vOFu/GBU25XxB+povI+9ED1KfVwGIayXtkuluVgL4kG5gWHquuAQyp5/wCMuIw3ZzEvqPMihTcAN4ZqhA4BoMNBt7R4aLcwHZOiyJBefvOW3lTgl6p9+oGYJgFmhWGOAFgAhCysXgKzid8Fs2bmLBE6ODWGfPks/VZnaiu1wdGmUAGLGCXW56wtzE7Vp0mszOADgCy4aCItdxAAiFlYns259jUDfBrnn1c4D+VRYDsLhqZzPDqz+dQyByAYIbHjK36z3S3/ABh7f2p375EuY3i0EtAkE3A6anWPJN2ThcVXptp0mZaTZHfPkBwkmGDjExIEW1XfU6WWA0AAaADKPKFLkKs7yZGb7cvhuxcf9SqSeQEBPpdkwa8l31bAMoESahJzE20ADfMnkulywngp59J4xzW39kMaxnMvAk88roFhxWNh8TSp0gx9RrXjMMptIkkEHjYgLq+0GyO/YMri17JLR9l0xIdyO6II0PNcZtHshWqCDTfxymA6DoJLSR1PTrC3xf8Aat+Ke1MeHQQ4EbwHHhcwPTyVKntCr3YDRmawQY1AErquzn7O6fcj6Wx3ekmQHwAJhsZDeQAb844Lep9hsM1pa0VGg6xVd8TJXTznNYy2PM8NiXPMaeK7LY+wKj2yBI5kgDy5ro9m9laFBznMaSXxmLyHaXECIHkJWyyynX678Scf6ztm7Jye0fIf3WwHqGU4Arjba6yYsSn0zvDxHxUDQVJRO8PEKC3idUk3FapLnW58Q1TueapEq3UO55qoKc6Ec9VUIFAqRuGcnfRXJhsV7pr2u4BXhgXdEjg3Dkr41Nih3J4pVKBhaJwjke4Ks5S1l90fkId2tUYU9Ew4Q9FLzTYynNTWnotU4AcvfCb/AMeDqJ8b/FQZZqgGJvyFynTAkwBx/wA8AtI7OHAAKB+w2nUu5WcR6RoeqqKfeg9fnmmPrDmrtPYFNrQA2wsJM+83UjtlD5KDL74cT5DVNdXAE/C/+PetE7KHC3zzVKr2ZzGXVD4Af1Ek/wClcRXdjNIi/AX9Y+ClZjhpf/XLmpR2abOv6GYImxvqVLS2G1uhP8v9tEJqJuInh8+CId4+h/srg2eE7/j+qjSj6eqkpFXhgE9uzvBXBRIPyCpBUV0YPlCJwh6K4mqiEnl7lcdgXdPcnMwrhyTDVA1DyPwUlOoVcOGd0S+jO6Iuq4JhPo+0PEKb6O7omtoEOBshqfEOukmVnXRXOtREx1k8OValWBCf3ySpYnzJ4eqorhHv1ryTF1tVI1QqffId8teaeK53qa6oqveo96p5ninzppco+9SD1nyXEhKAKgq14IsTzif0UQxZ+67rZ36tv89SAuyhKquxPR3pw8pSdiZBEG9tCOnEK6LUoEqjTiIh4sALHRpkcNZTqjm5YgkEzEdc0JottPNFUXPadQ6+Ycft3cPnkkWNINjBy2/CLJovIQq1OoBMSJJMdSUvpR5fN55JsFjKjCg+lDkfd/dEYiYgHzsrosNTpUNOsYvAPipBUTUwZTg5NzhEPCuph2ZOD0wuCQcrpiQvSzqMuSzqaYklRkpZ00uRTK2qSbUeJSXOtxTw/sN8B8FKdEklhb9FqSSSoSCSSgcnBFJUNciikoAEeCSS0ChwRSUDE1JJSqjpeyPwj9EeCSSqigkkjJO09PiE9JJVSanJJKBBEJJKskUEkkDkCkkoAE5JJWCpX1SSSWK3H//Z"/>
          <p:cNvSpPr>
            <a:spLocks noChangeAspect="1" noChangeArrowheads="1"/>
          </p:cNvSpPr>
          <p:nvPr/>
        </p:nvSpPr>
        <p:spPr bwMode="auto">
          <a:xfrm>
            <a:off x="41275" y="-889000"/>
            <a:ext cx="24860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5061" name="AutoShape 6" descr="data:image/jpeg;base64,/9j/4AAQSkZJRgABAQAAAQABAAD/2wCEAAkGBhQSEBQUEhQVFBUUFxUUFBUXFRcUFxgVFRQVFBUXFBcXHCYeFxkjHBQVHy8gJCcpLCwsFR4xNTAqNSYrLCkBCQoKDgwOGg8PGikfHBwsLCkpKSksKSksLCkpKSksKSksKSwpKSwsLCwsLCwsKSwpLCwsKSksKSksKSksKSwpLP/AABEIAMEBBQMBIgACEQEDEQH/xAAbAAABBQEBAAAAAAAAAAAAAAABAAIDBAUGB//EAEEQAAEDAgMFBQQHCAEEAwAAAAEAAhEDIQQSMQUiQVFhBhNxgZEyobHwFCNCUnKCwQdikqLC0eHxFTOTsrMkU2P/xAAZAQEBAQEBAQAAAAAAAAAAAAAAAQIDBAX/xAAgEQEBAQEAAwEAAwEBAAAAAAAAARECEiExAyJBUXEy/9oADAMBAAIRAxEAPwD0CnA1CkD2/IULhbzTQvjx9VY75vyEO9b8hQIEKos94z5BSD2KvCQCirGZnyE0lqhQhMImzN+QkXN+QoSgCpip5b8hLdUBcmymInOVKWqBNKYqxuoZmqGUkwTS1CGqAprimJqeWpZmdFXCKYJ9zoiQ3oqybKYatZmdEgW9FVRhXBcDW9E4Nb0VJIEpiLxDeiAc3oqedEBMF0ZOiUNVMBOC1gtENSzNULQpKYuiDWpjkkpq7dElmrETvZ81E0jgp6jd3z/VR5UimkJJ6EKoaGo5UQEUAhKE6EigYQm5UXmAenzwXFVP2l0qbnMqNc6oxz2Oa1sHM20cpzAjwg8SBrnm9fEvU5+uyLUcqydh9pKeJ9gEEaglpj0M+oC2VmzPVXd+KAxDi60RJAbBJMSDJ4XCssIIBHFVMVgIJewm5lzbQecToT08VepEFoy6Rbw4IppakQnEJEIIymFSubyWJtTa4FN8Sx7S4CQSCWtLjoLAhpF7zHMKUaqSwsL2lzxu6xI4AHmeZ4ATaDYELdovzAEceaLYSCkLUIVQyE7KhUqBolxAHMkAe9RYfaFN5Ia64OWCC0zws4BDKmhFrVnM2u3vA0uu4Oc1gYScjSAHudo3ncjULUAQNLEgxPRARDWhODUQ1PAWkBimY26ihSUzcIiasUkawSXO/W58Rv8AZ8/1UQU9Ru6fnioQkATmhJLKtoUIJ0IAKBIFFCEVldodttw1LMdXENZwGY8zwtx9xXHdpalFuH+spMaS0BrYYHC3At3ss2kA6roe2+xqlek11Mg9yKj+7MjNuj2SJ3gGkARfNqF5fWwh7t0kSRrz5AcI0v1WuXTnmWaHYnEPp4+kKbozHLE7rpEAGNJJAB6jhK9zGi8i7EdnHtxFCpUbmY4uE8jBLXAjUGw6Fw5r16F0/W+3n4AhVsPuOLOB3mfFw8tfMq2As3tDWNPDuqN1pw6fuiQ0nTgDN7WXF0aEJsLN2Ntc1Nx4h4bMj2XAQDHIiRbrbpqQgpY82iHOcdA2eBEkwRaSPULge023nU67gxrnufTyNNg1tQEZXgEw5t3km/sg6L0l1ISDxAI9Yn4Lie1OxDWxBB0DWBhy2EDNEg3uSYI468BeZN9l9zPjL2X2yp99Up1cuUGQ605HNDsxkXgzmvJ1ideqwVU0q+QmGP8AZ4AO5cvO3gvJm4F7MW59VwbkOUEnNm32UiAeRY83Ok8It6HUxx7ujBvTf3ZtNmEtFjrLMp8z0XT9eJzl5c/y7t/j19dlCUJUjIGmnDTy6J8Lk2pVsAKj5eMzQIaL2cdSI6WlcvtPbOGc4spVGWbFmukxJGVx9sGOFuN9R1+LrBlNzspfA9gRLiSAG3tckC/NeVYPa7Q8uqHvKmQve5xLnbxBMuJls2GUXDWib2W+ePJL+niu9nu2LaWI7rEB0SKLKjSMokiDUbEm8XBtxHFenSvF8QyQ4AyS6AXN3s5qAtcCbjlf3r2TBtd3bM/t5W54sM0DNHnK13IXd9pAFBUqnNlmJkCADexk8bXt8i1CzK9HvKxa2wa0d4QTcmQGxpMc+A6rmsX8JVzMB5hThMpU4AHJSBVDC1OpHeCLglSbcILFcJI1SkudahtQbqo4tzgw5S1ptBcJFyNYIWhUG6VVfRDgQ4Ag6gqwMwtfMLiDoQNPEcwp4WK+q6g8ZwckgNq6iHWyPg7pEC+htxW0L3HFaQEgEHBGVAE2q8NBJMACSeguVJCxe1oJwrmNMGoWsnkJzOI6w0osm/GHt3tcQ0mk40wDZwDXFwEXhwIAuPULE2hsIPa19MhzSJb9mxnWJvPh4LL2xWyNDAJkw1nQcfID3KGht19EQDLHDTlIn4klJOs3l17nPNz46LsniXYWsGOd9TULW5dQ2o6BmE8zAOluoXogXkOLxrq9Sm2mIOdptzkR716/Kt2+64+v6KEyvQa9jmuEtcC1w5giCFKhCg4Xa+zKmEezu3OLJ+qdYljhJyP5iJg8RmB4T1ez8fnaM4DX8RwPPITqP8+Ks4zCCoxzHXDhH+VkOokNjLmDbECS5jhcdSNCDrpOkrRbWw+qG6kDxIHxWJjzTrAl7YA0N8zvEaR0IPkqx73MXNo1DOrnw3hzcZPBY2Iq4qs+Wta2m03k5i6NYA8NVZMZ+oO0OyWhpqtmQLj93LlIBERb9OSdsoNrOpguMvq1YtF6ZBPuc4eLeEwrG3aoFCJmdVf7NYFrqWHqPbLmw5pMyC+jTa468YbryWr16yp4+9jqKVOAByTwjCMLm2o7T2jSo081V4aDZvFznC4DGi73dACvKNstZUr4io1jmGtkptYRcANbdw4E5NOG7zK7baGLYKtZ8XZNMO1JgkuAPIumwtouPx9Go7ENNw101GkaZiC+P4gZP7y7/lZKx+nFslZW1M7X5Q32TIe2QCWguG66eXPivbsDXL6bHHVzQTwE/ajpMwvOP+NHdlzrmBaIiYm/FdT2D2o6rRyOv3ZLQ68nKQLyTe50i7Ta6nWXn011b5e3Q4rECmwucbCfEmJgDiUzAYctZve24lz/AMR4eQhv5VzOJ2ucRjaVOn9io0mwIFNhLnOuNXGmQPDwXYBcsUAEiE4BGEQHaIU/aCcRZCn7QQWa4uknVhdJc79anw0jdKrnVWHHdUEqxAcARBgzYg3kcRHELKqYk4d4bEUTcvd7NMkm0zYGNTYEjib2dpYLvAIjMNCeE69RKwtrYmvS7vMwuph5FQgl2am6YbBltrEEn7IstfSx1EzcJALkK3bSnRIp0YrCAWguy93M7h1JiBa0ZgJPBp7bVnjLSpN7z90OqnoWsA+MqNTi463FYtlNs1HBo6nXwGp8lxPajtOxz25Ce7a0kuIiXO5A30aOHEqkzYOOq1u8cxxJsXVXNbA8JkDjAHkht3Y7cJTpnEVAS9xAaxktAbBIJdd2rbQ3Q81Zzvpr+PHvXIVsQX1xUdIAnLziICrsYXv3ZM7rB1K2cVj8NlByVnaQS5jNbCWwTeOfBHs1tKi2sXim5zqYLmAndE7skakgwR/hdpx1zNxnr9eOrkS9kXTjKI5VG8OVyfdK9eAXm3YvBh2PBGjGPf7sg/8AOfJelLl1dOplwHvgTyTQ8yJi/Ln8/BRuqy6BcC5vx4eKa+rMEfeH6H9VmMrRC4ztdi62GxDa1MOyluUkRBj7Ljwj2hMzJ8uzTXMkQdDqiyuR2X2vOImk5gDsslwdYxeYi3DjzUmQgAN0E9OHBO23t3D4YNa8Bha7I1oFy0AghvkQb2uL3XLV+3rXaUnNHPM1xPg0aGCOPquvPHXXyMdd8y+1uvh3YiqyiPtuh55M1eR+UHzIXcYSjraAHkNA4ARC5f8AZ/j6VV9UgEVA1vtEE5Cd4iP3ssn8K6/DtgeZPz6LHcsuVebLNiUBFBRYo/Vvv9h1/wApWdV5t2lqg0aj22zmo8eLy5w+ITMGH90wZRYCDIjQfPkn7YwoDcrycrWOc3KJJqCMrT01v0Cp4fa1MtAl7bgeyTrpMTB+K6Zc9OkvO+0+1ceaTOdh6rR7PbYZR2YwNMVKxqlx+4C+o8uPLc+E8L4O3sXSeyGOBDRFre43Q7M7Nfiwyk0HI6GvdwbRaQarj+84gMHOH9VrP4+2Llr0LsZssMomsWw+sc19RSAAps1IiBmka5pK6NNY2BAEAaDkOACcudusiE5NRBQIJU/aHikkwbw8QgsV9Uk+uLpLnfqz4Y4bpVdWHeyVAqEECEYSVFLaOx6NcRVptdydEOHVrxvD1WRs/s5Uw/edxVgE5hma1+fWG1NCMtgCDodJknpAEk0YG29tVsLSzPZScCQ0Pa5wAkEkupkaQ06OXAY/bJxzgcSXtp0gXgBrG3Ja2AQJBOnFet1GBwggEciAR6Fcl26osbSblaA5wcynAAhxdThwji2JC3xfadZ44wG7IoGmYpMaNAc1R5I0kb4Ho3kodjYJlHEgtG48d2SYIvBbbrlP8Klq4gndFgN0cuUD0VFmOa2v3ZMggD84e1wd5X9Sp+fXfVy1v9fx5453+49D2fszu8xolrc3tDKDPK+vFW203kb7hEmzRAIka8efFZmCxb90gW3gfxBwb+qvvxsNvrf3QpYxq22nEx1/QqHJoOv9SFOtIHUf0hObqPxfFBbhNJsnqtjaxa2wzEyAJA63J09/gVFcztPYdLF12vrZyAwtYwOIkl0OJykSBlc7Ua35JUth0crmsosaCTAyi+XgSbuJgiT0KvjFkQwxnJc5xGjWmDAPODTnq5Nr1MkOEC4j1VluZpZN3FfZ+y6VCvnpsZTc9uXdaG5gCC4GNdWHyXRUniLXF/iuT21thjO6cT7FRhPRji/DOPWMxMdFo7DxeYVGSSGOAa4mZa9jXiDxEk/IVy2bU9S42zUCTg1wINwQQRzBEEKtKVatlafQeJsPiphrg+02zzQc91JzqlMHea65aST9r7QsRJv1Oqx8JicLWMua0OiCHFzZ5w5kEfNitkYjPThocAXZnEmC/dLp5izhrNz4LNwewm1G1bCc7Qzhox7j5SWLXl475L7s+bFZ/Z5tRjqjHljWndDnGzeAcdBAgeM+fZfs+2mCHUAAA1rX07QcoDWODuZEsM/vO4QuaxOEd9GhtSbOeGgS6NQ1x1bo+Y+71CHZLaLaG0KLZs8VKLnTq5zaRa4+Lmt/iXSXzl9udk5x60EkpRC5NkjCACJQEJUxvDxCSczUeIRFmvqkjiG3RWLPay+kD/YPiFCp3jcPioAkUgikEZVAhBJEoGErme3FI5MO8CzKwzeDqdS/qB6rpyFk9ph/8aofu5XHwD2z7pTcWfXBvqTltEGfiuW2u8MxAIMRJ5km1vnmt7F7SyhzgCYIFtOk8tQuYfSNSvvcBPmb+8n4Lf47zddv2k7/AIvcdhMacLRLdHUqbr6y9jXEnqSZWficG7Pebl4H4crf7D1Wl2fA+iYeLxRo/wDqarlWnMdFN9vPYxtnuc0Na7gHe6yuMfLm/i/upK2Gi45Ee4qGgzeHSD7yU3UaJTagsnEqHFO3HeB9OPulZaZODeCDU/8AsOYWPsXy685n80cFz3anHOyWMAnhqQNStrHYgU6VzlAEcgAAvOu120n1S0CWsddouCW6A+B4c4BXTme0qXauGdUwdCrOb/rNqGdCa7nMPk4uE9Vs9i3VZoOzA0303teJ4tgsI65nPHQSodgYYOwVFj7APe02453R73e5aWznd1jRSIgOZWLBwyteAyPytn8w5rc62Wf9Z65kuurUeJbIAHOfT/aZ3qbiHjdJMQ7p9rcHvcFyxWS3DMZUIsMgt4w0DXoAVytbH1MM7MzK4F0lpuMtmCb6QG25roq9b66q0u4t0JFi0EaFc1jSHVxTaZD3Bl44m5sJt+iSXXa+Ph99iNumHDu2jNZ4uHGREkjXXjr6rDFIPqNdJa8ZXNIPHIwk6c2zwXUbV2PkIfwMZuMF1mnlGnqOayNkYcOfUPBjCBe4JLNDysfeuv52TmvN1Nsev4TGZ6bX/eaCehIuI4XlTNrLA7OYkuw1N3MD+XcPvafVazHrnja+0oyq7XqZpUD4TmajxCaizUeIQXMQbpIYnVFYv0nxC/2PNQKdw3PNQEpGhQSSVBIQSQQFVdpUs1Gq2JzMeI5y02VmEAUV5DUwIdLbwATPMRLSfGQtTtJ2cNCs6uxs0anFtwwGC0OHATYHSCNCp8RhmsxNRg0DnNHgHGB5Arpuy+0BXwoa4A5JouBvIaABI6sLfekrr1cyxg7G246iwZN5g1pk6Tc5D9k9NOnFdfs/aTK1MPpmQbEcQeThwN/eDcFcNtjZTsJV3QXUXncJPsn7jiePLmBzBiPstjjQxW+crKsUzewJM03HwcS2f/06JIz1l9x6K4SFFkgynl0KB9VI51JUqqpi6u4fD3cUqlQBUquJC1IjB29RNSvSzx3IqNa4HQyJaD0Lso81T2hssVsaA4WDZEaQPZI6cI5g8F0GLpiphOpYAfHVQYN7SadQ8RB/NE+WYBaJcYtKm4UalHRzHOI8S5zgfQz4hVtiYt9SuwvjPSa/MbGZ3AWnlAaLclpdoAKdZrxo4hrvPT3/AKrH+jinjWuBgPpuDheJkuGX+H50XTmSxztuuqbijzVfa+epTFOlOd76bR03wXGejQ4/lWf9IhPrbUc1o7sE1HHu2chnEOc7waDfqUzDdc1WxT6lesTLczgYiIBG7A8iFd2DhQ7GiAfq2En8RytaT13nfwrY2ngWivXDBbLSH8DXevta81D2SwQitUmS9+XjYUxp/OfRNl1q7JG6WAktNw4AR5OsPX3dFwWJHcVK7AbCQT0HDxuu6xFTu6b3/dBIGt9BPSYXD7ZwYAY1sl9R3OczncSRrLiFOZ7WS5v+Oq7H4hxwrdQ0F4b1Gc39SR5LoaeLhUqGCbSY2m32WANHgB+uqe2EvusN3DVwQrYKycFZatMyudbSEIs1HiPik4prHbw8R8VBcxIuilitUli/Vl9IHnc8/wBVDKsP9nz/ALqqXKxTilKBKEoHyhKbKRKAygSgCmucg4LtGxzcTXLdQWvHg+m2feCr/wCznCFtCq8mc9W35GgE+bifQKn22OXENM+3SAN40e+Piug7IYXJgqQ4uzVP+49zx/KWp/VdOv8AzGpi8M2qxzKjQ5rhBB+bHjPRefdoNgmgS0nNTdORxtwO44j7QGnOJ4EDvMRiw1YO08UKrHMcd0jzBFw4dQYPkklZnXjVns/trv8ADtc4y9u4/wDE3ifxCHfmKvVK9l5vs3HPa4upk948DcAs4jmPuaknhmOi6HH7fa3jJ5Bbxm+mxiMUqneysWhtEvMwVfoOJ4H0W8xz08seWEDQkg9IJE+gUGEd9UwHlfwMn4FLH4w0g+1oHvBE+rferOHw31TLH2GeuUKSrZWF2izGkASXEG7uMDU9Tx81JtOgHBrryxweI1IEg/ykqPtXSLWtmd4EceBF/wCZWcPUBoUzzYwz+ULpL6Zs/tUqNPNOwmIYx4dUO62Zn4eZDQoK2JWftIGpTyh0Fzmgesfqt569sS+/Tfo4w1KlZzCCCTEgmWiWgyPBWOy4IpPnjVebeDB8QVh0qDaTaYuYaWyLaOkaEfeW1sOsG4dkcczv4nuP6rjmdV6eut/OHdpH/UZRq5zR6S8/+KyNh0TVxQeZikM8G99KYnx3vyq/t3Ey1vG5OsHSP6k3s+7Lh803qOc8+AOVvub7ytSMbnLer4hQGosmttO8ShT2iSteLlrqMBioIldHSNguO2QS46rsaegXLp05SEoUm7w8viknU9R4hZVaxR3kksS66S536s+Inex5qpmVmodzzWfVcUWJjVTDWVcylCaJTXQ+kKEgoEFQS9+oq+PawS8ho6n4DUnoEFiYnsk1zswqvnm4NqEeDjB/0rDWB2s2gaz8zAQAGMZm3STmcZg3A3vctdvbSjSw9EZhIpUwW6mQxoI9QpT2OpH2n1XGInM0f0z71LgOyuGomWUWT95wzuJ5lzpK1vOFu/GBU25XxB+povI+9ED1KfVwGIayXtkuluVgL4kG5gWHquuAQyp5/wCMuIw3ZzEvqPMihTcAN4ZqhA4BoMNBt7R4aLcwHZOiyJBefvOW3lTgl6p9+oGYJgFmhWGOAFgAhCysXgKzid8Fs2bmLBE6ODWGfPks/VZnaiu1wdGmUAGLGCXW56wtzE7Vp0mszOADgCy4aCItdxAAiFlYns259jUDfBrnn1c4D+VRYDsLhqZzPDqz+dQyByAYIbHjK36z3S3/ABh7f2p375EuY3i0EtAkE3A6anWPJN2ThcVXptp0mZaTZHfPkBwkmGDjExIEW1XfU6WWA0AAaADKPKFLkKs7yZGb7cvhuxcf9SqSeQEBPpdkwa8l31bAMoESahJzE20ADfMnkulywngp59J4xzW39kMaxnMvAk88roFhxWNh8TSp0gx9RrXjMMptIkkEHjYgLq+0GyO/YMri17JLR9l0xIdyO6II0PNcZtHshWqCDTfxymA6DoJLSR1PTrC3xf8Aat+Ke1MeHQQ4EbwHHhcwPTyVKntCr3YDRmawQY1AErquzn7O6fcj6Wx3ekmQHwAJhsZDeQAb844Lep9hsM1pa0VGg6xVd8TJXTznNYy2PM8NiXPMaeK7LY+wKj2yBI5kgDy5ro9m9laFBznMaSXxmLyHaXECIHkJWyyynX678Scf6ztm7Jye0fIf3WwHqGU4Arjba6yYsSn0zvDxHxUDQVJRO8PEKC3idUk3FapLnW58Q1TueapEq3UO55qoKc6Ec9VUIFAqRuGcnfRXJhsV7pr2u4BXhgXdEjg3Dkr41Nih3J4pVKBhaJwjke4Ks5S1l90fkId2tUYU9Ew4Q9FLzTYynNTWnotU4AcvfCb/AMeDqJ8b/FQZZqgGJvyFynTAkwBx/wA8AtI7OHAAKB+w2nUu5WcR6RoeqqKfeg9fnmmPrDmrtPYFNrQA2wsJM+83UjtlD5KDL74cT5DVNdXAE/C/+PetE7KHC3zzVKr2ZzGXVD4Af1Ek/wClcRXdjNIi/AX9Y+ClZjhpf/XLmpR2abOv6GYImxvqVLS2G1uhP8v9tEJqJuInh8+CId4+h/srg2eE7/j+qjSj6eqkpFXhgE9uzvBXBRIPyCpBUV0YPlCJwh6K4mqiEnl7lcdgXdPcnMwrhyTDVA1DyPwUlOoVcOGd0S+jO6Iuq4JhPo+0PEKb6O7omtoEOBshqfEOukmVnXRXOtREx1k8OValWBCf3ySpYnzJ4eqorhHv1ryTF1tVI1QqffId8teaeK53qa6oqveo96p5ninzppco+9SD1nyXEhKAKgq14IsTzif0UQxZ+67rZ36tv89SAuyhKquxPR3pw8pSdiZBEG9tCOnEK6LUoEqjTiIh4sALHRpkcNZTqjm5YgkEzEdc0JottPNFUXPadQ6+Ycft3cPnkkWNINjBy2/CLJovIQq1OoBMSJJMdSUvpR5fN55JsFjKjCg+lDkfd/dEYiYgHzsrosNTpUNOsYvAPipBUTUwZTg5NzhEPCuph2ZOD0wuCQcrpiQvSzqMuSzqaYklRkpZ00uRTK2qSbUeJSXOtxTw/sN8B8FKdEklhb9FqSSSoSCSSgcnBFJUNciikoAEeCSS0ChwRSUDE1JJSqjpeyPwj9EeCSSqigkkjJO09PiE9JJVSanJJKBBEJJKskUEkkDkCkkoAE5JJWCpX1SSSWK3H//Z"/>
          <p:cNvSpPr>
            <a:spLocks noChangeAspect="1" noChangeArrowheads="1"/>
          </p:cNvSpPr>
          <p:nvPr/>
        </p:nvSpPr>
        <p:spPr bwMode="auto">
          <a:xfrm>
            <a:off x="41275" y="-889000"/>
            <a:ext cx="24860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5062" name="AutoShape 8" descr="data:image/jpeg;base64,/9j/4AAQSkZJRgABAQAAAQABAAD/2wCEAAkGBhQSERUUExQVFRUWGB0aFxgYGB0YHBwZHB0cGBgcGBcXHSceFxojGhcXHy8gIycpLCwsGB4xNTAqNSYrLCkBCQoKDgwOGg8PGiolHyQvLCwsLCwsLCwsLDIsLCwsLCwsLCwsLCwsLCwsLCwsLCwsLCwsLCwsLCwsLCwsLCwsLP/AABEIAOEA4AMBIgACEQEDEQH/xAAbAAACAwEBAQAAAAAAAAAAAAAEBQIDBgABB//EAEEQAAECBAQEAwYEBQMCBwEAAAECEQADBCEFEjFBBlFhcRMigTKRobHB8BRC0eEHIzNSchVi8YKyF0NzksLS8hb/xAAaAQADAQEBAQAAAAAAAAAAAAACAwQBBQAG/8QAMREAAgICAQMDAwEGBwAAAAAAAQIAEQMhMQQSQRMiUTJhgfAUcZGhsdEFIzNCUsHh/9oADAMBAAIRAxEAPwBlPxlILAE/CPJGJpUoDR4TTtYpKjHzJxCdwPNUtYGsCTsSSC0Kv9TUQyjA5WSXgBjPmH3CP5NeglnY9YOR0MZAmD8OxAos9uUY+LyIIfc0qTFggdFUlrKHviUuuQbPEpWNhEcBHKnAakRGTVpUWCg4+/WBCk8z1z0IjhKA0EdMqUgsVAGJwPbXE9cgqUOUDTMPSdoMJjzLGjU24qXggOhis4EdjDho8gu9xyZlD4ilGCnmIkvCBzhhNnhLOWeIIqEq0IgS7niEAIEjDP8AdB6aVIDG8ekR4qaBYkAwBY+JsoVhqOURVhqeUFvEDGqSJ6oCcMDx4cPRy+MGKMVqMMDECoJEoUIqWIuXFCzHgdT1Tw7xCZpHpiMxVoNPqE8eIEqTeIKoydoczMLf8xiAwwbkmKDk3qLCxKuQQdI8Eow+XRA6OI9RQ9THvVPme7REIkkxdKoVHQQ/RSCL/wAHsC3YQByt4EzsXzM6aJXT3x0hUOxgid1KMTGCo6x71B5glPiK0SEq0I9bfOLZMlBLBYeC52GSU+0oJ7qA+ZgdRpQHM1Lf5RhsjzNoD4kjQglysG/OC04d/uU3J/0iVPRyiApNxzBgpFMkbQkk+IdLKhSsPaV7/wBYtuIuAT9vHhAjx+88DB1qXskepgSoVNIYADtDIp6R6lQEYDXiaZnl4bNVr849ThkwQ/VMEUTalCfaIHcgQQdm0oswNDZilUie2UaekQGFLOvvhpLq0KdlpsW1Hw5xeEHvAnIynY3CFHzFUvD5iQwWQPvnBUmUsaqf0/SDhLMRWgwBctzCBAg2WIEReoQLOmEaB40TeZBaYoWmAqxc0mzjtA8yomAEEa7w4JY0RBuEz6tKXv6CI09Wldhy0MLBTkxKmpjnG3/EUpjW9GAWM16jFZiNTUpTqYFGJI5wgg2ahAwwRICBE4ghndoicaQDGdpmExmlEWiXA9JWoWzEXsz390GhukCwgd0iUxleM+MhSJyoYzTty6wzx3jGnpSErUSs6JTc8rnQabx8l4txQVNSpaXy7A6vvo8XdJ0xdwWHtic2alocwOrxedULzzVKXuw0boBBUuQCcqSS1weY69fpAGHAvlDncNcuPpGjw2nSGDF0+mt/h9Y7bUooTn7MbcLYuunUlJVmlqaz8++4j6dLlPdo+YTqEMCB1+L26x9JwCpMynQpwbMbbixB62jjdbjBpx+ZXhcgVDBL6RyyACSwAGpNoExvGkUsszJqmA0H5ieQG8fHuIOKptWomaoplD2ZaT8/7j1POEdP0zZj8D5hPl7Z9MrON6OWSDOSSNQkFfxSCIqRx7QnWc3dCwPflj5lw/wxU1Z/koKJf959n/3EXPQDeNvK/hQMv8ypmE9BZ+jmKsnT9Nj07G/19oIy5DwJqqXF6ab/AE50pXZYf3awDX4EicF+FNAC/bAOYPrYi6T2jM1P8K5gcony1kaZ0ZT6qD6aixh3wJwoulSsziStR0zBQCfS2r+nKEEY8QLYn38TTb+1xFEngCelIInICrukgkeh10jwYFXylBgFJ/2KY/GPogESKRCf2nJe6/hD7FqYSVxFXSQ0ymmKA3yhXxQXi3/xElaTEKQeoKf+4fWNsERXOo0qHmAPcP8AOA70b6kH41/ee2ODMOOMhPmKRIZkp9pX950AA1AgdOJ1I8xvYjKwYKD3tq/0hLXV8uXVTVBCEgKUAAAHDgCw3t8TASMfIWMiiEklSnDgXu3vi1MAItRqvMeGobmy4fxr8Qg5mCxrs5hjMla2jPS+D/GlpmJWqXmGYIKQQHuDq4cNaKjw/Wyv6cxKh/kU/A2hD4sbN7Wr7TPVIPE0Ckts0RSzwhnVNejWVn7KCv0MVy+I5gIEyQtJO+Ut748uBu6wQfzNOYVuNKyoKlORA5htMwq8cMIBgi4GpnYfMSrWYrC40P8AoSTq8ef/AM1yjfUUQSp+YjlzCDYtCfH+JlSfJLURMOpH5f3h7xHLTSS8ynJPsjZ4+YV9X4iyTcnUxZ0uEZD3niIyv2ihL11xL6rmKs5ub8usDzZKkKIV7Qud2tz56QRg9KSc+YAiydHc7tswPvieL0yJc1JSVFJHmJvf7aOnoGhIoNJSS2QnnY6m+47Q1kYsooGZytJso6lPInmIXyl5XYaWbS1+UWy5zqzG73P1+MAwuGJscNn50at8PhDzh7FFSppzHyMSrkwGvpaMHLq/AKfP5SHH6RDFccM1pcp2VZR59O3OJ2x94K/MIGtxnj2NmuqTMIPhpdMpPNtSeT/oIHw/A/GnoStXlJdZIa3QDp9IBw+mUC2/Rrd3+do+qcA8NpEnxpgBMz2XuyR16n5QOVx0+Ol/cJ5R3G2mjwyZIEsIk5UpSGA0YeusW1M1KEFRNgHtf5QRKpUJ0SPvvAPENRMk00yZIlCZNSl0o53vpc2ct0jgfUf3/Mo7gOJ8oxP+L04rUmUgAZixu7dv1hOr+IVYtYaoWAOQDeoAcdy4hVxJOMxfjJSU5nJsxCnu/Vz8oWUFV4awrbfsbGPpcXT4glhR/WIZ2urn0KRx3WJGYqBA/uHwU3zEfROF+JU1Uu4yzR7SXf1SdxHwykxQJISSChVnOoH9pjQ8PcQGnqUbFJbopJ0I9PlEufpVKntFGGrm9z7cIqnVaU6kB+ZgeRictYBC030uH9xiqqo5cw3DmOFsHiUBb5ny3HqSWK1QX5kKJULs79dbEmIHh5MqYmYGWgF8inLjVnFmjccR8Gy50hQQ4mBygvvy7RicBxB3kzbMW+kdTFlLY/aeNH+8PRM2UvilCgChJynqLdGhbU4nMWSdO20KmMmYVJAKd0n8w/WNHRSZc+WFpcdLEgjtE7qEogahgRbPxuYzWFtW1i+kxjMMqxdtf2hlNwmWRdPrFP4BI0EeV1J4g1KZ65r79NYgisnpU7KPygybjqszCW4ETOOpe8tV/vSCN3wJk8lcSEJ80sk9NPjHh4pKEKVMQwF7OO2sMKerlKa4vs0Y3+KGKgBFOkh1XU2w2Hr9IzEnqOFqAxCi5jOJuIplZNzKPlFkpGg5+sJFhobSaTdu0Lq+Uy26D4x9Dj7VHasgY2dysLKS4LHnD/CJH4ppSE55q/KByPPoN4Bk4eFILu4Ea3+FUoSzU1BF5cpTdGS5+kY7AAn4gyWIUdDh/wDLmpVV1ADK8xQgHskufUvGfxGpplpJQhVPMTcIzFaFDkCfMlQ1vY30hXNqFTsy1F1KWST1OsOMKwRM8FRUzFrB7gD9YCtb5haES+HmVz+X3aCaZABvf4/v/wAxXOklLjbpEJEtRUEJuVFhdvjvBczZq8Ap/Hmolpu582rBIuT7nj69JqFhCfDkjwwAEjMyso0toLdYyfBfDqKOUZq1JmLmDK6dAkgOkOzqc3jUUdSc5BICAAEh+X7NHF6nMGydii6/hHriPbfEKpcVQs5bpUNUnUH1hXxjjqqeUAgDMtwFEOB+p6Qwq6cL8wCfEAIQo9RZ+Y3aM1xDg6sQpvDCzLmyluHP502KV89bHkR1hAwox7vAOx8f+TASpoz5bxKpKUeHd397c/veFk+VkRIJT5sygX0KfKQDz/Nrzi3iGWtKzLnBpiLHqRv2LQGJudICnOUML6do72JaURbEEmeUtSiWpQWklL6ft9YYKxIZQUEKlj8i0gqT2vp1izE8DExPiytAgZh/uFvjr6QglIOYAam3vtBr25NzCCujHisVmLUEp8wOgBL/ABuL8o23DoxCWx8pBH/mqJtyfWMLQS108zMqyklrN841sni45dCTEXUAkUgBEqwgcsZvKbHJo/rSk/5S1ZgP+lTH5xh+MaZMmoM0AFEwguNtHIbQ7xTiPEU2YMpVlA2Tv3O8ATsRVMAQsuk29T+7e+JMWEo3d/GOajxHNLP8SWzuxdJidBVeBMKw+U2mJ+veEWCVfhTPCVoTY6Q/nyLLy9lDn2gnXtajxDU2I8qsXLeQa7/tAcrFFOxu8K6Gacjf22+/SCUTjHQTp8QXQnPbI4bZm0/Cp5R5+HQ/siEv+rTBu/pA86uWrVR+UQfsbk8iP9YRvjeKoppKphDkDyjmrYR8dqq1dROVMmF1FXw6e+HnFmIlcxMnMSEhyH3On31hLkCZhuBvfpFfT4Bis+TFZH7odR0/svf7/QCEFcr+crm/wEOKbGJYKWU7WLJPptAmIUiQsLCgpJsSNtdeUULYO4qrllPPtbdPx1jW/wALgFyqmVvMRMS3VSGHyMY7CCCWP5dXbTuYdYXU/wCnVqTmdCwFZtgXLX+vXpHmF2vzMmYbLbRJ+BFo+kcEYXLFDOmTNJaFTAQd7t8EiOxn+HqamYainmI8GYcy0PdJN1ZW2JuOTwRi0sIoxRyQr+Ynz/4pDgeradDE2bqUX2k0T+v5Ri4mcWJhZVIPDMxUvyEi+pu937/Awww/CEKmKUkeXKCANXe4voGjQ0FMkSUILKS7KAOjAtfpaGkqjTLSSkJAA2HIP9WjmZf8QoEefH7p0h0oVh8eZbSEpSFOcreztyfuBrF6KtSXIOvuY7+kWUk1KwLNZ9G1vFv4Ox5Ny++UcUHIx0DLe5AfdUeUK3SFLOwYvytvpFCSBUzSm6VIlrLXGYKybblJ+EJKStmodKkIWBoS79m90EIxmaU5fDTLAL+Uakc473S9OCG7Tut/G/7Ti9Qfd+dTGcffw8qZlWV06CtEy5uPKr82u2h9YUVn8OZlLKzzpkvNuhNyAdDm0fT3x9Qn181Y9vL0A1jJcdJmfh8wchKgT200joYhkXGFLDXxEEgtMhMBlpsXToscuRhOqX5nHRv+O0GzJzr/APUSB02MDrS2h6/tDUFRjG4WZeck6OLxCSsBYBa5icublR8j97wGqQZqmGqvv9IxRejxCJrYjyfTEkn4wNUUpAh1guBKkfyZ7+a4ILgHkNoJq+GphHkyqHdvv3xH6oDVepQFJFzLVTrSLssddW+sF4TxCZa2mXB1gifwpOBGYpS55wyp+HEIurznrp7opVBkWvEX6nYdwynqQ5KR5Tp15n5RYFAm8QUmJopzvpDgFxqATJHyWxJhsxUKsYxoSALZlqLJS7X0cnYXjyfiagS6SPKdjrtCPiIomZVhfmDWvtc9owMLngwPEAr3TVLVNy7O1gLbPCnG6xK1eQ+U69xaGipM2pUohOYmxOggGs4QqJYzZCpLai4EErIG2dwijEaEXSQb3LalvgOkamvwcop0ewQtKSVJ1Kr3PQBg/N4W09GuVLUpaT5xZPNty2gDbmD8FSVJC5jnKCm522A5B9YHK/kHj+cJE8HkwTDaYS5hXNBKUAafmf2R319x5QwnThNJzlyo26b7wZxKoJp0NdiFE2flttc2jLy5vm1LWIgU/wAwd0HIO09sd+BMlp/kTJgSTcJWQB6OI2WE4qJsvMfaSzli/wAfX3xn8JKQfMHCnfcX0Po8P6Oly5buMuo77+6OH/iDhzTeODOn0WMgXCpdAEhTaquDs4iylqAQUKBSTr30tsYIkKIAcuOUSxFAZJPs9n/cRyVJc0Rf3leQBTKxJUE+RWmgI+AO3xjpdTnS6S3MHYjUGK8qVjyk9R/xFNNQmUVKQ12cElrEHmbtD0TI3B3Es+JeRqEJqteaSHGpv9OsemqPJX36wFX1UsgJmKMom4dwxexzey++sAzsf8KyyklJBcM0yWbOkjRQ1I+x2Olbt0d3IMyq306jrxOQIPd4qmTMzoNwRcHkbQgXjyspAQrzKWygLZS+UhvSKRiE0zSpKVFkMAzXb43jqHKAKqco5FHES8QYV4K2GgLoPTYfSF1WkBYUPZUH98bTF6NVQhIKC4Sb9eTfH0jKTqMpGRdm9kn/ALTAI/zLF94sQaWQQxNo2XC+CyUgTCfEUNH26gb94xK5Ru9m2jZ8ITU5SCb6QrqrCWplWGr3NBMmZrEdjFcoKTzMRQlaHfzcmgqQokaMTHK8SvzKcRpPGlFIsdUnqLiM/W4v5AWY+JlI0Ztfl8Y1YBEZ7FeHxMmuFFJJCsoa5FnvFvTZSBUi6vEa7llNdi/hBwkEFt9H0iMnFVqZwGcadQ/7RXXYFkRMUpRunQl+1gPrE8HolqlpJsBoT3MUBVf3Hmc/0+42RuX8SYmJScqT5zp0HOMTNDqF9W+NzDHiCq8SaVbaDtA+F0qps1IBbLqfleHIAi9xlQBJAjTBioKAAOXTpGsqpwTKO1teUDokoloILAJDnpGQxviTxAUJLDftycbmIe0530NS0t6a7lkqvVNklK9FrLFmZA0A9x98TppoQkqYBKPZTzV15tr6CBKKUlZSEZhbbnyPrvEsfSUhARdABD/7tz6/SKyoLdsm7/bfmUV1WVIUktcGFNGnOcjEvo2sXypRUpKVFiogD1MbTC8FRR5Zk0AzDonlbfrDmcYhURRO5mqJCypjmBGoS5+A98OqSXPSApSFqIN2B+MO5lUxUpICACM5DByWAFu8DzK9SHVmdWXNr96RE7jJyIakpwZfT8QH2Zsso2c2htJqSEsXUlvX3kwqqEzZspbMWHlDC+794EwWqQoiXMQFBRsbBuYc3YsQ3pHOboVayuh8S39rNe4WfmW1eKiTMdOZIN2OU+X0cwJX8XzAHQlKgSycwIJPYGF3HdWTUFNxYAbeVrAdLwDS1YcJBdh5bbtHQxdGoUMdyVuovQE1lBTz6uST40uWASkpyOxH+ReEWN8JmUkPUyipTkJKShPorR40XBK1LlLLBtnG+h0+7Qx/MQpSTve/z3gO70XKqAP6xD5mJ9x1MBg3GU6maWppiAfZJdh/tUNo3CONJHhpWJObNszMf8lFz3EW1GEyZ0spVlV6Cx5g6xh8WoVylBK3AGitAQNxo+0NJTKeKM1FR/M1o4ykP5qZQHNM35gtCLiCsTPHshI2a5HcnWM942UgLUWPPX4aCGUnCamoSoypZUh2BcAP0KiH9IP0gCDH9qLxFVUgu+4Hm+TiD8KnJcHMU9dfhE6/CplOhIXlEwAuAX8v+5unyhZUsGWi6SNjpDdZBQnge3c3iaoJl5vEJykPb5QTQ4mFaGMbg+OFKVDVwQOVw13hnhXlULsCHA07sDr6RBkwEWJUuQVc2BmbxnsRr880lAKwlNkiz7k31PIQSxWPbAD+UpcMdgp9fdCjiesEiUFMc5LC+41c9o3BiKmKzZe4UOJZiONJ8C4JCrE8h/8AaGWF1stUtPhkMA17mM1SVqZ9OM2swn0Vtpu7xZw7QFJzHMzsxDB368osVAARJNg2IsrNAepB98e4ZiokFVgX526a7HrHtXLb4/A/pC+ab390PKhhRjAxXYmqNfLqEZFjym17EdCe8K+I8EK1jwJRSnKNGZ9GhZIKU3cttfT9I1lNSL8JBdyQGRYHmC+h9WiU3hNiN1l5inC6NdLLKpw8xLSx0bzEN0tFilCYgoFixbuNIG4lqVpmplqcNe/M2sRqP3i3DFXNnLa9R+oA90HsjvMU1A9okeHeHFTZiVl8qC5fmLsOrtBGLVxVPWpR9iam3Ro1dESZaCxcjYb6GMfjSGnTVC4V8x9vCVyepkN/rcwgAaMLNWCFB/bIV9+rQbS+SYpMy+wfk1vmYzGEUq1qa4AIcnlvB2OT5hIWL3cdgX+gMEye7tuDNdh8ghfhZr5VJ7Fuu4tGdxDDFyFEBBCcyshJdLE7nnYWjRUlYmeFT0KAIAdJ9pKhq/RvlF+P4mRKPsupB10tqW53tE2PKyuNc6MpfEvaRfGxEdLKTWSclRdaPZWPaA5HnBdNw3IBQQHyc7v3DxnaGqXmzpT5Ra2+1yNo2OGS87E2VqQz27w/IWx8cTnsxB4sQyUlIQEIdAJuw1eBanAgHImKuTy+sOggJIFvdANRIUSWUBqSHdvsRH3knUDIiNsiBSZCUJ1Uojn+0eVslE1AQtJO4I1B6HaLjPSkeYg+g9PjAsrHkuUsLdPrBAk7AgLmxYjoTK8Q8IAJ8WUVKI9oK5cw2naA+HOKJ0hQlh1JJ9l/lyjRYzxxKleVKc622Pl6vYxjP9bVMWVqSkE2SlCAOlyBoB73jpYw7pTDXiVjJfu4j6f/AD5q5ilHK5cu/lFyz6k6RdTop0yTOWhOQEsDcnVg+5LQNSlSEAFLZmBHfV/S0XcTzEop0S0AEGYAoC7FszdCXha8hRG+Lmfq8QKikSUJlHUhD3Ov5idNIeUOOeNLQVXmItqxsdvTaELhC0k8vv6xdRViJdSc6fLMI8z+ySbns7xU+MVoQA29zXJqwoTCHKFJJUw8ySzFutn7xjateVWQr8RLZgok3CtSx0d4ZYjj02TNSoJZIstA6GxzDVwzQFi9RLUtKgUrSpOoABDflU35hz3tA4lI58zxIlOHTci0ydlKdKu+lu4+cfRaJeaUnML3+Ba3q8YTDaAKnSsv9wKT0Mb6nkKSwWwL6A7QGWg00cTDV+YJBUNSW7vAMoKWQEpzE7fpGlq0TKh1LSAlJYJA2e7czE8AoUiozJBIQCXOxNhpvGesFBvmMKGrMz9RT/h8q5iblvI495jRU2Kf0y3nWHCX0S+t+badBE8bwXOVFycyw7/2u/uaEkuoIn5jow9BpaFFhlW/MHE26nnF4JnJ2ZIvtcx7g6sqWJsedmMH4p/NAcakFI/MWDX2A3ilOHhKglgSBfpyF48uQBAsMoSxMJqOJFy5AlJLuo3bQnUA8oXJriClILKKmKtwB/byJ5xCopigJCvykqPqYERKNiNz8C4+QglRauJN3NRImJBAADbt2BJPPVoprpWZabgqJskaITq3VR1JgSTmSHu6haNFh2HBIStXt8ucSuwx7hoheKKuRPROzJBKFpALB2YMXAiGJVqSpInA5MquYYsMpfmDGtnSCoat2iqXhnrzhS5xqxxHHB8GZTCZyhLEtCrPdtS/Pp2jR4DhBSrMXBGvUff3aLvwCEKz5EuLkCz9bbwR+Iukouk6foYNs3foeZJlxlJKtmLJBSRcsNdYWmoZRStbrJOZnLAWd9u/SGqUFgNGV66mEeM0olTkTknMFnzPoCdIHCRdGICbJPmEy8FWoZkrBuzKH3di8ZLjGpmU83wwsElNwEgADQNG9NamVTGYfYQ7tz1T6l2j5nilPNqVKnL9o3bkNgIo6cgvZ4Gp5OmW7AmeU4udxBuEU6lTEhKkyySwUSzPy6wIUWvz+/vpE0kgi8dg7EMaM2tRjkqWRLSPEyjzLVoSAwCR1OpjPKxJa8wP5l+ITzUNhyA/aAyQJb7kt21/eKlTWuOTQlMKrxGFyYRSSs5Uoh8retwD8IJrZ0tZCRsADbrtz/eKcLqCLW8/lPw+/WPaxCBOSBoW363EGRZmDiM5sqWAkE6eXXXk/pFFOUkKSlIGU2Pq1+h06OIrmUpWtPhqSQUhwS1xZwfT5iC8LmDxS+ikkNzFtIQzdsYFvchR1oE5CUnIrMACdHfQ8r2jfrpzmBBd9dttucfOEqTLUokA5VAHnrqDvzjaYfjImKAzAuNyH5XEZlFkEQQRwZNVMucCR5Jb3Ojj/b+sSRXSZSSmWH6JBLnqrcxTLxX8So+J5UiyUDS3PnBUtSBs3K0c7IKNGVBO/bGCrE2aL+VOwFvedTC3FcLEtKSBfN7wAf2jVIrENYRkMbrhNqDkPlQk363FvX5RmKydRhRVGp5hk9SlFVsxLDoIZqABYDMs6nrC/CpJGmphvkTJSZi/TqdgI3JzqeTiB4nShvMxJGkFYbgiCApQszD72gXDUKmrzr++kO6ycwCRvCndlpQYQRT7oNOQjxLCw+7dIvwvzzlFW1gOkVSpDEAuXBL9fv5xPwylQUnlf9YST4ueArcdJZ4iKhlMIBk4le8e16whJmvyHqSAIEKbhFodPIaF9DXiWpaTp7Qs7HQj76xZJqiRzI+UCCWUzUl929COUEnO4rMO5TG9bRrmZFII8wBIGo6HrC3EcMWqUtB9oXS9i4Lj5QamX5x/MFi7DT19YNn1ipik52tYEfKGmhsHc5YNmZKoX41ItG5SFAbkoOYWF9HjMya1hb8wjQTpopq5kjyLZQG39qx984A4owoU83Mgfy5l07hJ3H1EVoQTXzsStGqonq8PStJ2L26QBKwMrUoJUnypJJJYWu3fpBwdRvoOR94gialCk5SGB1/fpFIdl1CZA25l/FtlOgjiq3rGywnAJVQDKV5Vp0I/tD7bkE6wsx/ho04SHckv6aD5P6xQM6Fu3zJu08RQZ4AS2339BBVJhqp5zJ0zAF9idCeloOwPhoziMxYfp9No3lBhkqShgwQLqPM9zE+fqlTS8yrF05bbcTL0eHeFJXqEMbk2zEfMc4zP49pyVD2UkAdt4e8SYz+JX4cq0tPuP7QroeG5k1YSGGjk6CNwqaLZOTF5sg7gi+IfiVCwWofmGvIsG9DFXDWBLUpK1EoA0Y+Yl79hDCQlaUEpL5R5gellC+0MeG8OSEhZdJUXCQ2n6R5chAqYUs3L8Kpw7w1WA20C0kuxLbkRVX1HlI52fvaOfk9zS0aWKMYxoFJRLtzVo/aE8nTqo/AfZjUysIp0ucuYjYlxCGYfEn2FidBoBFCMtUsmGTvNiaDDZAt107Qqxus8aeEJPkRbudz9IOqq4S0kD2srDp1hVgtKVEk8/lCkFW5jz/xmgkJyS0jp9/CL5YzFzHapAgmllBtIlYx1S2UlrmCfDC0xNCLRzBOkKI8zfEDmUKbfYhHxBXDMJVmlkZupUDl914fVNYEgqIsNYxKaOZNTOnEeUqF+arn77xRgSz3N4/7iWNTX4UcyQYlW0QN/lCTAsXZBGio0dNNzJhWRWR4wUwiemkTlFkAEJLOT0+EMvBnAjM1+Tn/iKJS/BnhWiVWO/b4w0lT3IUlQ8p2DnV2L6QZa6M5OTpghNXUQ8VYcUpRNIBCFsf8AFVj8Wg1VH+Ip/DNwzPyI9kwdjc9EyXMQpnWkgJTrfRh3gLAUzJaQmYzs2saD7R9uI5MbMuph0yWCkqsuWsg+9vn844zgb7b9P2jUcX4JpVSQ5/8AMTsRdyerxlAkKDi2bltu0XIwcXHKbEPwaoy1KFi+XXtv8IK4wrkTZhyXSDkftc9tYN4f4fIBWqzggJ6EannGcFAtK5qFewC+ZRZjoGJ1cR5SrOa8QWXtomaXBVJTLPTeC6uZ4svww/mZ+0ZOTUKlpKR5g+sMUYvmSGsoaH6GJnwkN3CWLkBFSa+H5KFfy8w9c3zi6jo1ynDhiXcfBxtAyMR83m++0HLxENa/X9YL1Mi87izgxndQPGsDmFQmSWJUwWCbHbNyIOhEaCjokoSkJSw3AU7HlGfRjOVWU+yr4Hp0gmkxEZ0JG6hp3h/cSBJMjDG3aYyyZR0cwkmTfHqBLSfKlyTqM2w7Qw4hrskvILKOhGwiHDtAJcrOr2l3PYaQqqBY/iOyt7e2CYvTmWglShdhZ/WF2DEDMo6APE+IqvxJjA+UfOBJ8zLKCRvr2hir7a+YrEgxjUjW1ZUM39x+A0hpgYv8YR1P5egh5hJ0bX5xuUUmo9D7o3kApUQdDpDKn0gSWu1/+IuSsRC25QNQ9U+0DTFqVuB6xSmb0++8U1U0Fk6lRYNCwu5hbUWrlLnr8GVcP5lHRh1+QjWz6NHgmUEgJCWA+R7wEuYmQnIClCRo/PeAp3E0kXVOQ/MXv6CGkFtKJz2yEmZeokGTMfZ2MavBKl06u3yiOJ0aJkrOFI7hQY+vOEmC1hlzMh9lWh2hj3kX7iVYnubKoogtJHrCPFadSbpXkIDOLP35iG8ioA8p127QpxtJO4F9z+nWJcdgx7gEQbDZ4zZlJBWdVkkm3c2h0CSxs3S0ZiQZjFaJalgf2hz7th0uYZpxIy5ZXMlLyi5JQoN7xD3Qk2ItWA1NHJu/b090fP8AizCxIneQ2Vcp/sc29I1/DmJnwlziggkgS5ftFtXYaP8ASM3j+H1c7N/IX5i6jZy2jB9If0yMG3IsrVkJEjg+PlJyK7DrygbiyVYTHOVWrcx+0V4FR+IFIWPMi7HUEdYOqFhaFSVEjdJMFaplsfmVle9Jn+HcMXNWVJWUpS2a23LrYQwxeiSlR8M2Pqx7biHmGYSmTKyZ3zFyQGd9Oe0X0y5UshKQkEnVnPcnWG5MltYkaq6nnUxaKwjyrYj3v6xdOnkXRpuNxGjxXhuWoulQSdfLueqYzddg05BJAzDofptGAqZSHI0YZTyhMSzX6w34dUlCgCkO7Bep10PIxlqOvVmZQLj3+4xqcDnhcxLe04cHe/zhbWh+0Z2q4uLVfzalAUfaVft9iCeJOJxJPhoALffwjzCEo/EkqIDA5XLaW+TxmscQJ01apZsVFts37xSEVmo8CSuYbMLkq1+MUrSSbwkp58yWtg+bTKb/AAjS06Cwztm1LaD75RrL2QlYNKZklyIKpppSRFQqkhRGuUOT8gO8O6dctKcygnRy97Qlvgw7A4hdLWhQ3gjOTYAn4fOFFHjUsArYJJ0AGg2ERpeKTlJIbUufu+0J9KEcvxDzMmrslh/1D6QHjUqZIlib4gzOzDraxN+cZyVjuSyVLc/mNgH1Lb78oGxGqnKyqUsqbr66CKMfTkGJbLYl1XVeOkqKiojUvf3GE86mKb6jmINXNACZibF2I5/vF6laE3SvYuW/SLhqJq4rpp5SXEaGTVqADBxqz3H+J2hJPoWcp09fg8OMFkFaBzuBCswFXGYrBqO5vExUhIykEWJ3b0h5J4WKiFTJgyquyXJPR1aawHTcKDJmmKvyTt3O8C13EsyWfDBYIGUdQNP+Y5tBjWPmPyllAM01Ti0ilAQkgN+UFzCnFuMEzZSpZSWWGaxPQsIykmfKWp5i1OTsPrDBP4ZJC5c1SFp5jOPdbaHDpwvOzJbFw/hfECmXlLkh0s7Hpf71iGMcUVHsXSlNh/8AqFkmqAqCAsELGZ0hgFjkDpHVs1S1EKmSxzc//EDWMIYt9pUOwCzFNLUKEzMFFJ3I35w/NShk7kHXpvCcYeQXTNlH1Ig2WiYAP5klu/7RuVO7YhY8qiaKVMASEksbZXBPoQOUTqFpSdEhrEjQ9YW0dVlOZcxBszD9Yv8AxqTqQ0JVWA3AyMt6nqFKAJdJG2VLmKkgElSUqB3e0ROJSw4C0jtE01aCBcHk5MMoxQIlVdhKZyfMGVsoaj9YCweoUmoTKV7SVpu17H6iDq6tSlOdR6Bjv2hdgMoqqUrUHJUL+5mjRxuNx3cGne36q+sK6b+l6/WOjot8RD8xhJ/rS+30gv8Av7/SOjoQ3j9eYaxZN1md0/WDaz+kf8frHsdGHkTIvk6CCqv2Ed/rHkdDG+sTBwYlrfZHeDVf0fT6R0dFXiLgCv6A/wAj9INk+we4+Yjo6MnhzLP2hzgH5Y6OifqvpjsXM26PYMfPuIf65jo6Iej+synqfoEXzNfSKV7R0dHSHM58IoPbT3+kQxT+sruY6OhJ/wBT8Rn+yCLicr83+KvlHR0PEASA09YKEdHQLT0pm6eseL0jo6PQYQP6QjS4D/Ukdx8xHR0R5Z0MPH4n/9k="/>
          <p:cNvSpPr>
            <a:spLocks noChangeAspect="1" noChangeArrowheads="1"/>
          </p:cNvSpPr>
          <p:nvPr/>
        </p:nvSpPr>
        <p:spPr bwMode="auto">
          <a:xfrm>
            <a:off x="41275" y="-1041400"/>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5063" name="AutoShape 10" descr="data:image/jpeg;base64,/9j/4AAQSkZJRgABAQAAAQABAAD/2wCEAAkGBhMSERUUExQWFRUWGBwaGRcYGBYbFxgcHBgcFxccGhcaHyceFxwjGxgYHy8gIycpLCwsFx4xNTAqNSYrLCkBCQoKDgwOGg8PGiwkHyQsKSksKSwvLCwqLCwsLCwsLCwsLCwsKSwsLywsLCwsLCwsLCwsLCwsLCwsLCwsKSwsLP/AABEIALcBFAMBIgACEQEDEQH/xAAcAAABBQEBAQAAAAAAAAAAAAAEAAIDBQYBBwj/xAA8EAABAgQEAwYEBQMEAgMAAAABAhEAAyExBBJBUQVhcQYTIoGRoTJCsfAUUsHR4SNi8QcVcoKSohYzsv/EABoBAAIDAQEAAAAAAAAAAAAAAAIDAAEEBQb/xAAqEQACAgICAQQCAQQDAAAAAAAAAQIRAyESMQQTQVFhIvAyBRSBsXGR8f/aAAwDAQACEQMRAD8A9TwPG0KSAVeLWhrE3EZ6jLJlhz5RmpE6xNhoKeu8X2E4mkjaNWTHxdox4s3NVJmUxmfN46mC8BhEKKSV62I/mNFi+Hy5pBIttrAGJ4ECXS4hvrpquhL8eUXfZdyEpA8LRM8VfD5KkkhT8jFiDGGWmdGDtdDnjhhPCgbGHI4VQlGKzGz1EMCANyYiVsCcuKsnnY9I1ilxyxMLIYE6mJkcKzOczn+2AcRhsrhiA1VE1jVjjFPT2YMs5SW1oZMwspKfESFbBj6xVzlDMctucE4hIDMXfr+sC5Y3QVbbMUnfSGxwiH5ICxuIKFpBoNT1s/KLy5Y443IqMXJ0iPh2EUrEd4S6ZdDRTOoNQaOKnZukWcpAXNc0KeQ8IuANqVJ0cCJcMxDbVIa5Bt6kV5NqYhm4wBavF8Caiwr4i9nsI8xm4827vbO/hjUEV/B5hK875e9ClnUu9PQD/wBzFjisOCpJKXUGJJZ3tmPuwsGLVivlS8xkhylKZLsLjwjVta3iwxeJCfDYkAFt2brZoTBKhrZSY7hoVMzrWXAdhUVPuSdgHJ6RaScEEpE2aoJb4ElqWt+Yu3SK0zlJIWphLYkAs6mavJNWrUuaViFyVgrUSolyCKpB+ENzoAnXUwm1FkIuNcHm4lZXmShGbwAkuXNH5kNbQCAE9myjwgpO7UA8zc0dhW8X+K4qSyDQpIYCqq3cjzc+UR4/jMuUkBRdZFhUJBDhNKcn57ARTUZXZehcOwolrIypHhLKd/P0eA+JdpSfDJWUpDutgCdsv5RFdjOMd74ACkmpLsDZidTrT92FDNxJSCGBqagsB6wPJ1xgVaNp2OkBPeLZ1Bksxo9X52FPWLPErWpRDleapYBk2BLB3pTk/WKns1MOZaAPiSFcmG/Ko9ovJ6XmCX3jvUoFzagAqAz/AGaNxO4IjM/+HKUpIUXYZgwKrkCuhNLxY4yssSwkuhipiGq/xKs5Z/1hS8GQCFBMtKgpnbRbjkG5mwhuOxjySlKVFOYErNAfFonWlPWC0lsSlphOGXmlNoEiwLDQBzRRYuWFzCxy5crIE1Ifw60OZyfPXlFb+JV3aUpUwYgtyf5j6xLiicmZgzXIqXBFANK3N4v1NaI1aFxOYM+bNfKSEkBg9Wa1xEfDMW6iAsJBBryB/bWI8WMxQSqpcfCAah7PygXALyTGbNU3D71L+VIU5vkD7mokT0t4RMWNFAFjp+WtRHYrBirutbvoCw0bSOQ1Zf3Qw0MSoxbWH1jk3CKFCkh4iKI9a6ZwNoPw3FVuA9Hi1/3KzEN1jNAERZYPGPRQDdIz5Ma7SH48slpss50+YQcoL+X7w3DcSUlLKBzgPURPKmy1ClusOUNr7GMtrpo2U/5Jk+DxZUHIvpBRMVcrGAKqGgv8UCKGFSQ6E9bY/EZj8NIqMZgFZiokkflH7RZonKNwPIw5Sn6xFJxKnBT7M2udMQ6WKUnTVusA4ie9A7czGlxHC81XrFOvBMojKXHKNmPJFmDLikirgrh6wFjMWHR4RkVZq7axGmhjS2pKjLuLsvsVhEKD5htQX8oz/FeFf1k1ISlLg0+I/Nf5QzAi5TWkTJxKgXd47iJhU5VUkemvuAPSOX5sXGC37nT8VxyT6I8OlOUmwAAFyw+wD6xUz5WfOgUTRzycv7Jbo5g+XN/+xNDV8vuxPqIBk4185DKGYAmrClXPzACu0chtUkdNocgICs9nSEpB0SGPwmwoNrQHjcQHzqJSk2Y1PiYqL2SPK55NHi+LIQolanIIpXMpixp6e5rGd4liDMofhcUOxt9nnCXkUUkimWeOxyZ8zweJT0UXypv8KbGup2hs2d3ZUlszGijqQK11sQ3LWKjsxPfOpasoClJKtRZT+b8+kQ4pZ7zvHURzJLEkk0O9POFSu2vcG9WWP45QCgkJBNH1I0Y8mHtFf4lfEfE97v15w+diHNATQ2/X+ICXishBmLCbtle+jpuaQuKlLRAlMsN4qkVA1pT9CIrMc5BKgKVbY6/URaYKajKqrJDM9hR6HXpf1inRjwpY8KikqarDwnl0eHYk7f0DI9G7KcLX+HKvhK2TmV+QULc3+kW5xKJSSEEA1GZhmO5rYEteMgvjalGp8AsASAwFAnypHfx/hc0DAvr0uwD7CrQSzRXSD6LTDzQFFWbNlVck62vahel4hnzEsrMoqKgoJAqHqA1C3+YplY45nYgmoewIbTWgF9oaZ6i1+ULll1QCLBGKG7kE0NtDp+0RYjiBVTlWK0qZR1hz6n0rC3KT0Ug/D4hkghqM+9A3prCXPAXSrs5/h+X1gBaWBcnp93iCbjyaJQQxvT6CCVsXdGk/3Df2B/eOxnk49ZG//aOxfNhc0eu/jyCDrq+sRHGp/IHMHzcICGLO+lKfrCTgEpYgGn35R63nA5fCbA5OEUojKkekWQwKiGVXkwaJcMlzX0ifO1GpvpCZZG2aIYopAqeHFOoblQiJ0ShqVeZ/aBpuLUSwBHPSGBRGuY7C0VTfYSaXQf8Ah0mpLtD5aEvRvaApCVB8w6COplJDkhjyMA19jFL6DJuICb0iCbP2V9IFnLSblXQxD3CT8NTFqCAlkfsHy5szYKG7iIZ4JNQx8jA0mVfxFJ2ESlKlbltonT0RXJbJV4Fw5DFrxU43ChNgSdTFiFlLlRKRsf0LQjOH5gQbEi3WGxk0xM4xkigWWc6DTWGSHTmJFVBJv8xffQZv/URfrmpyKzZVMLCh++cZbiKylaSTRBJLilKgnp+9Ix+bktqzV4mNRTYNilkZkpFVa6qIZ+gZqRW4vFhEopCqvUC9QxJa3IVsNAI7iZ/9ZWpD2tQOzbuSTtaKFc7MpVLhzu78+UcSc6tm2zs+Tq+r9d/1hqjYUfbVrP7x2bO5ee3QaxAqaE1AbR6bept0jLFNlMgmnupZKjYqUA1zzIuYopvHFKbZ7B9DY/vBnEFKUp6lLaqvzaK5WFU4yqyg8wT5A/vHSwwj3IVt6RLO47OFhToym+jwsFNQwLkklzmv73jowqNz5wUjDpaiT+kFJwSpIYosbiVlScujvTUs4DeXtAGJWtVGABagu3MxcLlPpA8/CuHNac3EDjyJElBhnA8Rml5TdNPLSnt5QWlT0Jvo/OkZ/DzDKXmB5EHnzi/k4tJTmDfehjPmhUrXTKuybES3/wCsNRNf3/iBZ3EKQ1BUdLwrg62D76C+8AUCogX/AIESL4glNhWBVSB+WJUJDfDEtInF+5CueVfFXYRPh5Qag8ocKW92hiZIuCQYpysFRpj85Gh8jChp70WtCgaJf2e3HEt8piWXPzaGD14cCGFtGj1Lkn7CFja7ZEmQ+pjo4cnV46ZqhdoHm45QNK+sUrfQT4rsMGFSKNDhLA2iCWSQ5p5xDNxqE6vXeKpstySDDLBvHe5SdBAyUrNaDq5hkzE5SxJPRotRZTkvdBKsEmBZuBSlyKQ9U4gPQerwPPWpYO0WkwXx+AYzC936gQRKW38CKyRRVxFh+KdQANBqwii6+AiTlq5LbQxeHkN8Lc4IzA6/SIVy07j2g42LlTKviaEIACHJU99thFDj5qRmznV/p6eLTVouuNSwkJLirh/Snm8YjF8Tz4gpfwywolqlS6JHIkEs39xjm+ZNqbs14UuGkPmzESwVlJp4VVdy9ddS7vq+9KWb41FbAVNB7RZcQlEkOPiVlbam3Jn84pps7u0knf8AiOTlbbpDkOxKPbSkVeKm5jq2z0On0gfHYxcyzAfbvvEOHkKBot/f2hsMXFW2DdsnUaC/pEPdA2LbOInCG/iJ8DhTMmBADk8qwXKhsUBDDnUj3hyVZSan0DRpZGCkJBKnVlHiBoQ9fMUPtFVxBKEl5Zo9tnr9G9YXHNzdUMcOKsCMwvdhzN45MrtyMNViRrEyZYuzQzrYu09AsxCfmbziTC4hKKJIro8OnYRKgxP8fvDEYfIRQKDXYODp1g7TVC2mgklBrQH29oalU0WCCNxAsxa9APIftEkiRMBoept7wPGlsCw+XiFajzFf8Q4Ti9m6QOMYB8ak82f9miaXikaEe8IcWvYPb9xxxjGpiaXN847KSku2Uvz/AHhxk1hbaBcZIYqarZ/OFExB+zCgbQNM9hxKlk/GOVYCUFOzv5vFgrhyBdUES8LLTb6x7HmonP8ATcu/9lNKUo6mLDDynFVfT7MTqlI3c/SOfh3+YRUp2SONx+ycTUIHiUT1gPKlawwYaafWCTJl7h+cdWWoFQtOuhjTfZNNxISnWBZMwpOZTAGz39IeJbjU8ybdId3ZZiM3nEVFu2Crn94rkOX2IGxM6pSkFosFSXuG2q/60iDFTjLDgD0rBppCnFsz2JUUqvBvDJoWs5ySAN4rjis6yCaGCcRiU4eRNmpcZEE5nF3YPycwuU+5DYxfSLP+mSahLaKVWvvEneJAYB6x5Jg8eVlUxwaOtS5apq3UfCAxFLP58o9C7C4rvpCkzFsuSrIWzCjOm9bOK7eqMHmrLPi1QeXxXjjaCu0OKySFzMvwMohIqwvfZ48x4OrOuY7spNTq5U7ltTyj1/iOCSiUpQJWWol016vpGP7QcLRJabLTlStBCkpAHjQ6izUrQeRhPm41J8ol4JNLiyn4nj0ywVrSQyiX0dSnASOgrtbeMRxLGd6sn5XLBnascm49c7wrDJdwASQ9voGhkvCbE/X6xhpJ2+zUk2JOFSHYc6W9IjThy7vl8g/tFl+E8AUDViSCNtmvTdtWdofJw4UU94sDMzJSkqWQaPlFhzU3nA82M4oElqNiQYP4fKSvMHWFs6MhADipKi9qM1XflEvFOzqpQJTlUNqhTf8AHlyeKsCnhcE6uHHMQCaltMvaey2xvEQlIUlOVZOUi7aFzs9YrJWLXNUUiQhQAKgQSFUGnvoYjlcKmT1hKT4ncvaxDmNerhEvCyEJKkLNHb4n3eFycMUdbZoS5mfVKlqRmlkpGoVUgs7aQKEqsGPP7sIfjRlWoEk89xpAczFZQrKpioM+1a8oZCLfRlk6CpkgD4zlo/7RCqfKHzq8hFYgsol33N7xKo/Yh3pfLF2GyMYHfu1G9S3TziHE4lShUkVNG/WAvxhSKg/fSGy+JFZYKY7EQz0nd0C9hqFNtXcD94kM0AP9IGmlPM83gVYV8r/fMRFDkC9FgnEh3cvyMFS+MEX8XW/rFEkzC7AU616Q/Dk/Ma7f5i5YIvsHm10alHGQ3wkecKKFCCbK+sKMv9vD9sr1Zn0tMkLIsIjMhQ/LHJk9tQ/UxAuYTo/NjHoqZnbQWnD7qTDl4ZP529IElBWg+kSpAfxIJiq+y01XRyciVLSVFTtWMtP7coz5UynANSSdnrSn8Rd9pMP3sgplpZQqBYFtDHmkrGhLy5nhWlWVSTMKGepIGquVbxyvMzZoSqOl8mzBjxyW6PWcLPRMlpWmxGxeJRMGxHl+8VHA534XDhKjQVOa6XALc2ibEdpEqZKVByQGDE3e12o3nG+M6iufZmkottRLLvBsqIMbjUJTUNs8A4fjSiDUGpNnLO3SKzH43v8AMU5jko4Iy0Y63ur/AMekC80aL4MEx+U+JLv7RGuQudL7tamkqP8AVSA5Wj8oPyuQK0ivn4uYkEGwO2sVuH4yrMSSpjMCW0uw8ow+R5ahH8Vsdgx857KjtKlaMVMKU90FEZUpDAJYBLMKWq25jd9n+IScLJWpIUsTChQDBJS0tKCFKHxKJBLsIoeN8MUplKIfTzh0tC0YcqSaJAzMdP8ALRzYedKLuK2zfk8blGiz4r2kXNQpGVKBW/xMTYZtRFWjFTFIDiYsgUS9GY2FQlmGmkcxoCkApSyWAKiXJpShpoYdhpJypXLJUQ3gQK7klgwAiPPlySuznRgomIGF/qKJFzZmby09ILEobCLXtfgViaM4yldUu4IDkAVZyw50jOqwpTUKI6qLfWHu5fydM2RkkugxM1SMoZKkhT1BzAEMoDcH1DlrxYr4eolRlF0KAsoZmAok6lgW2jPmdMA+Y7MH9o5L4gtNS/oQfaKlik+mWskfct/9vnS1ZglT9CQeu8Tp4GqatORmN3+XeAZfbKagA95TR3+/aDcHx7EYhgFJGZ/ELML6X6wmcc0Vy0vsfFQlq7D+Kql4WWEyi6zc3fyjKq4i62UorUP/ABTy5xJ2nPdFISsrUq5N/I6CKxaAFZrggO2hh/j4Vw5PbfuG3WkXmJlqWynAYMST5t7wIiRJBzTVA/2gVO1RWAZ2KQlKQXNCQN3NzEUsk1DeUOjiaXZhyU5MIxkwr8ICUy9EijdTcnrAiJJ+EOeVH/eHzUf2+8BjFgFgWfp9WeNEIuqQp6Cu5OZ1eHqSX8j1iEYhlFsten1iR6Pr9d6xwydUkPq4/WCX2R0QrB3HvHE4ZRuT5GCJeZrw2Ykipi+XsLZKhBHy26fvEpWAbwIhVaj6Q9azon3gHG2BYaA/8QoBRiF6JhQPpsG2fSswG8c/FgBioesZP8biHAzEsdn0aBJ8xa1EqJGnToNmh8v6jjrQtQZq5/GpSbrHlWA5na2WLZidrRmJstI+Z68xe3nSG4mYhMsszkeEVdy4rGSX9Slf4ouOKUnVl/L7WmaCEumuh03e4J5RiMfhRKxqFguM4U5vU1rq2/SOz5K3lkKyDxAACr0IfcHblzhmIklYGZWY2LC0YJ+RklJSkzs44RUaSJcZxnMtklVWAJLkl2d9B6xccH40MOrKVylpWQCpKhnBowO4vpGFUVSprFXhfwlqVo52qLRayVoXlQEymWQ5IPek6KTVstRQjS0NtwakmJWOG9Ho8+dLlklxmyvQ6V03cmKmdiUoSUywoeI1ZiasauaeFPOg5xXS5oChdsvxMawyXiAslgSQ7AUBtX0MJl5bb0qEMg4vj6km5Ndoz+N7wSUqFAFg5ubkNS138oI4riXJZJIHn9mH8OnKTL/qgCXMLB77g7BL2J22EE2/50H48lbTOdnsdOXNdaiQkEgEvU0vE/FcStExBSohC2zAE3cD0LtHZOElInJShZdZqWGUPUUFf1uWYVZgMRmnS0qqUhaqWG1dLwqa/PmlqjoqWq9y84bwxeI8JdMs2Nak3CR8xblSjwZ2mxycJ3ciV/TUoEkpqAE8tSzVJrRrxZ9nQFyUFKhmOYkhnCVEkgHTSukV3G+CiatSpxATLSUy2cqOdIdcxz8IUEsl9/PfDGoYr+V2c9L8zLcanGZLQcs8A0CphBBLgApY0JpaKoryiul6H6wfLBnFUtcsJp41Joo5Qw8VvNriJOOcFXKAVKWmYgh2UAVAaEtceQjMpq+L/f8AY+cGtopu/TcqSB1AP1vHJ84sTfZrnatjEYlhVSATrT+I4cI+/QD+IelFGe2ATJjmoKYnwAKlJlBTBRuxcNUqCuQBgpUnw1uN3cuaV+7QpJQhC1iq0+EJG5vU8oa52qSLhakVcuWpUwlZJZ2JLn35RJOWksL1pDRPJVmyhVLFQDHV/SEvFzFANLTQvQbGHNO0aPUS0hnEcMoKLpUNnDUGz6fvACsGXZwH1eg1uItsMqdPyy0oF6Akuebmw/aOYzBKlqCZgobNV6bt09YKOTj+L7Mck75FVNQpLh301aIG0b0i2kyyslLJolyajoLRAcjuxHmWhqn7ANPsCTMULE9DDl4tY29INEpBKQCBmNTsIZkyqKCx2dvs/wARfJP2JxdWAievQxIjEnURNOlcmiESTo/N4K4sCwiXixqDEycSLgH0+3gSWGo31/SCiqjU++sLlFADk4gcvQwoaiVzbpaFAUirPbsfLWCCCebksBVuukDiVnRmrloSetWtrFrxzjfehTeEMigcDdRp152F4zcmegy1oUuhOYsXAalhqQW8o5U8cb2zTqxTcRkQcgSVAE5RVlbljQfxERQJskeEioIKaairaPau/SK7iOMShaUpI7wVbMSMuga1b70ETcIWShCZbFRzAHbQuRVgzvy6QmUEtpWhypR+xuIxvdzUSyoTamkxNUtT4gbmulosUzEhCQlSRmulKa11zGqvbzjL8R7Md3iCozCaUJLs+1iGD05wziHFe5KUoGcN4jttBcLpY3brZqi3X5Fp2owqFh3TtZulBSBezOAlJAXMDTEuyqkBxQMTTWvOB8NigpJM3woU1Teu1HHUCHYNCiqYQGlsACogDlU38oJRmoOKZT4tl8rFBLUBBcigo7ADY0PtAJxoQVtvvW20R41CgoZfGAPlq/MNX0h03g61zAC6UgjMC7kOKen1jPGCS5SMbjJy4xRUmepiog5E0BsK2rqb/Yh2KnH8OlV3O5NQWSzF/wDMafjHGlMJUtIOajEAhrFgaUB8mipxXBf6CQgMKh1EUreuunJqxqhJSp1/4G8PB32Y7A8fXKm5lVS7kMM1tCbB2LRf4ztRlkKAGUqZQBuy05g+2/SKZXZxapwlgvnUAXNA5Z3N2FXi07R4hM+bMCCBJQUhxqUSygEcqKDRvyQxTqRITkmeidmiThkZgUTPmyAAsCQkDNQBn6HnAHbBakhBziiSogs7kh8zAVYPWAuyMjE+IS0OJaczOWO+U2CuRoW8o72mT+J7qWjwzVKy93kyk5iMzjYMa6CM05pwUK7/AOhkI/lyM+mblF2JJ8thrrHU8QCQxWSpmbK13Aen03giXgpqZswzELlgJdJIZibH70jnD8N32JSk5T4RYMCemwjO+O7NPZUcUlKTMISmhANASGPMc/pHMPNZLFwQbKI6vVy3WNZ2gwYkKZJJG11B7AtcRmsQhK1ZSFJNQ7ZfIUqOf0hsMnKNNGKa4SIwnPZWUamhEATgQRJCTlBqr8wZ1Wu9dDpB0vDCXKYrzHM4IDPZnAuYnwaZxGRTFRoA1eQ2eo01hinxtrr92NjFcbOcH4V3mYqZKRqBWoc1ALDpFqeAyinwq8LMFZwRQX+EHm1YsMNge5QiWkBakp8RJUlyzEggNfloIruI8bMsGXMlvLUQXCnProbekZnOc5PiUkkB8AwpTMmJSFLIHxA5SBe5GukM43iETiEhRfMWcjMkWIURQkb84kweJwctfeAzVu5AJLPQMbZtKGzRWcQBmTO8CUoSxSpCQE0ozCwN6w2K5ZOTtfb1sNxajRJ3EkpoS4uxqoGjE7QNMkITMYAVSGBD8z1o+8CJxSlf05YKQLhnzXoVjRjyiH8cuWoBVCmgCvEGjXHHL5/wKm0o9BmEwifjUSkE+Ei++2kOHCgVOtT5jRj5ljpAcriSFgJXLUS5ql3AcktWlSaQdKxEpLKC3ABABBzBw1REnzj8kgotFNi0JSVBKnDlgdvSIkTqUBtpDsaGNr6WI/iB0y3elvaN0VrZkl2Fy10Dn+PKOnEcn5m/o9Yr8xBgiRKBtEcEtsBhedXruI7EWRWj/fnChVICj12bi/CNW5FzQX1cUqDFejFeG9y7g6+x1gqZglqAqwY1+oArz94fJ4QAUgJK1F2JOtHvQVMcFWzVwkyk4jISpyoA5mZ/7fiY8oWFxKsPL8Hts7/QRoF8AUoMlIClDwklm6sKVBNrmC5XZ7wZZikgMyglzSxqRU/zDo4ptUO6r6MTM4sCv+oh0nUlVOVPK8TSsVhUhQSlyQfzkPpybrD/AMEkDEyZimZCsp0JBBHkoRW8G4YC/eTGlpLWBNNXLBLlt72gnijxtuvqx3qbofxXjBmOCP6YA8KgKl9HqPbzvBIXOXLM4hglmBooOHSlA5DQNQwVOxUiUnNJloKyAUqIzODR8x5PtaJOH8YmkjMQXuDc9IjmlHoiTYb2bxKZyiglS1EZiKKJyi9tDFvjuFGbh1jul5spyBLEEpPhJHxElvhAtAnD80qYEyqCcSSUDKQkCgcBwxN3H0i6TxLulIQFLVmOVnKlMxqAXswi8eaC/H5KeKTdmJwfD8SChXdtWvxKIBNCSAQXrSpAApA3afGFcwpBKUkAFPiA8I5gG73EegcR45klBZdT0Tmys+4DOfRqmsYYYUTsTLdmScyyq18yir71gnxU1FMLjJK5IdwTsbMzKmzCwEoBKAp3zpJOdqggEU/uBjMSML3RnHIFpQsJFTloVkO16jcRo+0Xahc1a8PgklYIdcwZszvWtAAzCOcA4DNHD56TLImFWdQVRQShzQN4gXJLWpGubSVWJj3Zd9mOMzUyhMOSXJUoozJDALygjMkuGqznUB4sMV2tKXImk5QSw8TUqDcC42uBS0UXYniKRh58ua2QqCcp1JBsXGUsBW9miXiOEkd1l7/LlZ3SpyEl2IBA0saxkyScVSbS+hqj+WwPjU2aRLmZg6jmKSFukX8SmYGood76Q3g0gSpRxExWVTKEsUc6OORAiORxOUgLMpSpxW7lXwvsx50rGcxnaIzV5FAWpYDlSwEIx4p5E4pUvf5NEpRjtsvMLMVMmErUVAhj10P3tHFpYHfTUfzAWA4olktfX78o1/Cuz5nYfOosupbKOqQxYuRaCeOfKqM2apJUYHHoxCZiV5VKQGUQkUowPhuN6wfg+JZZmYS1lSfhJcBzckNU9fR49JRw2RMQjvZXdFtBMS5AqQAfFvy+tLjuESZC1LdRll8puQr8pA1vWNOVNQtq6XsKxSf8fkzeG7TtmM8B3+Jqpa1L3OnLaK7jHFkKWGGYaMHej3MHzuCGbiQlPiKz4QGqfpFbxXh/dzimckjJYWajsGgMSxtqVDpQ9rGy0hKUK0e41P8AkH0gqZh+9Q5BBrlZQSq4EVCJZRMT4VEEBQSPhBIr01jScKwq5gyoDqdwGJPkPSCy3GminfBoDXwkgM9TclvdiPpAquBykB1PMrev3pGyldkcQVOuWqWNVqow1ygVOtOWkaHD9g8MoMpcyxr4U8nAKSW84uCzP9oz8m+zyVBAWoABALAmjECzWL/w8QzJ0s5khOZ/mZztoLxt+MdhBhzmMtMxBLZ66uQ4JdJPJxSAMNhaEANejADm7Ub0iSyqL2nf7/yFz9kZbhvDlKDKKgk2BAI2+FQI2qGvFwngwlp8AYquE1fyq0aDEcEWhIUQQk3U1v8AlqmJ8L2fmqHeAFSQLkXHIO6j0EBPLknLr/AhpGOXwCXMqQx9PXSC8Hw5MoMnR/PqbxYz5oBIIrtlJ+tjTWGrS4BSkhr0b/ELllm1TegaQ1MhJD5W6QonTPGqT6Qoz3ILR6MjgEx05mIzAlns1dnsB5wZjeGhgk5gKq8NBvU1G/SNnMQIHnYVKrx3I+LGKaQ5zsxicalBPjUsbeEhPpX1HSIOHz0lKgWKsxDBL7HZhWtmpGomdmJJL5Uj/qH9bwL2hKMJhypCBlcJIsGLv0f9YtwcVb6As817acOzKzIrZCglkgBPzO25am4jCYzFFLISQ48OQ87qGmpqY9jlfh8QlJyJYVIJbKf7vzaVrGW7T9n8NMJCU5Fh2IcpUzO16g/42ycVF8n0FKzJ4eXlAFGSGc26mIcHj0qmEgmlruWoVRzC9mFzJiUy6l6OSAkDW9G3jaYvhMuVg1JRLSpQAcgeK4GZ7gDblXWEy4JX3Y+M2+uiTg+PcM99YfhlnDL7+YpAWpJCJYOaYS7APYak7ZYzXCRkJOYggUDOlVah/lLVB8tY2MngeHxGWZMBKin5VN0J3P3pGXFD08n+vobLJzjom49xeWcOqxCx4PDq1GNtjR9IyfAcL3i1qqySCptQ5yjzKfYwZxnhuCTMKZcxUtaTlIUVKS5uwLkH0HtBmFVhcOQtCkZsuRQzjxpJBOZNSSKkWboWjXl/OTv4ExboCxPFCZmUpyO+VzRhQ2POI1cQWiiWWC+cuxGzBmPS0CYkrmrWMEO+o5FHlh8uvPa+lo5xPsPPRKC0YoLsVEjKgKJZk3Uwe5AtpoiHjXUnoP1KCOHYVKxNlJyy+8ZRPiOUp+EsapPTeCOL8ElqPeKC1d44KipdXLeFOZ2J5db0ql9ncZg15pq0FKnSQjOo+bgAFxc7bQuOY4zUiVKCs5GRIoav8rCru/QvBSjkU1BP/PwROLVsoeIzUSlhKXBU+b4WzUYpCaBPLSm0PwnZabNQJuQ2q7i1Nw9n1jc8P4WiRJQMTJKQlipeZKkldvhct/ys4ZhSB+NcZKgUylJ2CQXJ8hbzgsmecGowW/kkYqcbkZDgqEyppKso8JYAEjkxLEHzj1LsTnXhs0taQM6ioOp3AAAJZqpCd2BpaPOsDw9LrM4lTpoAyQlVWJBBzh9OcbT/AE1xGUrlGmZlBvlOocW02tD4yTyXe+hLiq0ahfDVqU6lOm5DKLnUguMpuHG5iHiXD5PdLQUgOktmWXfQh3doupjpqo0s2b9DSOslSLBrh282flR41vHyTQClR4+cWU5ZiWCpanfVxpB/+oIEz8NNHwrR6VdidbxV9pUfhsRMlD4VHMk8lV82i27R4Uf7Zh1OpyRclrEU2tHOxxcE0zXJ200C4TAYfuO+m1VVIALEelY0nYrDJwqTOJSpSwyUhQLA1uKPSvQx57MwhTLQu4K8utwA0aXsROWZ5lMFSyTnCkhgw+IHe3VuUXhjxld2DkVx0ekYOd3wJCVA/wBwah2V8wp9uHZOniWWKkpo1iWo5s+3K0PTh1t/TmpS1CAk+YvSnlCwHA++mNiCCliBlWvMo2FWDUc31a0dBW+jI9AU7j8gP4lLUqlQWpVvFTlbWAMJ3OImP3SEFqZBUNrQivNusaVP+nUgVC5ju4JKX6WrSm8EDsqmWc0tEt7WCdNwkwPpZH/JIFMz+IlEMpa1ZQ5qjxMz1Ao7j7tEWOnGZ4ZM1IWQTWpowBYGjv7GNCnhE5XhXLQlL3zv7Za6Xh+D7KiWrMgJSqviDvW9bwfpy6RLRk8N2SQQTPJWsXIUz6lyQ+4rEv8A8WkTFMl0gFiAoEcnLlveN5K4VqognprBasIhV0j0iLxlW0U2jz7/AOFyf7lcw4+gjkb8cLl7e5hRX9qvhBXEesw1okXDY2FDCYzvFMWskpmSiUvR0FSPNTERozHGgZRvRLPP8dL7xQU5lM7juwCwAyuSxa5DjWjQNhsDKSqqETgWyqIYgNZxSmV3LM41j0Sdhkq+JKT1AP1hh4ehmyisJeCy7MVhuCypiSDKCANUpKF3q0yiixF6jlFbP7MzpSs0mZnc+JM0/FfKywKUe40j0RfDEEM3Ll6BhEkvBAXrAS8ZS7LUmujzPB9mAkJJ/pzHqnwLBH/Ei21dNIdhuzk2VMWtIMxKi5bwKfcpVQ3+l49HncOBsSndgKtY2v1hkvhaUlJD0epLqL89oB+LGqIpUeeYnhq8QUg4UzC1Cvu6dauWrQfrFvh+x8pKAk4aUNSBKQXJDk1cs5jchAd2DnWOtDI+Oo+5HKzIYfgIS6USwgKsAnLuflbnE2J7PzFIUyRmZmGUZgRUHMCD/wBnHvGqaOtBLBHonJnl/DJOKGITLMib3ZcKJE4hLDQqS2lsx/WNfg+zSU5Gly0NYpSkEA/FpR2DjWNC0disfjRgRzbKefwaWkOr/tlAq8VP4IJPhQHtQMW6xsGjgljYQcsKfRORnZ3B0FIKkpFXY5Tc1+Ic4rZ0nDyj8SZb6JCR5skD3jVYrhcqYXXLSo2cisAr7KSSCE50Al2Sot6F4GWH4JzM9/u0piApJA3Bb/8AMN/3OS3/ANyEv5Wi9V2OlsWmzxz7z+IpF9j5ktSj3Ym18KipJU3MKZj0112XOGRLoils867fTpc6ZLMtWbKKqYirmz1tAOO4wVyZUigEt93UXIHIMDG+412Dn4pssoSl6rWtOVtmQ5J8or5X+jE1QT3i5VNlTAw5MB7xk9LI30OWWKRm0zpasH3J+PvApJ2ADEv7Nz5RtOxapAkslkzFfGDQqIJAYqFjsLPE/Df9IBLIzTXD1DEuNnJDRr8J2Qw0r4EEE6uSfJ7QeLx8ilbWgZZUwAYBL0WR5kddPKLHB8DZzmJfmTeLSThEpFBEwEdCOJLsTKVjQmkJQ2h7RxocAQplqa4fp98oSJa9SPT+YmjsQoYgFq1h6RChCIQc0KOwoosgXDY5CiBijhhQohQoUchRCxQhChRRDrQhChRCjsKFCiFiEKFCiEOx2OwosoUKOwohBQmhQosoTRyFCiEONHSIUKLIJo7HYUUQUOEchRCjsKOQosh2FChRCjkOTChRCHYUKFFFn//Z"/>
          <p:cNvSpPr>
            <a:spLocks noChangeAspect="1" noChangeArrowheads="1"/>
          </p:cNvSpPr>
          <p:nvPr/>
        </p:nvSpPr>
        <p:spPr bwMode="auto">
          <a:xfrm>
            <a:off x="41275" y="-842963"/>
            <a:ext cx="2628900"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5064" name="AutoShape 14" descr="data:image/jpeg;base64,/9j/4AAQSkZJRgABAQAAAQABAAD/2wCEAAkGBhQSERUUExMVFRQWGB0aFxgWFBgcGxwbHxwZHhoZHBoYHCYeGB4jHx8aHy8gIycpLS0sHR8xNTAqNSYtLSkBCQoKDgwOGg8PGiwiHyUsLykvLCosLCwsLC0pLCwsLCwpLCwsLCwpLCwpKSwsLSwsLCwpLCwsLCwsLCwpKSwsKf/AABEIAKcA8AMBIgACEQEDEQH/xAAcAAABBQEBAQAAAAAAAAAAAAAGAAMEBQcCAQj/xABBEAACAgAEBAQDBgMHAwMFAAABAgMRAAQSIQUGMUETIlFhMnGBByNCUpGhFGKxM3KCkqLR8CRDwbLh8RUWJTRz/8QAGgEAAgMBAQAAAAAAAAAAAAAAAwQBAgUABv/EAC0RAAICAQQBAgUEAwEBAAAAAAECAAMRBBIhMUETUSJhcYHwMpHB0RQzoeEF/9oADAMBAAIRAxEAPwDahjoY5GOsdLz3CAx6MLHSJ7jzCwgMdOiwsLCx06e44lahjvEbiWUMsbIHaMsK1pWofIkED0usdKwPX7SogbkjZY2W1KnWw6bOqjymj2J3BB3GKfiX2mSWDGFQbeVhrOqzudNbdF07G7IO27g+y+bWblQKfNY1ElvEF6tZY2Us2pFN6jAvzHyhJk0Znpo7JUiYMxXfSqq4DMVFMw/QnYYy3bVAZP4JAz5kZuJHTQW1IKi72BIJXrqCigBv0VcLPw+MVbV4RVCn3aoDosGum1EbfM+pxTTSi9MX3r+gsAURu90UHzw60kp28OSOyN2APz2ujXQC97GM01n9QOPr+fxAWKG4WPZrg60zRl9ZIcMZL1PWzEEaetdQdrqsOx8TzCrSxBigss72WIB1fBW7HTp2G13iBFxRozokOl7qyKBXamHbewK9ccjmJdupDEbgbA9gSO+L+nY/DDd9ZTZ7yxbXM7SanQKV8BJLjNgqZCdNtvWkWD8R22w5xDjExCGWX+GUuADGbAI1FmO2oiqCpe5JvbbHkUgNkiyff9tuteuGuI5iQ0qrrL+UITQIG7WenTfftim3cwG0cSwcqZYcT5gkEgiy4EjjzSd9Kj4loV5z0ANDENcnLmXeaJo11f8Abf49hS6tNLuLO569TVgVzxSxIWigaIAEnUqtYIPVVNjc9d6XcV0wv4wmUeAJHlKrbR/CC241k9mG5IPTqDiUp9MZqwD7+fv4/qOC1bV2vJnD86krxxGNSxmIKNXljHiBvTUdK2f7y12xOy3AYvFkgeMIjWwVa+8UeUAHqAgo+pZr6DEHORTA6vBUMHBMsa7/ADOiwfU7LdX6nFv4pzEaSxEeLHvV7bjzAm/hatiTRAr5UuubIZTgEY98H3lq6a1WDeRyMiwpIqlo4iRJseg1BUBqiNvM3QAj3q94VAYMzDKzh/GRoyy2AdIUIaPQt3HYrXbD3LWc0wyKwAPivanfZjqr6EkHbsQRip4kxiIUHyKTImr8JCk6QfmNx8j1BBl7mvZqT9PqJCpWpyO4UcY4gXKQJ8UppvaMHzn6i1Hz9sU3Mztmcx4dM0UenUURmAeya2Vix6dwO14rjxAqJ8wpssWWM30QEhVH/q9/623C+Nx5WICQgN8T2fM7MbbY9bNgdvfY0vTUdOQUGSOPv5P26lRh/hME+JB1PmidHRg2ljRZGsA2vwi+o32GH8tm73G471de9HuPfF3luFZmT7x/CVpBeti2oG+rLV36IKAs2cVnHOXDl5o2WyW0hj4S+GGYtekDpsD77g31rX9au07cjMVeggEkcSflpbHtvibBmq6f1xUxPousTYzeMuxQuczGsXBm9jHQOGlx2Dj1k9JOwcK8ck4Qx0id4WPNWFjp06x5hYWOnT3HhxV5zmbLQyeFLMiPp1U1gV66iNNfXE9JwwBUgqdwQbBHqCMdIlZzRPImVlaK9YXYquojcamC/iIFkDa623xkOd459+4kaTxXYLqfQGYlVCJsQ1EadyKLCyb6GP2rcadViy0ZA8Xd7sWupFCk/lJJJHfSBtZxlWf4YkMhKEtA2g6iFBXUBp1qDtZuj0HTthLUVpcwVmP0hFq39wnfKTMzKkTuUJWU1rETWygMIyzE2AfKPhN4IuF/Z0Z4YpWzMiOyh2Tw007mwNN3oICirugdwSQB3k7njNZZ/wCG0xzRgao1YsHruqvuPzEBh2K6hg34L9p0MunxopMuH+F5Cpju60s6nyNe1OBv3OK16Omo+/15lfQKyRkPsxykaoGDyFKJ1uSGYV5mXetwNga2A7Yzjm/l5IcxJlbfw9KtCGA+DfVTjcqreQXZFY3WNwRtuMA3EuQ5ps1JI8yCJ2BLKreNpA8sQ1eRAN6YfmO1+YEvpymKxzBssyL+EYE1JNdaR5hsPqu39ffEmKNkLTPJ5gLYmgFB21aexIBHr+owYZf7Msy8T+JSDz6Y2kDSSbsYVeVdowvksiyabcYv8j9nCR5VlJV80y0ZmBoEoqME/INK1qokXq67YXOltI5x9hBmrPiZ7kuOKzVqBO5I7iq7bEb0TtviQvFI4l/DGnYdB1FkAV3r9cUPHYreQFV1amAoMpqzQ3phW2x7HpiXwCOORLdC77hjIQRZAB0i9I2oWPTGZbp61Usc4gSoWXa8Y82+3pft1xEzTKW1wnRJV2Ngf329z37g4Wb4K2zQuSLGpHa9r30ud1PzFYhz8tSuxYOqEAABXbS3mLb0LG1AepF9NsLVJSDuDY/PIhAxkX+PlV/E0glf7TfZhVgEgaQetNYBo2BWLniWXR4fEB2LKfTayCD+Ui2/Q4a4bMuWDLJEyF9yxbxA31oHf8oB6n6scRWlARh4MrBhfVex69wD9QpuivmO3xONoxjz7iFXkz1+GVDBChtmAbT/AISTftZAv0B9DiXBkmjkLkan+LUR3716f16e2J3BadpJm2LEKo6aUG4X2N9R8vTDuZzjvKYofDtRbvICVUH+VSLPfc/PYHCrWuXKD7n6wm3M9hzt1d/Kr7eg3HTtgXz84nt3py1aleNQVKiqUqbK9LDCxV7m8O5+dEV6kcgv9451K8u1AIABoXcaQL6WSLJxAC6gKH6kEn01EAWa7kY1dNQtIzFXfPAMkRsAOm9Ykwz9PfEaNDfbpWPY2/8Ai8AtQHqZ9qhuBPofK5tJFDI6up6MrAg/IjY4d1YwbKZfPcNfxMqwZLtkFlWHfXH6/wAy+bETm77S81mwF3ghrSyRyNbN31sQGK9aXb3s4367lsGVnompZTgzUeO/axkoEcRyieYEqsaX8Q/M1Uqjuf0wLZD7dSL8fKgnsYZP2KyAfrZ+WM0yLq1A7AbCht8vl7Ykz5RD0Kg/PHF44miBXOYS8I+17ODMtK7B0djqgJGlV7CNqtWX1JIbvWNq4DzFDm4hJC1j8QOzKe6svUH+uPmqPhVnyncb7HBHyfzM+RzCyG9BAWVR+JPUDuy9R3+Id8SGlH0bBdwn0NqwicR8rmldA6EMrAFSNwQRYI9u/wAsO6sEmfiA3GuA8Ql1GWXKMi2y6lKhRRsr5NcbAfi8X39sA5zU6Bv4eWWWMWWkWRkgHX8TCMMp9VkO5J82NrzWWWRGRhaupVh6hhR/Y4yTmvhec4eqmPMiWEERosjASjbYG/I4VRery0Fsjbde6x14Tv5yygZ5gnx3P5h44Z5J1bwmZAsU2t08QAbFzqo6dOwP7Yf4pxAPBJGs/iKxohdlokKpBY1t10IO25G+J3/0DM5sCSWTQfwkrbAbEaQaIBIUkkamoEkDbEteX8vDBIjyRh5CSJX0gar1KNzQAbsO19+medQhIzyR7RtUIHygfmuJBXEsTKWR/KDtewfp2Bsgj+Y4L8nLrhZ46ZJ5NQFBtKsAHVlOxOoPY98OZTk3LsCxEbagnw0wHlHiLqU0bOoe2xxW8s8PfK5meDXqj0q638V2Fv03HX5r74Ib1tBx2IQBuMy85f5tm4e+lwZMoB5wDqeD+YD4igvoem9bbY12OUMAVIIIBBHcHofrjGOJQiwNSajsFfYkdKVxuO4qj1wY/ZZxZnyz5d9WrKuEXXWrwmUNFqrZq3Wx+XDdD7hzE7U2mGrYoOdxJ/BTNFIY2RdZIu2VPMyAqbXUBWobjri/vELi+Z8OGRwpYojNpHVtKk6R6k1WGehAmYBnJFkDaXDvXnYOzjxCoOzuSSAKAsnp1xAyvGTDDpCU6MAdXwAEjqe5P7WTi7zLGZ3la9TEPIShjStIACA76F0kW25q+4xHky6SDynUAd9iCGHYgjY1RFjvjCd0BKsMjMWYAjmWXDM74wLRkkAleh6iul9txifBmd6J/XAHm8g6gASdAAn4QCGuzX1PuT7DFnwXMiLLoZX0JqYKW31LvR6X6n64Uv0S43Kc/LEpCfN5xQCK1XtXUH1274GOJTaZEiLUp1Np3OnYpV9rv6kV1rELi/MJDPEqmjSqw/lsOVo9bFg4ayUnjkl59ZKhAK0tQNi/U9DY774Pp9Ial3vCIdsI+F8T05cyHpud+7XsK67mh+uIiZmYRtECqiSyWZfM19ybP9F6n5Gpg8Rn8JiT4ZL1XVyQC3yqmHoWxdjI69yRqUWfVdXT5XR6+mKOi1EnvPP9Q27DGV+cMkqIyrrZXuTyld6INDVuAdjvvYxGWUjzGKQC6NjpZrpVnbsB9cWsvDh4g30uQSSrEN1rUAdiLHpviO2Sq9TSGj18Q0DZo/P+mGl1CYwYrtIJxGYM0Nyr0NibqwDuL99sPySeYLY1gWfYe/bfp9RjwcCLmMIV1ytoDTNpXVTaQCgBtrK2wNeuCzlXl1cyMxFO2idZNVLehaKKy6dX3iqY06kbMnrhhKRaNw6lfQZ+peSpYOA7mjlgSoWTZ/2JHr/vg2aK+mI80GMTT6g1niewKBuDMbhQpYclN/yk37CtrP0w5lOHvM9KxVRuWIr6AH/zWD7jnLayg6RTe3f5/wC+KLgE3hT+HPYJ2VjRPspsfoe/zx6Ki5bRnzM7UVsg+HkSufg2YhXUupquwQAfmK7+xw1luLBxT/Rv9/f2xrH/ANDtLXzrXtfrXyrvgI5u5QRgZIxpPqB79x39N98HIg6dU9fzEt+RPtC/gmMGYv8AhzurAWYyTZ2G5Q+g6G/lgzi+2HINKIw0mnvKYyIx8yTqA/m01jBoJzvE/wCE113B9j8sTIcsBuLvEbsRg6UXfHX1PqOKUMAQQQehB7dQQe4re8D3M3Lj5hkkjl8OSPXp1IHQ6wAwZCQe3UGxvgS+ybmywcnI3QFoLP4fxRj10ncD0J/LjTLxLKrjmZrKUbBmY8V5U4h4MrSZuOlR2VYYmLMwBai0h2v2DHb64oOB8JgzMOoqHcp5mkOttx1GroPYAY2qVbH/AD9/bGQng65PiEiBjAjPqiUraslIWCse4bUCv4QencclKJ+kCQWLdmR+VZVgTwtLeJr0adiBVbgnzVTKdyR5dgN7dl24g1g28Pl/wtqP6it/bHnFuCzZfPfxapqhPldVPm0nZiPSgVP0xXcycREjRSRi2IaN1OxViyUGA6A7gVsbxmNSVuOPMbrswoEuM/BHKND0fa+ny/Y+uww5yFxZ8rnGjzJ1DMCNI5rrdNehXHq2ojUD1A282wjxLKkhXhcxeLIqD4dO7qoJBBplB7HsB2x7xPI5zJuIc0pkjfYEdz3MTgLUg6hWo+mG6UK8iRcwbgz6GDY4lOAbkbnjxtEErB2ZT4Uo6S6R5lYH4ZVBBI6NuRXTBuGvDYOYoRiBnGOR3zOcDs9QWHcD4pCojXwmB6J5SbvvXbAlx/hbQ5+ZRIZVl+9k1CvCZr0j0cso2GxAX3xsmnGf84ciZnM5l5IZkiSRIw5IJa0LggV0Ghrs9SFHTC2oo9SsooGTBsvHEAsxkUkLBWV9HxKDdXdXW3Y/+2K08tA0DZTspJ2NAXfXoKxonGvs8kjk8TJNGqiMR+A60hCnY6l31WWYk7sSPXYWgzbadMkb+KpCTBImqOQk6Vbfa+xF2BfQjGVbTfp/9fIi7Iw6ldluBhAAoAA298d57ltZBa+Rx+IDY+modfXcUR2x3mOOBdf3bkLrpiCEfRWpVaqJBNEdsWGR5SzzGCWiZpdQZHBRI41DUJCt2dRQihbdvxYrVTqXJbOD8/MhEYnMGo8rLHLrlcgqNF1s2oHSPFGwamsCSjsNz1FrxvlzLLlY5hJK80qpGy66HiAXK0m1nQDsDQrSdwbJVkeGNkR/Cu8crztJLIDGWWT+yBjNnyHw9xYI+VjANxfJMk3hMuk6T4S69QEb6tIJ7sgXQe1ULIW8aoetGwxG7HImjVVvwMS/4/wFly6ZnxLQOPKLL6ZPiVnBGk6iFKL0o0Re1RwuRnLIRUZd0ha7LaKc69Rv4Hjo1364s+PZsjL6UcPDNIkg1fEgQ6ioAOn1JPW7vriNw/lyTMQPJlyxmjlWPRqAjCiOJnZ9tTC0ql+KumAhKtRWdg5lbKcLmWHKfCRmeIjTMqnKaZAFjDX5tMiNqogmxRGw69d8X2gw8dK9FlqT56onVx/mjxP+zPgDRpJmJY/Dkn0EKygOFCjVfoGZS2nsAD1JxB+0mVstnMnmVXUwDqB0tlKuEvtYaQYboQV1gGVpBHEsnFY564ktR64ZeOseIHHc31Mhz5fA7xrgSzDfZux/ft/wYLcMzZQHDtOpNZ4lzg9wF/8Au7NZVPBckAGjKoBkC+lHbV/N9avFDm+OwhiYFeO+lsfN/fBapAd7vreNA4jwRZBRF+h6EYB+JcnsjHRVX0I/8f7HHodPq1cc9zPt0vO5ZTTy+JmDIgI1izY6HuPf54t4jY3xTrMzNoQUAaLKSST/ACkiwP1wzms9JE5B8/Q+eyfcWMNlSeYXT3rRwepcMzRMHQkEG1K7EEfiHvjSeDfbRFoVcykgkGzNGupT/MBYK/Lfe62rGbZaYOgZeh9frth1OHq3mxVXIjGo0i3YdT3N94TzNl80twSrJVWFPmF9NSHzL9RgH47nf47MjT/YZdmCkfjlrSWH8qC1HqdR6AYA2hIUFS2tvJGVJ1gnrpINkAbntV3g+4VCiRqFK6ACFoiqG2xG1e+DA5Exr6fSbbnMquLwKzjQZQyDz5h3crGKooi3RauoUeUDcjAvxKMqpn0O6EeRpLJaiLtNRqzoPyG9XWCDNccgzTnLrIAh/tZfEVQqaqZVN3ZNKN6N98ccwZv+HdctJ5oJ9Wh3ZiyMQVILd1DEHUd/P122WLrv2HsygBxukuXMRT/c0jQSCw6sBZJ7CjTarPre9WDgw4blhxDhvhz+Z/PEzd/EjJUSD0awHv1JwNS8ptmYMpm8qkQzLLG8molVktPOZNPUh/N6nf1xoXLnBhlcukIOoqPM5G7Oxt3PuxJxemsoTzxL2OGAmP5Ll/8A62XKuxgzRQSIQzeG8iWTIgoFfEUh7UhlKMNxtg45c53ZHMGdIRl8olalBYEgpJsEViKYOCFcWQFIK4c+03lwywrmYmKT5UmWN1+KgCWUbdLpq9iO+HFgj4nk43UhSy10BAPR4iOumz09lbfBgMQGfeGkL2NsduMUfJvBHymVSF31aBSi70j8oYgFluyLFi63q8XjnEzpHK3iHneX4po3R1pZCC+glGY7blkIbsNwR0xOXDyjHToLZzkfLMYLSky+rw4x8FtVlgd3oiwOlmze2L5EAGHZhhpumICqOROgLzRIzZ2oUQSKgVizINaMSxAUkN5GANix5mHYYDubcq65j+IIuKkQHspBa1buNWqw3Y7emLzhmZjjVg4VXjcR0wKuNhbSgnSHAI1OOi1Z7YWenklTQIrjzETCIsaLsSqqdHUIS1hj1q+m+PM2tc2rLInGMH6R2lxWoJPOYA5xtUXlJ2BBHYkgr9DaVfywbfZNMRmHQXpeIkgdtBQIf0cj6+2ATL5hSpCnqgZh8tN37gg/oPfBjybEI8rxOWz5MvpBujuspJvsbCfoMbOnOGCxnVKPTLe81+AgiwQQehBBB+o64Dvtbyerh7Sj4su6SivS9Lf6WOLP7O1A4ZlAO0QB+dtf73h/nVVOQzWv4fAkv/Ka/esO9iZQJB47lSTj0HHBbHofHgsT0E8kT0x54nbHfiYreL8TGXieZgDp2VLouxoKo773e29A4NUhc7RKngZadcWz/hKvkLu5qONaBYgWd+gAHU4znnXjc6yCB2VWK3IsSgVfRC7W3Tcnbr0xo/AOHMf+onIedxQoeVF/IgPQe/U98Zp9pPBiudllN03mG1j4V2s7DfV+mNjQ+kLdh/f+ojc7nkdSPwXIl0ZlqMJsWdZGFkeVQIwSWrffYbeuFxDgRXJ+K0qNK6jTGGG0d2xCnzXY3Psw7YteSxcUijSzGRyqOoZT0plBUnUFB8o3PkPQHEbmrjKpCyrFGjyDw1CtZCC7elNKG2UKfcgm9tT1XNm0dRdgNucwf4JxIxoqulqbo/XBDlJ0cbdMV8fCyI/BkXS6AavqNSnfuNwR6g4suWOByTyFFJjqtbitr3Cp2JNE2fhF3ZoYlrFwWPiaVVrUoM8gieXqlCWdoyAEDF2LN8KhRqBYAWdvKG9d4ub45/0iQE+Csa6WQMCz1an4dwl2a/ET2As6rkuExZeJljUIKJY72dtyzHzMfc/oMZnypCrQswlaKZSp1gWdBACqASLtgaHW/bAKtcGDMBwMf9iV1Rssz7wZkyTjL6ipCSOVUEflUE9h+YfocF3LecOZ4fLE+7QkBGcWQrXQs2dqYfKsX/EsmZYo451QhR98R5Spqy48223YDcjbbAvyJlJNGZdC1qY7UD41IcsK/OButb3t3xV7hdUW6IMoKyhx7wk5W+0t8pBFHNGHhWNQpQBHUUDVE6ZOp6aT88FUX2tQaqaKVUrZjpJ+qA2PoST02OMbrVIEBUi1jjbcKRsof1813XevbBHNw5EiSZWdmVxZYDSLUlWXTYrcEG7BHYjD/qAEA+Zz1qeVm05HjcOaRihJAoMGVlNG6NML0sAaPf52MA/LWah4TG0crl5WfziIAhAgKxggEDVoFnq1k3sBgMyXEp1PgwswmlPhiiN0FsRqJFHoAf5z648zHCSlaonUAkAshXr1HTSel7bemDZXOCYJa8nBm5cC4/DmV1QuG9RuCPSwQCLxYyG8YNwbisuSlEkY1AX5L+JDWpT6b0QexAPQHGx8D5jizkXiRNY2DKdmUnsw7X2PQ9sSRKum2WadcPqMMxdcSBisHGZVxyi47kxzFjp0j5nhUUgIeNWsUbUE1d1dXV71674HOeM1DlcsZvIJ40ZMtfXWwChVF7/h9hR3GCHi/G4ssmqRq9AFLM3yVdz1H611wM8R5ffMrLJNs7LQj6hUH/b9ztvWxO/piZw7mFwLT9bABBPragE/Wyfri9birRZKSMWRmhGWP/8ANmLKf760P8JxDz3CvCkZPy2PmNNhv9JGJmVyj5hcvAigySPpQHYbA6rI6ALuT6HbGejEWiblio1GTNt5Xkj/AISJYZFlSNBHqU2CVHm37+azYwDfbHzHpRMmpP3n3k1dRGp2FerMP9Pvg65c4EuSy4iDFqJaRz1Zzu7V29K7VjAOYOKHN5iac/8Adc6B3EaUIx/6b97w27bVmXTX6lny7mxF7645IGG/lWETjwxBM2Yr3rsP/b/fAPxhzms+kb2oizGgIewVCxb0tyAdXYBR64Ks9xQZdQz2WJpFUWzHrQHfoL7YoOCcLkGYgMm8rLJJIe4+BdV+5cj9Ma+iqNdb2EeOIpqmywQGXnOE7R5XUjFGUggg+m9GvXp9cN8c47kpMswndaZWpfxXpP8AZju3b9AcVHP3EzKY8pAymQuC/wCLTVHf5bEjBLynyDHAnjTsWciyz1fTaz2AH4enTqcMaTRGytWPHmLW3bWIEz7gvK0gTVIdMV+IFrz1pFF9JoChq0jc0AcM8A4MknE1d1YDUJKItQTXh2Teo6uovrQwZ8f45GS8cKtI3Qqosgd7r4R7tQ98U2ZQ5aIThqmj+Kvhk8R7aM12tjpbt7g1jT1LALtU8kQNdbPlvAjPNGSMeeLHpMBpPa1s19Rv8wfXF1yJmEQzJpOoy3qB6Aomnt7b4657ypeHLzMNo3BkrfSD5b+QJ3+uOORqMuZ9Vdf0MaAH/Sf0OMdnzpiT7Y/biaJOawvs38R7m3yShtWlZoZYWs7Dyu6sP8S/vgC5T4hpZ102pQatNaxTADSSK/GRR2Iv5YMufkSTTG7VQYirJJ0EKoA6lmZV/X0OA3hfL7PJmEowQo4VtRGoKfM0YABBJIXe9gOhvDmjrD0bTErbNrme8xcQLhI4gyREm2JAMhHc6dtAJoE9e2wGDrkbhYjygcGzKxf6ClQf5QD/AIjgT5k4e+aCNl45HjGzMiEqF76TVNQ2pb7dcEnJXFAIlgY2y7D02+H6laFeqkdQcRrwBRtr++JNLfEMwJ4zCkPECHao0nDVZsKSrk0Ows/oMES5YyIddum7kpRU7fGSSoUV8JFEHs1nFfzVw8Nm5Xum8XSLF7eFELI9LYfPf0w6cvPDAY0lIjZStAB13sMELf2dnarIwfYbEVweRiQXwcSkGeInhJrXq6g1Xwj4vc40F8wGJklmUxhELgkkDUosgBtKgHcaVsHY70SG5PhH/RNmHBLNLGq0LpQ43HzrFlk+PiCJqj8W1OhTJQAYeZqrpXZRuMWuQ3Dch64nKcHJkhotYYKCCp/F10k0L2HXbsKuu14iLn58pKkkBcEBg61a0PNRUfEpG49DfTriFwydn8WX8Tt5gu3VegHoGBX5j3xP4dCucmWNm1KAJWO9mMbKAR01EgH0GrDZt9Knc3id+vqaHyX9pkecpZEMTltAawYnerCq3VWI6K1X2LHB+p2xlkXLuXHiARKviLpfSNOw6bDYFSAwNWD3xX5b7Vc1k5DBmESdYyF17o5X8Lat0YkDuBuOu+FdLrU1BIHGIOyhkmvSnDJegTgag+0vh7xazmY023SS1dT6FNz+ljEKbn/L5hGhy7SGSRSkZMLqpLWurUR+EW30w9xA4PtIuXgbNAOxufMMCt/9uFWEhI7ADyoB3Y3+bBPkMlNGpWRldRq3tixJ3HUbC7/bphjlmBQ88mwCaYlJ7Iqqa/zEk++OuL55ppDloSVNAzSV/ZqegF/9xv2BvuMTImU84BBmSARZut/7vbuPiA9ycTvs5fTxGJSARolC79LQG/8AKpH+LGhScqwJFSxjUerHdySNyWO7dup39sZRPPLkM8JogC0bFQrHZkIFoT/dIAI3Fd6wFq/jDxtLS1Jq8zVvtC4j4HDsyw2Jj0KfTxKS/pZxhEeX/DuCSqnb4RWtgPkOvyxo/P3N8Oe4PrhJszRq8bbOhsnSw+mx6YAXWhJICepI9LdgLHrYU/rgGpPQjOgXgmaLJxCNfEJahG2lifzEKQB3YnUAK6k4kqp2O/8Az/n9fTARlM+zyB9IZiWkVSfKrnyh2Ox2AahewQnrguyc5WMGSRXNai4oL62Kvy77d/XGBdSK+oei82xnTrzrEi/CjUKPSxqNfMlf8ox28/h55GPwSRaAfkxYj91b5Rk4qeMcRkh4hHoA0TgEmrvQtBFP4TYu/Qri6nyq5qGg1bgo676W6qw7N227gkY3K6hbpvTHkTLdttpPznHNYWJEmAC+G66qAHlLBWG3bSx/QYe5941mHRYoEYBu4uqAO9jYE0auhdYhoTmstNlpfLMFKsOtbEhh6g7MD3HyOO+WYIp8ujsCszFi5V2DhtbWDvvW2xFdBhPT3/49RWwE4PiEsUOwKyu4NGgDLEx3OplY/eWe7A12A3G3pjvmDKlsrNtuq6/8hDf0Bw5n+BzqrS2ZHVyIxGqhtJ0hZAVGoEEG13B1E1QrE3L8ejOWmedSDH5JkC+YltgFXtrDbC9t/TAmJ3B6zuGYwLTt2sMcR7j8wPDJST1ir6nb9z/4wL/Z80hzObfsGCVXXRYoe/T9cTGEsfD8vDKhV2kWlNWVQ+LvR6lU3GHOQoTHPOjMbIjkB9dccZv/AEtihX09O475z/2UzlxJnC+H+JxFvFUGRBGVvdQja7KnqNwxPzGOuJ8HRZzl0XxLWXMy69g7nUIkbT2LiqFAKldCb8biXhcQlcdkiQDpYCyswuqBog/v2xH4zxxgc26kbwoFYCmAZpfP8hf7Y0wxGlBX5RUrmwy+4HmzJl0shvLWoUAdgbAGyizsOwA77YFIsxG/EEmCabbzdQSxToa2IBUsPe/XF80MgyiLADqQBaFbVtv9KJwMS512hkldSXEkbJVABYVLOpvqWV2FgdSR+HGRp0yX+eRG7GGABLLmfl2NJoZSzBGJjlogEsBrjbU2yk6Spbt5MNZbgZGTLkfeHyigfLGV0gheygnxPWqJ64s+OTq+QL/2ixmKQWL1BXQ7j+YHD8+bkkhISKVVdGDuV8yruJKjJDFtO49jdE7G9d1qhQPBx+fvKMqnJMFpc0q5fKZdmVCIllYu1C6pRsDZBtunZfU4pRGJHCqUFuEVWLA7urDYDoC7WQfhQgdsH3LcsSo7jTr8RlYj4tIJESjvo8LQVrrd98RePcVfMfcwgswZH0sa0hWsszD+zFdjuTVb4YTVMjFAPqZU1gjOYO8TVIJZRYHhykV/Ky6gD/eIFe5OLvlngi5HL6pSPEA87Hso3CD9z8ziWnDEaTxp3R5QBekKsa97rqxB3DOdvQdBBlhPEDSnTlhsWsgyVeoIPynu5+S+ogs+qxUvXkywAqyTI/Ds/LmpllaRooNdRKABrr8TE9A1bD98SueOCa1EyrZSw4o7pte3qpAYeu474jN9nMviaoJ2RVugN1F0dlY0BhvMcn5pV/8A2JiTdkM1dQa0sfL9MNDRMrhkPHWJQaj3g3BwyJn8rFgNtjYv5+uC3knLJ45OkL4aEsQB+IqBf+EP+uBPN8POValFAoT82Tf6kix9Bg5yXFI0y7RqF0htBbUB5BQd2J2uRyyqoBZ9wPhsNJUwc5PAhrtShp2qOTCXI8UZcqrKNUk7XGv5ne2B+QBW/ZD6iiXhPCRl4tN63YlpHPV3NW3yvYewA7YFOCRzuRLDGr+GriIuxVAzVdGiXI8wpdvNVg7BrI8QkiUZh5pSVzHhZpJHtAGoB1HQadSnUKFAiuwbmdDxlBFHGS/abwr79WAsOBt6lSR+pBbGkScWKkgISB1Nj06j2vA5x3JNnnijUaX1amPZE2Bb3Lbqq+oa+hobLkYharNjhpiOajIa1q1YbfmqiL9SbH1+e1jHOjwMQOui/WgdtumwsGsW32g8D/hc04FlGognqQRYJPqTrW/5bwPZbMaGIIta1MCN99n+Xdq/2xn2Lng+JuUkY3Dowi4lyhmI4mLxlUVCb7aaFAV1N0unfrXfFrxfMTQeQgP92odaACM4oL4g+K12LEfEBQpqwT5/gucacSERTMCQheSoYxqJDiILZeiN21kdiNqdzHC88G1lctMy7g2Ua6ry6kJUjsb7nCBuQ45BnnqbCvJbBPtAmbl3NjLSSSr5NALgMBKqpXmVWHlYAGhZI81gkmu+GvLCILsRRLrtQdDAskbxn8pj1uwvrSj1OCQZzyPlpUdVeNhpZKdQQVva1lAsHyk7jc7nEPhJebK5vK194qFa7Wytpo9KsWCfa++DpqXUdYGf+Q+xW5zmUvMvMWjMrJApEuXeRJRfxxAId9unm2HswxZZjhk0TtPl2bwJR4pUBW0MQCzaD5mUjdtJBFHriu4nwEo766Mro7uR+alFD21St17AYl5/PMcsEjcpZDROGOpWTwnuhXl0MW96rE3vvYFRweCflIRsbgfEJOXeN+MCr0JF3IB6g9GHs3W8VnNvDmRxmUKgx0xDAkWD8em6ZlFkBuhGxFmxX+Olyjpar4qOSmx8MqbuNSAaXcEC7FEUMFvGub8scozlhuAhjNhgSDtRF0PWsJNS1NgZBweMQy3JYmMykj4lI0gjJLsfvInkraXcaCRQ0yKHUV7Yf4NmtOYycvwrLlfCYejwmvN6eVgf1HbERVmJhBTSDHDb0DRCEgkHalYkkHqxXcVh/ho0yDxEEphsxqCQA7IoYnu2oppA7bXeqwy+ChHES02oBIXOTOOOo7SSiNgkrZ6MBmOwtYwmoelavpeIeby7oTGy6h4eh6BYBZOieUGgoRSPcti45rzcEoYxHTNEyXJsI3KsGETMxALfiVjQBGm/NWLUcODMsse4kAKk2CV3ZbG3QMTuO+KnVGukfD3/AOSNTYa7OJG5Z4q/gEMKdAVe+upF2YjtqGkkHvtgUfmFI10qL1rrIb8BMjaWU97jCDYizV9MGfBsoIpp4pUUxaTMXNbB2csTY2a0q7NhQw3vA3JwVYH8NnSRC33br1F3QcdD1oNXfviFZVZmx31iXe1mqDrJOUn8XhmaVeiJIAAboLbKL9VGlfpjrjZMjsXkARbZAjEBQTaA2N3N169N+i4e5OjjYzIWAE2sqh21oKjv0BJBsdTq9jVbLwSVJvCaUFtvDfQlyIAQoJC3YQlSpO4JI2xAKrYc8ef3xmGazFYJ+89y38GgBOVdnI6AT06j4COqv232UE7VdBts/IzpCix5WNpHVokjt00glvEs0X6dQeu146zPBMxIW+8lIdgxGohQ3WwFGnrvX9cTEyEpzsDz00miTzaYwdICgWUUXRYDe/bHerW2SDk+0HXqAzACUud4fGuaEUzySRsrAh5Bam10sNKqt3e1HofTHWdzc2SJdJPEjOoR6tOpnCKd1X4QvmFbE2fbEuWBc1DmTZDuwfSwIPhDUIWX1UsdVjua74o+JZnZVdqAIBDhtardPTjyyqAGAc70R7Yc0ztkDPyMtcyj7zXuA58RxK8vl1qu1E+YgGhXU3e2LqXPo0JddLWCACavt9d/TGKrzLmpso8xZY4oZFUEqLG4AQCrYhWsux+WJfGoPDy4kmBOck0uh3JjojREPmCAwrcscPWXopx34lFrJ7kjnTMq8+XCGmY0aNkArIOo6nTtXv7jFryh9m7GdZJI3iiRtRjdqLNVBQASVG5voe3yBuAZuePMDMTo2qFtP3gYfemvjseWlN9v3xtnLSQzxhhmWlP8rlFHrSxnv6ksffDG4EEAxcgM+c9eP7l9ns2IIwFA6UoGw2+WwoUKGM8zCtmouKJagsyNoHUN4dHvYUgRfW8XHEOLnKTGCcmSGQFsu5Ylkat4mN6iuxpjddDii5l4/FG8c8KmN0cayaoqa1X+Yb/tdWBiIUnHcuOW8y8cSJmUePUAEd9NE7Utg7EnpqrqB12wZ5TKrEGatydTH5Db9OlYB+K8by+Zip9SkjSQATsfQj0NG+vviq4bz/MkbwlDOwGkG69tXSgD+U98cSF5MhmC9md/akwmiDlACl6SDuQQSyk9DRXUB2Ixn0GQtAxNW6xgmu97e/X9KGCLimclzE2rMIyRA3oBDeWxa7dTWoAmqDHFblc2Q4eSOwi6QWjJFlnLOqmgWIBAvpqA6gYz7itn6DHNJ/8ARqRSpYH+Juvh7478PDpTHhXHl69MKzzMs8wX5j4plllTL5hEIPncyLYC6HpkPWyyhbG/Qdxivl5PeF/FyrkqwH3cpYMB6K7eYAA/2b+9EWRix5h5Bhzc8crk+U+ddyGNqdvy9KNYJGQVVbY07bkSvC8/KSrMvImaZ3geazDSMYtFqEUM692DSMShOwpa9aPTETKcjZigjBUUDTqBDMAFKLS9CGBUkHppwdc4yGPJTFL1UACoJIsjegbI7H1vC5X4m2ayyzSJoLkkLRFCzXXdvS6FnoO5r6zrTuwINmsJJz3I2VyTqKBPSutXtVn39cdZvhY063CEjpai9rNAn9sWmczCxGIFb8WQJ16WrNf+mvrit54zGjJuyiyhDiuoo/Ft2/bHVCywAscRX/H9zInDMisyK1qW0IzBR0LorAd62Pz6Gu2AnO8KzkRZDlneRzqDISyMzyjqw+EDQnl69TsLwVcgcSIQoyOT4lXHEWW+mtpPcUAKFADbvjmDmX/8m6MS1fdx7hVVSyl2JboQRorqTsOuC1r6W7A+cPQq1HK8ZkjLfZ8I1jAN+HRVS7aNW1vpugS3m9Lw1nc2qzx3IFMXi+Lq8uk6NixbseoPex1wZp/zbFPxDliKbNRZhusYorWz7goT/dIJ/TAUt9YZaDZOc5P3kHPcC8Zg+t0agCQAVYAkgMtjcWxBDA0TucVXDuQ0hdWZnmdKKlzSAqFVCFXuAq9Sa0iqrFryrzCuYnmoEMxDV+VVRV8x9S2oAd6JGwwSTrvgltj1DuWyyrtB4gJwbkfRCwnIMzVTxbGPTr06Sd2NuzG9juKwL8SiaKYxSJ57X4RpVmLsFkTUQo1Hw2rVZqQA9a18OO+O55dKE9aBNfIE4FXqyzZYZh6r2HfMzOHnKfwxEQiPH5XkJBOsXYXWdFofKWJY7HYYkwT5f4WkXxZFMZdXaQ+bavEYaVJJFCxvXtgg4T/DZtU8SCGWYRo0rGFCAxF6dRG5uzXpV4lcV4fC8ZgeIGLbyKNKitxpCVpI6gjcYi6yoHBBX6fnMKmpVOlgBkswYNU7qrOiDLJGisN0cKTqYAMzMBsNh0uxiJDwtsxmmjzCBUVWiEaN0LW8m/qtD1FgemDTK8AgjkEnhmSTVq1ym26ADsBsANyL7kk74pM1xCHK5/MNM3hq4EkZYHfWKcCh1DL/AKjiyalXLCrlsRmm5WcLjAj/ABWLLxQFWXYOsmkdXkBWgfUsQu3f2F4H5mBzJlmjGZnb/s3ccSnqzX5R33Pc7DbHfERmJnaeKKUwgnw5GiYqqirdYwNTORqOphpA2G+HoMzEcu8EKXNMSlMWZmkYKrMx03pS9RagAtV1ADNdbIBnkn8P0jFli5OJP5c4GBFG48ge3VQDQVyWUb7ny6evtixn5VViX1OrHqyEi/c1sT88FGS4X4caITqKKqk+pUAX7XWHGh2xkrbYLGfdjmebNA3lh5gQ/I0ROo63NdSWv9ycPpylCAPuza9CQLH164LDkz2x0ckfXFlvtbksZxqY9k/vAx+VIug10OindR8lO2JEfLNVRah22H7AbYK/4X3w6IhXX9sWNrN+tpU6YNy2f3giOXwdjqP7Y9bldewYH2I/+PfBYUXC0jAjai9GR/hV+0uyuGZWrCwsN6n4VyJpHiNDMY88Q4WFjCa527MqDOS1iiAR6EX/AFx7DEoAAAAHQAbf864WFg1VjMQrdTpQc68BzGYVBlpNJFkgmhYB0kHqp8zA1123FYs05ZibLRwTDxdEegOVCt8NErp+An2x5hY2xYQoEtiTMjwyOGMRxjSouhfdjZN9et4ocvybHHmjmS7u9sV1hTRYKNV9yAtWfXHuFhe21lBxKkCX7HSpPoCdvYe+Kblmfxss7KxIaWXQTfwlmK336HCwsXT/AF5kESr5X5HfLz+PJILo/dqARZsayx71Q2A/cjBVmcLCwvq3LJkyp6nCjEXjXD3miZEYKSDsRs23QkeZaNEMpBBHcbYWFimmOOZQSFynysMpGb3lYnU2okVewF9B0J26+wGHuOOI0Lb/AE/W/wBse4WLan4zk+8q/C8RlADR9cPx+XoTjzCxhBypJEKojv8AEH198dRyqDqIF1V15qu6urr2wsLDCXOPMnqPNxBR74iz5oE9KwsLC12psb4SeJIE9TMHDgkOFhYb0jFhyZMW+OJAcLCw9Yg2yTI0kmOkkOFhYx3JB4MjE//Z"/>
          <p:cNvSpPr>
            <a:spLocks noChangeAspect="1" noChangeArrowheads="1"/>
          </p:cNvSpPr>
          <p:nvPr/>
        </p:nvSpPr>
        <p:spPr bwMode="auto">
          <a:xfrm>
            <a:off x="41275" y="-774700"/>
            <a:ext cx="22860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45065" name="Picture 15" descr="C:\Users\Public\Pictures\Sample Pictures\AGRICULTOR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989138"/>
            <a:ext cx="22860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6" descr="C:\Users\Public\Pictures\Sample Pictures\CAZADOR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8" descr="http://t3.gstatic.com/images?q=tbn:ANd9GcQ8mjo7Dfg6K_VmjoTzCCrjEDd3krJN72uvc4obWb3_OLfGU99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781300"/>
            <a:ext cx="19812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AutoShape 20" descr="data:image/jpeg;base64,/9j/4AAQSkZJRgABAQAAAQABAAD/2wCEAAkGBhQSERUUEhQUFBQWFBgYFBgWFBQUFRUYFRUVFRgUFxQXHCYeFxkjGhQVHy8gIycpLCwsFR4xNTAqNSYrLCkBCQoKDgwOGg8PGiwkHyUsKiwpLCksLCwpLCwsLCwsLCwsLCwsLCwpLCwpLCwsLCksKSwsLCwsKSwsLCksLCwsLP/AABEIAKAA8AMBIgACEQEDEQH/xAAcAAABBAMBAAAAAAAAAAAAAAAGAwQFBwECCAD/xABGEAACAAQDBQYCBwUGBAcAAAABAgADBBESITEFBkFRYQcTInGBkTKhFCNCcrHB8FKCktHhCBVik6LxFiQz0hdDY4PCw+P/xAAZAQADAQEBAAAAAAAAAAAAAAABAgMEAAX/xAAjEQACAgMBAQACAwEBAAAAAAAAAQIRAxIhMUEiUQQTYRQy/9oADAMBAAIRAxEAPwC6jU9I1nuSphxhhKpXwHyhk0K0yAd84f0FWxNiYiJs7OJDZJzMWa4JZMPpCRaFyl41+jxJNDNMR7yFZTxo1NCqSwILao5JmWaNSY3sI9hhAtCLERoXhcyRGDIEMmgUxDvYwTeFVpRCgkiG2QNWIrLjZlhYy49ghdg6iIEYtC3dxjuo6zqYkYwsL90IwJQjtkdqxEGNCeUO8AgQ303xWkW0vC0zUgi4Ajt0usKg3xBE9QALsQo5kgD3MRMze2kVrGolE8lYOf8ATFGbxb4Tqs3mucNz4dF/hhjTVuHMa8ABpCrJfhT+mvWdIpvNTEAmci3NhiIU/OJJHBFwQQdCMx7xzJT13e3WYddCczBJuxvVOpZgAJKqQGXFcFfI6QmyHeMvSqayMdcjAtLmkmJ2tqMcjGmjAH0IgdlHOLwXDPII9ltlCW1mzEbbLfKNNqG5XzjpLoIvhLwnPF1PlCkaTRkfKJodgpMk+OH+yF8RtDGqTOJDYQ1jXJVFmZO3ROCGO19sy6aWZk5gijiTb084elrRzr2g7yzNoVMxgxFPJJWSgyvnbvW6sRe3BbaRjNcVYR7z9sDzCVpmElFGRItMc63z+FemvHpDTY/arVopB+sUjwswxNoM14211is5dIwXvGOIYmChrsBbUi5+ULU1W7tm4+Y9uECytIPX7Ta9XxiZpwOBgfNf5QY7s9skuYQlWglMdJi37v1Q3K+YLDyioZsg2BzJ+8QfLUg6Q1WeQdT+9+RgO0HVM6xkzg6hlIZSLggggg8QRkRG8U12W76GVMWnmt9VMNkv/wCW506YWORtxIOVzFyCCnZKUaMxgxmMGCKevGC0IGoEaPPh9WJsOsUavOABJIAGpOQEIioise0zeaZMnrRU9ySBiANrlhexPAAZnzhZfirY8Fs6QXVnaTRy2K94XI/YUke+ke2R2jUk9wgZkYmwDjDfyOkAWzey4sAZ8035LkPKG+8O4LSxjpySRqOdozf9EbNX/Myx9+N4zTSrL8Tg2I4ARzrtTbsybNYsxKD5nrFs7oodrU3dzmOKnbC1jZiCMr+mXpFe9pu7C0NRglgrLYXF7nzij70SPOfQcFQCLnOxh1R1ethe49oge9HOHFJOINl0gpUg30nEU4sud4mKOZmcWpEDH954cicxCkvbBBBBuIDQyZ0X2f7U76iwM12l+G/NdVJ9MvSH/hI4RX3YztC7TVa4xpl6XP5weS0zjR/Hdox51Uh1SsAY02jNuRbnCksQ3rTmPOKz/ZKPoQxgiPBo8GjMXIyo2PfQiPbNpil7iJMGMERT+x1TJ6K7QOdoe2vo2zqiYDhYpgl88czwi3UXJ9I512Y+NXQHPIaXI8uumfnFk/2hq9wtJIF8DtMmN5oERcv/AHWMVluTSs9VLl4ThdgDwvfW3oLe8Zpy16a8StpDys2PPKAKpCKMhbI8yed4Yy9mi1zcHjn4lPO3ER0R/dMpkCMosBlwIgS212QyJpLyZ02U+ZA8LJn0OYHrCQyP6aJY18KoepwrYkH5g++kR0yrueX606xIb3bl1VEx71S0q+U1LlPX9k9D6RA2IPPkeDCKuSfhB2uE/siv8VicLjQ8D1jprdbbH0qklTtGZbOOTr4XHuDHJcp9DoAfVevWOgOxLaRennoxzSarW5Y0APuUv6wseMWXYllxqwjaMMMoqRI+aLG0aY4SmnxHO8YvGtIg2OA+UVXLo1lbYrZ8++TjusssLIpuPw9ItBAbRXEmrFZVz5bMos5K8yo8I/OMn8lLU1fxb3Jym30kuG7vExXUWMRyb3TGYgy7DrmPWH1DQy6YnCuLFqRaPTaySjDEgF9OMec2j1lBgxS7X/u/agmqtpU9B3wGQya2IdRcH3gp7Td2RWSRNXxDCB75g+WcV92pbU7t5L4TbCwQXtwGog37M9vtW7P7tj9Yg05rwjXH8saMElrkKDqNhslQ0qYbWNr5284ZTJeA5MCAbXH4xbe92wEm941iCFIHDxdYFNn7guyWJBZiD5AQVlio99D/AEty54CTz1Ot7/KFqVhcD2h7t3YLU74X+HgQNYaSKAllwXJJFsoOyasTVp0Wv2SzSKkKqsbg4iLWAi5U2Uo4mK27Od2pkp1mMLCwOupi0zMyh8TaXCeZK+iQoV6+8MNrU4UKRziUeZllEZtl74fOKW36RpAH/wCPtFzb/KmQm/b/AEfDH/kv/wB0c6Xj14FhOhT/AGgaXk/+Sf8AvjU/2g6bgsz/ACf/ANI58vDvZdIZs1UXViAPU6xzkl8ClZYHaZvj9PZJi3AVAouMJAZs7i54wb9lG78uVRy5wUGbOGJmOZAubKv7I45a3iodt04LESvEqkoCDfGUQMxAH2RYD16Rd9MjU1JIRZqSUSRLxzGUMVCot8Kk2uTfM8IyZPE39NuFdaXwLUtG8VNtTf8AdGvI2hJnG9u7m0wQnyeWc/I2gs3M3mmVeJZiorra+FiQb8bMLiJPhb0KnQEENYgixBsQQdQQciIrDfXsfVw03Z4s2Zan+y3EmSSfC3+A5HhaCDfjbNRTgLJZEYgkswxYRpknE+eUB+xd4ZLuxrJ1bPdLtMX6yVKlYSBmktQBrfM8RBUu8FlFP0rYSSrWINr4WBBBUg2sQdCG58RB92fb2mgVybnGwlqPCMZVGdVu2QOdhE1vVuCK0pU0BVsYAnLMc+MAeGYGYXxgC2eZygAqvFTCY6nujN8a28aKURZU4EXHCYD1Ya3jRjlsrRmyR1dMvPs87TRtKdNk9zMltLTGS5S/xBMOFep+UHjpcWiluxCnH0ye4ZWJplBZdJlpotM11tYEc/OLriilfUQlHV0Rb0pByjH0c8olI9aLf2MnoiLqDgluxyCqSfQGObt2t4BK2pjmMQkzEt75Asbi/S/4xfnaLtIS6KYAfEy2A53jlTaY8cZ8j3dM0Y/wWxf+1FmtJfuGBcqcIJ8N+f65RD7s7vNTyS1U+KYTiJLEgdBeK+3J3lnGaJLTWsRZbm9iOF4I9tSZmFi80lQNL6x589ofgz0YZFNbEJ2jbdWrnoiZrKBueZNsvlEluTtKrlqVoArTjYBWtZhx1IgBmzLXPMxKbpbwPTT1mqc1N/6RsjHVKvhilLZu/p0JvdsMvRfSJiKk9ZSmcqG6aDEAeNs7HpAtSTxlbLSLB3c3nk19OSLXK2dDY65HLiIXfc2kIykqvVSVPyMNPHt1Ahl0VSAur2DKql8QF7Q63c7MJEsAsMXU/lyie2bsPA7A5qpst9SOZifTKFx4fsi+TNz8TWnpVRQqiwGkL26QljhWW8amYpKzAPC0MNrSjYHheJO8NdoOAtuZEKuiPhxPHo9HoAT0TWwmMtJk0agBFNtC4Nz7A+8QwgjEjDSKo1t3hHG5I4/ctE8nlFMa7ZFy6wp4QRlexF/tBhfpk0dG7CeTWUUgzESYryZZsyhgCFCnI8mU+0c1TZBFjbI6G2v9YuXsg2xio+7Y5yZhUfdcY1+feD0hc3Ypl/4/JNfsNKTc2WrIypL8B8BKKSgveym2Qvn+ETFNsxJTKEVVzv4VCjM55CNZW0BwhpX7fWndDNV7u1hhUsAOZtpbrzEQ2Rq1ZI7QoFmOcSqbgDNQdDcajURHDd/xlmINyCSFVSbZi5UXOf4QrN28k1gqB7kXVreEEHQn8ocGo5x1pvgEmkJbTr1p5E2ZlaXKdzwvgQn8bD1jmug2q15YJ+rl4XmC1xZBYC3mcurRdfaVtELs2pAObIqfxzEH4Xik1pVRQjZA2abe+trpKyzNlOIgcXz0jRheqbMv8hXJIM+yXbDSa5JhGGXObC6jJVExzLvbguMyx6DlHSAjn/c6jVqOrZcm7qWVNhcYJyOii2QzQH0MX7JmYgDzAPuLwcbvpLIqo3IjRzkba2yhSNAsUJFX7+0zlGaY12INgPhUch/OKHraT4m9o6N7U5JWlYqMzl75RR+1tkhEc3yRAT948Pw94i+SNC7EEqeoMt1ZTmpuIP8AbW0u+krlYlQT7RXkr4h5j8YLd4qzAyy1FhgBPW8JmjcojYZVFg5VrYwik22ka1M7ExMJgxqgiEn0KN1d6plJODoxt9oXytcXjp2p3lRKI1P2RLxfKOQZJi2qvaMz/hhMRN5kxUHVBMsPksPqgR76WXuLvtLr5Rt4Zyf9WWSMS3vY9QefpwgoLm2WsU92K7LBp2cixM5iGGTEDLXlkYtkMRxhqHHKiFUEJSWuLwsphWKzYQz2mlyo5mHRMNJpONQc7MLHoY6PpOcbRxbHo9HomE3lpc25m3vBfKQYzyDsP3AMFv4c4EENvaC6jmDCGPEk+jYc/wDUfaJZFZbEQW0CZTFAclPobHJoKeyzbNqmZKaw71Ljh45ZxD/SXgWrPHMPWN6CU8t+8lHxS/GPR8Iy4g5+hgtbRoeLcZ2joSVUsq3lrjfgtwCfU5A+cb/380xSDSVTEfEO7XI8QMJN8+UQO7O1sRUnw3Ayve1xz4wRVmypsw3lzAh/atc/1jDBno8voxp9qCX8NJVKDpiUIf8AUBx6w8kVjzPFMlmV/hZlLW4XKm0MptOaUd7VVMsLe3eTCEz/AGV5noATDbbO8CCwkMk2YUD3veVLlsLidNYfZ5IPExysM4Ml+kLKUL4D3aVtyXLkiTk0xmE0rr4ZdygboWIPknURV1K9wZsxiSSbXzJJNybcSSSTDnel3M3vHx2nIWRn+N1Lkd41sgWw3sMgCAMhERTXZ1HUe141qKUKPPnNynbLh7J1M6a0q3haVcjhk1rnoAWPmRF7rFCdiVV/z55MswDXnf8AIRfYg4vBMvpmMRmMWipIh96Nld/IKgXIIIHO2cUD2hHupDqRZ5k7MaGw6fuiOljFD/2h9nhXpnA+LvPkFga2xlKlRUOzNmzJ8xZcpGdzoFFz1PlBDv8AC06WtsJWUA3O/WD/ALHdmSaKjnbSqfCDdVJF7Iptl95vwEVnvnt/6ZVzZ1rKzWQcQo0v1OsUePqkBT40QEZjyiN8MckAfbE2a1ROlyZfxTGCi+gvqT0AuYujtD2YlJsmnk3OGU8vPnbif1xiP7KdzBKpfpkxfrJrqJNx8KX1/e18rQr247RuKekGswhvTEF/E/KKfCiVKwy7OqEJRSrD7N9LfFnBSzi9uAzP8oZ7FoxKkog0VAPYAQ4oWEzM5C/vBfpRL1jrvOUb36xmaABCQN/KFEFUmXjLHIxqxjEw+E+UABxZHo9Gyrc2ESJmUW5gkc4ZQTiF+RNx6g2v5wy2bRBbsxHh+M/Zl8h1c8FHn5Zr20OY4kHIheAtz4+sRk9nSLwWqs1lSCQ7aW9h1/XSHu6VGZk6wyPhC9SDiAP8Nz5QzN7AfZGdtASeJ6Wgm7O6AzJ7TBmsseI83fIZcBYN7wyVoN0WLt/ZLTSJ0gCVUfE0s5S5t8yUbQHPQ/KIl9+J8pSs2XMluAbBlNiQMgHvbM2HrFhSwk2UFcZgeotyPCIatoGTQ4h1yPrzhMmFPqGx5muFA7U23UV08NMZ5swmyKATh5JLQaDoPW8WjuPuPOWnCVn1crGXMrLG9wBga2YGWd887ZC9yXZ9CizDNWVLSaws0wIocj7wHvz4xNyhbPMnh/SHa3SXwmm4u/pS3bJLIq5Z0Hc4VUaKFY5D3gIontMUnnx9s/eLD7X6XFPlKDd+7diBqAXULcdbGK/k0ZbEAPEuduY4/rzh5Kl0RO2WT2U/UTVdzaYs5QFvclTZXtzOZ+UdEo4IuCCDmCNPOORJVay4CBcEAqblb2+yW4spyByMHWw+16fJsk/vVUcCQMr8JhQkRKLa+FJRv6dB3j14rXYvaxTTWCqyJmCcdTLxMTreZMsAL2yHy0ixKeoDKGBFiARYgjPqMj6RRST8Iyi0LxRf9o3aaFqaSCC643YA5qCABflf8osvebtKoaG6zpw7wD/poC79Mhp6xy9vZtz6ZWTqjO0xyVB1C6KPQDSHQC+iZSbv4bBkFJ7nu73945wdoJ9mb7TkoptITdCpC34A6r5QN0tI81gktWdjoqgsT6CKSlYEjQLBBunufPrZ0tElv3TOFeZhOBVv4vFpewMEu6HYvV1Yxzv+Wl3t4lJmNzsnDzMXvsDYq0dPLkobiWoUGwBNuJtxgpDxjYnUyBKlypagBUK2HRcoqrfiQ1Xt1JctcZlJKJF8lVX7xmPoRFq7Vm3z6fmIBdgbNf8Av+dNwtgenw4jpiGC49hDFpLxFgynugA1OUOaenEscz+ELy6cLplCiy4WwOXxCGInUQoBYRs8yGs2beOE9Nw1zGtdMstoxLMMp5JN4IyRyRS0hc2GQvmTkB5nhEpT0KJfMu3S488zp/SDnZ1P3Wz5UtRYtLE1rZYnbxqzc8sI9IiqyhVzYriyvYYbkEAg5j0veJSxNr0lCavwg5m0FRR8JI/6aKPAnMkn4m6wwmPjBJzb4m/l8/mYkq2kVPEyYQPhUsCW+9hOn+FdYjaOUzMWt4dDwy5AcLRP+uuFd7FZvitbMMBf2HKLA7M6G0xkVsEwoDLJBZDhN2lTFGbIQb3GYKkjUwAuMFiBcfz/AAg23O2mJM6ROB8KupP3GOFh/CT7RXFG7RPI2i3RUqgAqJbST+1m8o9VmqLW+9aEKju2HgnIR99T+cFLS7Xwkjpw9tIaTaJW1SUfOUl/wg1YiYJhkU5zF9CCflDxZrlfqxhHGY+SjyB1iZNHb4VRfuoB+EN59NzzPXP/AGjowC5FK70SE+nTACzHu0Lu/wAUxnZzjPIWwgDgAIiJ+zb5r4XHwsMiLZ58xEntapx11S/7RFs+CTZiD5KI2lpfL3t+v1aLNKqJp9IOinAjuZngJmYjkLEsLEC+gJtpBJsubgbupmak/VknUHVW68jx0PC4rtqm8feJfK98mt0AJ48faC2nPfSlLfFYXIyKsNSDwzEZ8cfiLzl+yYfZEl/jloy2ObIpIy52vzie3UrBSosqUAkotfCCcIMwi5Fzl6ZZQJDalgyTMiVsDwcHIno1jp1iSpKoM1hpa2Wny9M4twk7Cbfvsm/vFpbmasp1yLBMRYHha4iGof7OlOpvNqZr9FVEB/E/OD/ZG3GeShbNh4XPMrli9RaJkTRa94ntbHWN1ZRFP2Czmq5qCYJdKrWSYwxTHFr2C6ZZi55aGLe3c3OpqGUEkS1BAzcgF3PNm1MSk6ptDZq8n4bQ1FVGhw84iEJ00X1sYZz9pftA9LZxHbRqTYCx6Wvf2h0iiRpvNtdZdNPdjYpLY+ZAyt1hbcGimJTSplQLz3RS5tpcAgedtYiqjYjVeGVPlzBLZ17zgCoOKxPIkAQbJLwZfZ/CFZ06HhhJ2jOO0Ju8LRGhvNeEQIxNfOG1ZXCWt+PDqYNjpG0+tAYLrz6QqPEekQ9KpJu3xE3MTdOuYhkM1RSNbVKCAhBAAAtoALAAeQyhn3SMoDKGC6DlwFjqDa0Q0/asnHaU2R1Gmd9RDqRVXv5/yi6po8x2j0zYkhjfBY8wz8+phSVRqi4FGmnO2drn8+kKCblCU2ZmCNND75H3PzjtUdsyMrNl3va5HK/vElsun7tAp5ZX5H/eN0P9I3BgKCTtDObapl87r7R7+kkzOJlgN95PA3zX5xKEQBdlW0sUmbKOsuYGH3Zoz/1IfeDy8RaplE7Roywx2g2FSx0VSx/dUt+USBMQW+E7DRVB/wDRZf47J/8AKOj6cyi2S01Tf4pLX/ddH/8AsMPEaw84RJDM7agXQHnhIMw+rYV/cMOVsb3itWJYwqlDcNM/z/XnEjskYUAP6vnCFQBYAas1vQeJvwA/eheWbC36yMBRSOcmxSrCsArWOfXgQdRppDCVMPeYUmPbqQSP3gBfXjCO1qqxHrpzIw5W6mFNmyRLUNMIDPwOVuQ89YDSkGMnFB/u1tGYQZa2ZrXXEbYmAzF+oHyg73dkTmp0NRZJhvdVOIAXNs+OUVHs2t7tgb56gjnwi3NlbXEyUrDiouOR5RB46m5I14sjcNR7M2aT9v5QyGxjjzmaa2sLw9+mZRqZoti94fpQUJROV+mZjAnKWBK25EwmtUp0yMIvVW+IXH4RwCTmtleMS5oYQwl1YGV7jhDaZWi+UA7UmL2FobTJ0RyzidSYxNqwozMcw6ilZUBRcxCoTNbG1wNFH5w6p5gqAb6Xy6w4SRbKOSsf/wAmaWTaH8loQS1o93locm3ZzVMky5wOGysvuD/KNaVnQ4XyNvcZ59RDadLBN0NiNCMvTrCMur+sN9bZ+Yt/WHbpnnLoRJNyGfGNy9xbgcvxiMl1ELCo/CKWTHUuYbZ6jI+fP1yPrCqTfeI9ptj0OR/Ixv30cMHHZxtTu65FJ8M1WlnztjQ+6EfvRcQmRzdS7RMt1mL8UtldepQhvna0dA0tesxFdTdWUMp5hgGHyIickPBkjjgM7U9pd1s9yNWmS1HUglwPdBBOZ8Vt2w1pMunlqcy8yYPNBLVfmzQqQzfAIpThVVvfDr1I1N+N2JMORNyt+stPnEbTzwVBByIv6HX+UbNVgAk6AZ+X6/GKrwk30cGdeYTwVcI8yQzfgojSorTly/24Qzl1vhFgSSLsdBiuSfFpx+UJTgRbERe+inh9720gBRiqr8BDm2TEZi+eEtpzGVjwhahV5n10790crHW0RO06tVZPCCBckaXNgIdPtdmXxoExfDY3+WukTT6UfgSbNn4je45W9cvz94Od0qi6MtyCptcai97H5RUdHtDCRbL9Wg63V3gVJmJslZSrcbXzHzA9459DF0zbePtArtnTzLnS5U5GzlzLMhdetja445Q82P250+G06XNRuOGzr6HI/KHm3pdPXSjIc65o32kYaEfy4iKU2zseZTTWlTBmNDwYHRh0MRlaNCyt+F3jtYon+Gbh+8pELrv7Jb4JqG/JhnHPeGMK1sxrCNy/ZRZv8OiP+K0v4WAPK/5RL0W3JE5fE3dzON9D1BjmWXUsGx3OK979YNtlb7S3XBO8DWti1U/mIMW/rHWSMv8AC4arbSS8sYbyN4in2m082GScesAI2hxRg69CDE7sXauMYUdQw+yeMGnfSipB5sqdgI5RMTGGvCAqm21hOGYMJ58D6xN020gwwk5cDFUxGjbaO2whsPUxim2uGGsOPoyWsQM4i2o1RrQWmdcfD//Z"/>
          <p:cNvSpPr>
            <a:spLocks noChangeAspect="1" noChangeArrowheads="1"/>
          </p:cNvSpPr>
          <p:nvPr/>
        </p:nvSpPr>
        <p:spPr bwMode="auto">
          <a:xfrm>
            <a:off x="41275" y="-744538"/>
            <a:ext cx="2286000" cy="1524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5069" name="AutoShape 22" descr="data:image/jpeg;base64,/9j/4AAQSkZJRgABAQAAAQABAAD/2wCEAAkGBhQSEBQUEhQVFBUWFRYVGBcXFxQVFRcVFBcVFBQXFBQXHCYfFxojGRQUHy8gJCcpLCwsFh4xNTAqNSYrLCkBCQoKDgwOGg8PGiwkHB8pKSwsKSkpLCkpKSkpLCkpLCkpLCksKSkpKSwsKSwpLCwsLCwsKSkpKSwpLCwpKSksLP/AABEIAMIBBAMBIgACEQEDEQH/xAAcAAABBQEBAQAAAAAAAAAAAAAGAAMEBQcCAQj/xAA+EAABAwIEAwYEBAQFBAMAAAABAAIDBBEFEiExBkFREyJhcYGRMqGx8AdCwdEUUmKCIzNy4fEVkqKyF0NT/8QAGgEAAgMBAQAAAAAAAAAAAAAABAUBAgMABv/EACYRAAICAQQCAwACAwAAAAAAAAABAhEDBBIhMSJBExRRMoEzYXH/2gAMAwEAAhEDEQA/ANdZWgpz+JCGosQUptercUYWy6NUFwcRaFSS1qiy1fiu4RNsJP8AqTeq9/6i3qhT+K8V62bxUcE2wtFa3qvDVhCk1e2Npc94aBzJt9lU0/HbWn/DY5/9R7rfS+vyGyrKcY9lowlLo0Vkl0pJwFlv/wAgVUhyxNF+jGtcfW97eq6HEdYLGWaJnhIY/ozVV+VM1+CRo00t1E7G5QZFxeT/APfCf7JLe9tFOj4tmA7oglHQF0bv/PQ+6o5plPikgtY1WEJQvhfEbZnZSHRv/lfoefwnZw8vkiuFugUwVncodavV4F6tSRJJJLjhJJJLjhJLxJccerly6XhXHHICg4lsFPKhYiNB5qH0cM0ylEKNTqQdl0SGRnrhOOTZVSTuHdS27KHGU+KkdVnJ0y8U2iSCkmBUt6pKN6I2v8AZpIKeZIV0Gi6QYFKkzBo5fIokstlOLQoNTGtE7ISoimt1UXEOImxC27un6k8gqrH8WEIsPit7DkfNCYq3S3Iu0DUuI+rjt/t4rGWR9RC8eJfykWmI49LK/QF7uQAva/8AK0bfK/omJ3tjb/jkySnaJp7rT/UR8R05WHiqSXGC05ICW9XA2J1tqR+t7HqdQzHWZbnN3ubnX06hvPkOao41y+zdO+ui/Nc/IA8iJm+Vvcb4Xa0Xd5n3XkD4yLiNzh/MTYfO6pYJATc3cep9r25fVSxISbkertbfp6LNv9L0WzJWONtfQhw+TVKig6P9wdvbf2VSya/5h7/onTK3nKB5AKtl9pesqpWW717HSztbjobgtPPqivBfxFlaWtmAeNBqMr/MO0a7yNr/AMyzdr2f/o70HI+n6p2OpDdpHW6EdfA+CvGddMzljT7PoXDcUjnjD4nBzdvEHmHDcEXGh6qWsR4c4slp5A9hDgRlc06NeBqL/wArhrZ3jqCNtgwbFmVETZIz3Ty0u1wNi1w5EHT7CMhPcgSUHFk9JeL1XKHiRXhKocZ4sZCcoGd3noPVUlNRVstGLk6RfXSWfVH4gSk91rWj1PzT9PxhOdw32WH2oGy02QOrr1UeDcQdqcrwA7la9irsFERkpK0Yyi4umJQcSdoPNTlW4odgukVOKVylE6KLStUp+y5dEEdybcV0VCrqnKCqEkTEMWyX10CEMR4+yOs3WyreLuICCWt6oJkkJKHnKwvCmlZoLPxGNtQvEANKSzCN0jbDHrZPMhTuSxUhkaOhFMTNkM0vND/FeLMpIs7tSTZreZNifYW+iLZAGtuel+qyDGZ34lX5GfA27W66NaCA5/iSfe3Lcdke1Uu2bY4W7ZTYfSTV1QNcgc6xe7a9iSABubAnUgADXRReKqN0E/Yxyh4Gt23vfT4m/lNjv43G+hTjuLR4fAYYSDO5pb3dezDuV+bja5O505NQRBTvPxc9SSdSSSTf1JWLqCv2Ery/4NQUJtb6fqQrnD+Ey+xsHHlf4R5AKVheFkkEAn3+/dHGFUOVouELPK1yFwxpg9ScDSHd7R5DX3VpS8AsHxG/ncn5ophbon2hDb3II2pFLDwZD/KPmpA4Oh5NH30VwwJ9isl+kN0DsnBrOX0H6BVVdwORqwjyt9CjoheFqmmuiLT7MjqsNdE6xBad7jY6nr+tvMIz4Dx4QzBrtGS2Y7pn0yON9tLt8vIK2xXB2ytNxr+4Qm/DjE4tOx1F+oN/PYn2W2PI0zHJiTXBtV17dVPDeKCenY6/eAyu/wBTdD7ix/uVqmSdqxW1XBR8WYmYYe6bX0+iy+qqi5xJNyUYfiHX3eyMHYXPmdkEt1KUavI3OhnpYeNkyhguVf0sNlS0swarWlrAeaxgg9UWLRYgjkQjeB12g+AWfvrAjfCKkPhY4dLHzCYaV8tC3Wrpk1V9fFqCrBR6tuyNaF4xCxdybL2ML2TZcuit8kOTRC3EOIZGk+aJqo2B8lnHHdXljKxk6RePLM9r6sve5x6k/M2Udj1AlqtUo6hC0w5NJUWgKSVNTOc268UWa7JfhvjjqvWPXLly1HY2JWVnFuIGOleRuW5RzPes3QeRKCoQMOpHSm3bSe9yDZt+jRf/AMuoRXitW585jHwMYM2mpcTfflYD3Pgs445rDIWuv3Q4taORA/N6kH0AWc5W7Do42lX9g/JU5nGR5zPJJ5315Dz8FdYFhRlcCRp99EP4ZT5ngDXXz9ytSwSiDIxy0uhssqCsMdxNoaBrAAArFrVFY9cTFrtHe2yEfIZRaxSMH52+4+ilMYDsQfZD7KeE6ZB891GqsEt36d5jcOV+6edvD/ldFHNOgubGnWtQfhXFr2P7KpFjtm+h8UVxVAcAQbgqy4KUx66V14V7ZWIo9BVDxZSnss7RqHaeFwR+oV+o2IwZ4njw+mq4qyD+G9TmfMDvkbe2gNiQDbkdbI9KzbgJ+XEJWdYs3uWH6grRaiYNYXHkExxPwFuZeZlPF1VnqpT0cQPIKrp23XuIy5pXHq4/MpUzkkyPdJjfDGopEttJdSaSDKU/SO0Xs51W0XxRvtRIFNdFPCktmlh8x9D+iGqJ4V3gTrShb4ZVNAmpitjCtM1J2TwUeoOyaXQlPGJSnReMK5lOihdFWQq13dPqsk/EaYhhWqV8wylZPx8Mw0WM+jbGuTMb6qzw2jza8rqMKQ5tkS4PSaIecg7HG3yWtHSjIElbUsXdCSEchottGgGReMdqmGv1UamrnPqmxt+HNlNra6G59+nRNY8Hlqt8FXVVAYK11/yOs7p3g0keQ19FmuJ4nHNla2+UOsCba76LUo8LzHs3NuHgttvdpu3UG+9ise4nw0QSVMQsBHIGgDYHMNPTXTl6KHjT7C4ZXHr2EfDuEtuHW8dkZtbbRDfCp/wYyf5R72F0TQuulk+ZDjFFbbPP4Y2VBjUrowSLjxteyMo4tFHqsMDhrquUS10ZtDxAGuvLNIBe3caOl7bWvfxRRheOtebQy9vYElrm9nKALat2Dtxppv7xcT4TZmvltfmL29beHRQoMDDM2VocSBldmcHxkXILDy1+9761BmNzv/QTytjmYDuD4WIPS3I3v7KZgVOY7i5IPLoqDDGzFhzAh4+LazjbRzSNDcb+SJcGDjbNuh2qNS4a/wCica5cyw2F0L4jUVIkPZPFuWo+itfNGajYXLwaoPpscrYz34+0b4AX+SIsExltQ0kAtcPiadx/srtcFGqKrh92TFHO3DYHA/8Afb91c8S44SwtGgVPgDbzTynY2YPbMfr8lxjclwtZT24qAtu7IC8u64gn7y7qCqrtCHIGPIyTphfRyaLuQXKqKKpNla083Mq6ZrZOpAQNVe4YLEFDrK4XARFhqJw8yAdXKo0E7anT0UeSS5UcPXbSmLkmKSVEoeKVWVqcmqgwIE424pEUZN9eSsjqI+JcS3k7MblQqzBzILlC/B9b205c7Uly1mGmBZsspRs1g6ZlrsCs4iysqPDcvJE9dQAG9lDLLJbO06G+NpqyGBZJdyjVJUo03BrHT6oawmpMFS3tAM4zAZj+a1idOWvzPREwnshDF2Dt5ZHm1iLE7C7RfL0J8NUXgy73R5+JYxcRdk58sw1hzHLr8DRoR7LDMWxcyue53xSPdI7/AFvLjYeRkd7Iq4x4wMsboo7m7Qxzubmgk7e3odUGYVRmSZo3AIJ9CLX+aNcqVs0jG3SNPwFuWJg6NARBAqigjs0Kxifb70SeTtj/AB8JF1DJop0TAQqeGZWlLOrJky6HJaIFRJMLG9h7DzVn24sotTWtA+/dXdIyVshx0IJU6lhGfT72UGGpO9tPuysabqs07ZMlRE4nrnRQlwF7DofIbb77LPYuNGl3fc5uupMd2jrezr2291qNfTh7bIExLhFrpMwADg4EOtppycBuN9PHxV1tvyM1urxLHBuImvLWktId8Lm3ykjdpa7VrtDoengbW+KTCKJ0jR3yOzFuZfYD23QbLw3VNmMoEeVzmOcGXFnNPxBrjvY2OuwRmwdrKyI6ZWGocTbSxEbBpzLnO9h0V4wuVR6M8k6jb7O6Oh7GFjeeW5P9Tt/YWHoqbFXb+qn8T8RMiFvCyA6nikOPNdlxuXCBcLp7mSZTqVFfS6riKszFW9PHcIJxcBhBqQ5htLcKzmp7NTdFFbRS6mUAKYuy8inpWntR5o5odAELUUYLrolppLBaQi7ANU7RaRSJT1oaPFVlRiQYgvibjZsd2jU2TLEnQtRacU8XiJp1F1k+OYu+dxLjpyHJN4hjDpnlzj5eCjDVFRVElpwRVZKoDqR9VvWE95q+c6J5jmY/o4X8ri6+gOFavOxp6hRXJJIxCj3Q3VMykhHlZACL/eyDscpdbjkg9Rj4tBmmyemU7hdJOsIA2Xiw+FhfzIXEHFJge2CJpmqXi7Y27c+9I78o0J8hyGqHMd4cmliDnSO/iDYvs8iMtN/8NgGjWtvpprqSdVb8MYK+Br557OqZ+9ITY5Qdo2+AsL26W2AUieoJcfv57lErCsfMRNFGYx8I1ecNZCQL7kty9NXX/wB/AojocEFMWwvYGyFxkzjVsjbADITqMuoyna5PNGtECen3uoHE2HiTKDcEC7XDdrhsWn7uuyTtUFYlUjyJmid+/kq2gr3XEcwyyciPglA1zMPW2uXcXVmEtlHaOIO0OQy2U+OsA3KhsgTMrg062HiqqTLss315doz3KgYkHBodq4ggkeGt7DmnqSRv8w9wpz2NcNx7hWS/SLZSP4nDIx3Xm/Nrc1j466K2wLiDtLbEHY7Hobg7Hw8FAqcFF7j1Uikwqze6bHXpz3NtjzUrgl1QTuqBYa87etly6mBQ/WPfEyMZy6x1Jtckjc2+9SrqgqszQtIyUnyZbGo2iTFBogpmOOE9fK3WNhjib/aXMPu9hKMcSxJsEL5XkBsbS8/26gepsPVZ9hzcuAzyu+OedtvJp/cyIvDHti7UyukCGO4w6WQklVIkU12GvdsFw7CJB+UlaxlHoo4v8JGHV2oBRnhEoc0LOZInNOoI9EScO4pYgEofUYtytGuLI1ww/ijTVdGbaKRh7w9uilTU2iWrgYRaZR4dNZ2vVELasAX8FRzU+U3XctTZqIxyd8AuaCK7iHHmi+pWTYviRlkc72RRxRVklw80DvcmmPoWONMdjmU2CZVzApES2RVllutO4P4oa2NoJsQFlkb04Kgj4SQpIN3qeNotAXi65hqhPqNlhLZzmDrkkHqtU4MxYOjGqq1ZKdFvU0dnJKwmkBN0l20ncUc7nAalQyN3Ot/zsB7K0koZHDQ2+/JRWcPSOtc9STre/P8AZYfC17KwdCo5j4fSy9xN9y3yI+hH0U2n4Zcdzp4cuirsfphE5rByF+p15/JY5YbY8hWF3MgTwB7cpuNiCN2uHwuB5EG302SosRc14insHm+Vw+GQDmL7O2uP3BPDZbn79k9JE2Rpa8BzTuD9QdwfEIJv1LoZpe12XkJ0VNxPgnbx6HvtIc3UgGxF2m3UA+68w+udC5sMxu12kUv81vyP6PAHkbf9tq/mqU8crNFJSQF4HJG54ZKTE4Zy4F1gNbjvHfQE+hRPT8LSOZG6KTV5PllOoNx6aqJX0rT8bA4eI1Gt9PFTcHpuyOanlIuLFj8zm252aTpsNrIpNS5NViltuEv6OmxVMbiHNcQwi7hq21r3HoR/srGmxlodlf3T0cC0/t/wnncUSxNHaQB/eGcsduN3ZWO5mwFibeKC+IqupxSoaYYnwxsvlzWaSTqXPt4AD03XOCZW5vxnH+wzx4Xb52I+qcwSa7QojKZ5axjtSALkbaC31Uymo3MacjHSFrScrficRyF9Lk6IaPMqRWTUYgv+KmLEiGkYdZSJH/6WmzAf7rn+xPcTzAQ01LGzLHG1pPiQ3KAfEC5PiUT8F8BvY51ZXgOqpCSGXDmQssAxjeWYDnqB53JoOOrMkZ1zH6appKLjjoURkp5L9ECiw9tgrOPCWnkodDNcBW9OUocnY2SVFLiXC7XA6IFxKgNPJ4X9ltEQuNUFccYcC02HJE4Mrun0DZsaq0d8J4qCLEoza64WKYJXmN487LU8ExEOaFObFtdlcU7RJrIEP4nNlBCJ60930Wf45UEvyj72VcUeScvQOYk0yPNtULYjTlj9VrWDYCCwafZ1Q1x5gOVmYDVuv7o2GZXtBJ4Wo7gDjcpUZUJqlQotAjJOey6MqbezRNBSdRJjeiHhjFjE+3Im6F81inWzW1XEGujGb816s+pcYJaNV6uJtG3wWtyU6INHRBv8a8dfmodTjcjeZ8VLRVGiwPaeg6fvZZ9xPViSpkINwDlGt9Bp9UK43xlM50dOx5aZXBrjzDDYEDoTd2vTzVo5yA1UuEg7Sw5bZw64XcdT1K8vyTT2WQQwRcRvZIwskaHNNrg+Go13BHUKwdPDDSZzIS6IESB7gXuH5HNvbMTcC2mvqUOQT2QDxVWSfxUge4kXu3plI7thsNP1W2nhvbi+jHUzcEpR7NVwLGIa0HIC1zd2utmsdiLbjl57qzOEW1GnlcLE8GxZ8L2vjdlcOe/mCDuCL6bLa+E+J2VkV9BI2we3x5EX1ymx533HJTm0+zmPRbT6rdw+x+jw88yrExBg7oFz4J+wUerqWMaXPcABqSTYD16IZ7qoJlkb7YoYuQGpNvEkoswqgEbNu8dz+l+izXB+L3SVbOyA7MHmLkixF/6eWg1R+3iDwRukxpLd7Feryt+PotZ3WaT4LDvxKrrVEevNy1KvxnMw20WL/iMSXB3Q/ujZq0CY5U7LTBqq4CIoJVn3D+I3ARjTVCS5oNSHuKe6ITUsirOJ6bMw+SepJ1Jro8zFSDpnTRiksWSRw6FEXD+OlhAJVfxTSdnNfr+iro5E3S+SHIrtwkaXUcQAstfkhVs2eUlU4q3WtdP0U1nLNYVFM1eW2jTcFcMo8h9FG4lwwPYdBsoeC1mgRKWh7NUDVMLfKPnrGsN7GYttodR5KPEtH474bzDMBqNv2WbsuDYjUJpiybkKsuPbImxjRNvjXUcidIutzAhSJMfcLqdqjxu1XHDnbFugSXpC8XFdp9B1dH4IM4wrBTNzO+J2jW31NtyfAI1xriKlp/8AOmYHDXKO+/T+loPzWEcV8RGrqny65SbMafysHwj9T4kqzJj2c0FaXVkbnG5zjy1NvbVaFG66yqkmyyNd0cD7ELTqObN7JdqlymMdK+GiZb78kpGrqNOOjQN0HkUNsqfijA+2jzt+Ng9XN3I8+Y9RzV9G1TIae9laM3CVorKG+NMxqF5BWkfhrTyNe6axyFuQf1G7SSPAZfvVXjeCaZ8vaOjBduRchhPUsGh8tkQxQgWA0G3kB0RGbVqUaiC4tNtlbIfE/E5pKZ0oaHG7WgE2F3Hw/dZji2OTVZBkeTbVrAcrPCw6+J90U/itJaljHWUfJr1n9M/Ra6WCcNzRnqZyUqTD/gTHqRmssvZv2Ae0gDxzbXWjUtXFKLxyMeP6XA/JfP1TR5+9GbO5t0Fz1B5HzUGDFHMOuZpHS9wi1BRA5tzds+kqmOzSsn/EGWxA8f3VXhfHVQwWbM4jo45vk5LFsV/iwO0OUjmALbcx+y5oiKplLgtdkky8iVoOG1VwFn5wJ+YOY5jrG+5B+Yt80VYTI4AZgfr9EHnx3yMNNkrhhvRyq6g7zUM0kqvqCo0S5rkYS6Afj6i0zdNUDRzLVeL6HtGEDoVlc+GPjPeG3qmenl40Lc8WpWOiZPwTarjB8KdPIGjrqUej8PQGX59US+QVySZW4RW2sjXDa24CzmWF1PIWu9/BE+D1+gS/JGmMcU9yCTE6ESsPksj4y4bMTjI0ef7rYaOe4VXxFhAkYdFGOex2dlx7lRhkb1KY9X1Twe5rzl26KDVYC5moFvBM4SUlaFcoOPZWTBQuyN1MlcQbO0KTLK5QjapKYIwkoOIVRXFw13O/381DJXpXi449aj/hurzsbrs0A+Y0Kz8Is4Ml+IdLH3/4Q+ojcAnTyqVBpE7UKwYy6qGvsQruhN7JUxomM/wpv9/MKZAxSTB4LtrbKhcfh2TzU0CnGuWciUA34sv/AMCMdJL/ACI/VZ/Tu0Rz+JTs0flYoApDoE40n+MV6r+dllG9R8RpQ/X8318CnYTyXpcjPQGUrGlpVhT1PVc1kX5h6/oVE7VcTZdxznqpcNeRzVJTTXspQeuOsJKXHXN5+h2V/h/GDQQJO747j16eaAmSFPZrj70WWTBCfaN4Z5w6ZrXbNkbuCCqytwNrtgqHg7Fc0ZYTq06eWxHuiiGrSmcZYpNDXHJZI2V2D4GIpb2tdGrXNyalUjJwV07XmURDVNKmD5NKpO0BPGZ75LQTvqFEwLEtBfRGVZhAeFXjh4A7KZZoyIx4XDotsNrgRv8AdlYvqQRZUtPQ5U8bhDugmmSX0zT0UOpwlruS9M5T8EhV8c3Hoh4lLsF6/g5rvy3VNU8D2+EEFaWHeCTmNO6JWWTMZYIJGQP4WlBsktWNGw8gkp+eRn9WJ8+leWXZXhCOfAsOVfcHzWqLH8zSB5ix/Q+6oVLwyfJKxw/K5p9jcqk1cWi8HUkzT52WCscKl2Xv8OC3qo1MCxySyQ6jygsyXaEyRqnqd12+n+6bfusrsukehcSusE9HGvJ6fT2VWdYA8Ytztd5FZ1BJY6/ey1fiOgJB00WS37x8020j8Whdq1Tss2v10Tk/83I/puokTrp4bI4BO5JtNNfp6lV72C97fsFMYmJWLjjyF3eCfp5dFDhOq7jNj6rjizaU6wqLE9SYVxxMwGoyT+Z+RH7owjrx1QHROtK49CET4TS5363sdtev2UNmw73YXgz/ABqmXrK8KXDWqXh/D0Ztp7q9p8CYNgPZD/UYQ9avwpI5r9U52hRKzB2+HyXf/Rh0+ij6bXs5axAwHpuYIqOC+CYmwbwUfVkiVq4sFMqkRNVw7A05Dg9uStHTyLPVQK+CmJKluwy4VvTUFlZRwiyLhgS7BMupb6Ax+Dm6SNTAOiSt8ETD7Mj4+5rxJJasyOU5T7/fQpJKrOXZuGHf5TP9Lf8A1CanGoXiSSz9jvH0EFL8ISl3SSQ67NR2LZPuSSUsj2UuPD/Cd5LBn/EfM/UpJJjoumBaz0SoFI5JJJiLjlq5kSSXHEVnxBdDc+aSS44l06nQ7rxJcccwf5j/APV+gRrwqO799EklKIYbUZ0++pVpC89SkkrFGSYnnqVLjeeqSSkhk2Mro7JJKEScWXNtV6ku9kjgC6akkpIR2kkkoIP/2Q=="/>
          <p:cNvSpPr>
            <a:spLocks noChangeAspect="1" noChangeArrowheads="1"/>
          </p:cNvSpPr>
          <p:nvPr/>
        </p:nvSpPr>
        <p:spPr bwMode="auto">
          <a:xfrm>
            <a:off x="41275" y="-896938"/>
            <a:ext cx="2476500"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45070" name="Picture 23" descr="C:\Users\Public\Pictures\Sample Pictures\SERVICI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4300" y="4437063"/>
            <a:ext cx="25812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1" name="AutoShape 25" descr="data:image/jpeg;base64,/9j/4AAQSkZJRgABAQAAAQABAAD/2wCEAAkGBhQREBUTExQVFRUWFhYVGBgYFhcYHRgXFxcXGBgVFhUXHCYeGBskGhgYHy8iIycpLCwsFR4xNTAqNScrLCkBCQoKDgwOGg8PGi0kHyQwKjQsLSwsMCwsMC8tLCwtLCwsLy8sLCwvLy40LCwsLCwsLSwsKS80LCosLCwpLCwsKf/AABEIAMkA+gMBIgACEQEDEQH/xAAcAAABBQEBAQAAAAAAAAAAAAAAAwQFBgcCAQj/xABEEAACAQIDBQQFCQYFBAMAAAABAgMAEQQSIQUGMUFRImFxgRMykaHRBxdCUlRikrHBFCNyguHwFTNTorKDk9LxQ0Ti/8QAGwEAAQUBAQAAAAAAAAAAAAAAAAECAwQFBgf/xAA0EQACAQIEAwUHBAIDAAAAAAAAAQIDEQQSITEFQVETYZGh0RQVIjJTgfBScbHBBkJD4fH/2gAMAwEAAhEDEQA/ANxooooAKKKKACiiigAooooAKKKKACiiigAorxmsL1X9s4zFxyK+HEcqHR43OQr99JBy6gg91I3YbJ2VyU2jtmHD5TNIsYZsoZtFzWvYtwXQHjbhXuK2mqxl1s4ylhlI7VhfQ8Nahtt4JMXA0Uw7LWJynVSDe6sRyPO3lUTs0YXBRehjkRVBJIaVSSTa5Nz3DlTHMY5tPuJXYPyh4TGaRsyyWzejZSGsONiLqfI08i3xwpmaAzKkqkDK/ZvcAjKTo2h5GqlsfZGFgZ3w9ruLEh89he9hqbC/5CoLaW5gmxjTPIDGzZmSxB0AGW/C2nHjTO0IHVqqK2bNjBr2sV3h31nwuISPDPkCIAVsCpvqFyHTQW4WOtX7czfB8SuXEosM1+yL29ItvWVGNxbgRc1JGaZJDERlLJzLNiZGUXVc3UXsf5b6X7jbxrzCYxZRdTwNiDoVI4qynUHuNNcS0kTZx20+kvMd69/dSONwue0+HIElvKRR9Bx+R4inFkl6KY7J2qs6ZhoQbMp4qw4qRT6lECiiigAooooAKKKKACiiigAooooAKKKKACiiigAooooAKKK5Z7UAdUnLJYG3G1JmS5qLk2gQxFyCOo/KkbsI2Epu4dXdeqgjK46MjA2Petjpxqp7f38CuYcKomlGjNfsR/xEese4e3lTXfPeJywwkDWkcXkcfQQ9O8/kR1qGweDWJAqiw95PU99U6tbLoZ1fENPLATxME2IN8TO8n3FORB3BRxrxNjwjhEnmL/nTsmkGxiD6aD+ZfjVNzk+ZQd3qxJtkw8QgU9Vup8itqXhxc0XquZV+pIdf5ZOP4r14swbgQfAg/lXhalU5IVNx2H8WIimIkyjOunaUZkPQ9P7tVS3knlmxGQI1k9UAdfp+f6VLyEq2dfWGlvrL9U/p0PnS+Kx9ojIozdnMB1qeM+Y+Us6syx/JdtaftwYiQubjKjNmZBbXUm5U6dwtV5aL0T5h6jHtDofrfH+lfOTzyyyhxmLkixW4t0CkcK3HcLEyvhFjnYyMAQWNybE6Ak+tYaXq7B3RfwdZzWW23MU21fCzriU9RyEmH/F/Hl/7qyQTB1DDgReo3GYX0kTxNzBW/f8ARP5Go3cnaBMZib1kNvZ/dvKnLexoPYtFFFFOGhRRRQAUUUUAFFFFABRRRQAUUUUAFFFFABRRXLvYUAeSSWpuxvQTXlADbaGKMahhbjqTUHtDavZMjEWVSxt0AJqV2ptJU7DJmuL9BVG3qxFsHNlFhlsB0BIFvfUFSWtrlerPKmVzZk2ZZMTIe1KxYnot7AD8reFczY929XsDyLH9F9/iKRZtIk5LGjebXAPllP4qszbNiWCNRh3maSAzGVWa6nXQL6pC2sQdaz2nJtmRGLlsVVoATdhmPViW/wCV7V0Ix0HsFXqXcxFjw14zmEkKzHMe2JWGYAA9nKSFuLcaiMFshDJigyG0YOS5YWtMq6Hn2TbzpJUpJ2Y6VCorX5labDKeKr7BXS5l9Vj4Ndh7zceRFXjG7sxzNKkUPoTFPHErBnIdXNmJDm11Ha0pbF7sQxzs/obxfs8zrGXb/MiYD1lN+0pBtf6Rp3YzHezVOv5sUePF30Is3tB7wef50rhpLZh33H83H3g+2nW9ezVjETxoYjJCJchJORwSNC2tjbn1NReGlvr1UH23NLHoQVE4jLau2b5o1HcSe48hVj+TvejFrOkbMz4ckhs2ttDYo51420uRVa2hjMOCwYAtrewN7+NSe5e/qQukc8AcXVQ6GzC5AF1OjeRFXKViXC/PeTa/s26duB6iqls+X0W0ZByZr+2zfqatmLbsgjhfS3hVKxsltoX/AIP+IqV/MdAtjRRRXMZ7I8BXVSDAooooAKKKKACiiigAooooAKKKKACiiigAJpq73NKztypCgAooooAiN5cHE8YMj5SOHU/w21qi7Xiz4eSMEm6EC/E2Fxfv0FX3eLZBxEVkJV1vYix425EEEaVna4aaF3SZw5BFiAAR1BA06VXrX35FPE36aEDH2oo5BrZArDuHMd4N9OhNPMPtiZY8iSuIzrlVjY36W/Sm6j0MrJ9ByWTuJ9ZKJsOLkqcpPG3A+K8PMWPfVCUWnoZOq23HCbVmDtIJHDtbM19TYgi58QD5UtPvBiHFnmkYWtqx4Gxt7QPZUUWcclbwNvcfjXJxJ+o/tT/zpnxhefXzJiTeLEsQTPKSt7do6XBB9xI86Rwe15oRaOV0FybKbakAE+wD2VFHGHkh82UflekpJ2PEgDov/kf0ApyjNvcM0t2/MebW2i8pOd2d2FixNyF8fDgO+9eYbQE/3YUwiW5yjxPxNO8TDmjKA2uLXqZRsRTlfQi9rbNSzSK2vEi4IJJ5dKu/yfYDBYgIqyIswA7BAVyQNSt/W5nQms8wmzx+0LHKwVSdTewty15X4a1qu7nybegnjnQG66i7XtcWv7CfbVymmaeDhJaqzRecWojREHK/6VTFbPjifv29mn6VY9sY+2Zj9AWHeR8TUBulhi+IueWtKtZGy9ImjRcB4V3SML60tUpEFFFFABRRRQAUUUUAFFFFABRRRQAUUV4x0oAbSNc1zXLSAcSKTOMQc/caS6FsxaikRjU+sPeKVVweBB8KLoLMWiXj7KyHe/YmMhdvQZWTjcjt9dc3ZNaFtPakqNeKxy8UI0fqAeIPSnUzR47CtlJ7a209ZT08b8qY0pEVaipLUyCSP0sYEgsSATY+q33T3GmLSsmj6jk44H+IfRPupfebdnGxyXB7CnQrdbDqwPH2mkcdtNIrZzx6C+nUjpVSUGtGYNSE4OzWp40tIvLSxw8ZGYaAi9wSuh50mcGv1m9o+FMsiHOhtJNXCIz8OHXl/WnUcUfKzEcdc1qavtpRJ6Mgixtflfw6d9PXcGsth3HlTs3FzrqdT5VB7UV0lLZj2tQb28vKuNuLaXMDxAPHhbTyqy7A3NOPwwkDsXFweBAIPDL4WPHnUsIcyzRoOXynmC3H9Ph1n9KSW1LesPMcbDhfurUN0hJhcCkLsXKghWJvoSTp90XsB4VHbpbFOEwqxMbtmdmtfizace4CpKYFIz6NRcA2HLrp8Kfmtob1GhGKUrWdiI3hxtyIxy1bx5D9fZVj3Q2b6OLOeLVWdg7Jaea7XsDrfrzvWhKgAAHAaVJBWRJJ3Z0DToGmlOYTpTxh3RRRQAUUUUAFFFFABRRRQAUUUy2jtBIkLu2VR7SegHM0ALyT24VB7T3jijuGe5+qup87aDzNVfau80uIbJGCqnkOJ/iYfkPfTrZO5bOA0psOlM1Y/RHM2+NzaOK/if0HxpNdsYluES+w/GrZhNhwxjRAe80+VQOAA8qXIhMzKSMbiecIPhcU4wm0SWAMboevLTv5Vb71Dbx4gxqrBMw1vawPnTZQVtByk76jWm8eIbCyelXVG/zVH/MDr1qKbeBz6kXtufhXgmxcnBbeCj9b0xRkh7lEv8kEeIi4KysPG4NZhvR8kOcvJExBtfLfNe3JVOvlernurHJAhWTRb3A6X6d1SW08cuhDDgb93jT5SSWpEqCqNXRlW5uDR8WiMscsaI+YGxsygBQ0TdoEHqOIpXb+6zDEssCERSnMCoGWMto400UA3YD71hRt35RYYpHOFijkkOjzEBVJH3h2pPaB3mqzNv8A4tzf0yL3LEtva1z76rNN7GlS/wAfVSnkSsm76tXLFv76PDYeD0cYCo2Q2ABy5Da7AdQDrzqpSbru8EmKdhFoXVCDcqBzP0SeWnPlUjhN+puEgSVedhlPuup9gp3tnEftmGKwuASVuG0OmuVunI99qZeULX8S9V4JSclKpHu0enkKbr7v4LaECR50GICgFb5HJA5X9f31oe4W6JwAZRfKTmJJvc2t4cBWQbO2euBZMSzB3iYOq8FLDgL8b8xpyrX90vlPwmOKw3aOZhYI49Y21CuNDp1se6rcJxlsZmK4d2Es0FpYWxeKUEsxC3JOp76iMVvIi6ICx79B8TT7G7lO0pIaynqb+8606j3cw2GCtMyi5ygsbDNyGY6ChU7lR1LIh9iY6ZsQJACAdCAosw6G/Hx41ezSOQIh9Gq3scvQm2lz0J6VW929/o8Y5jMbxyqCSDZl7JAPaFiNTzFTxpu2hXnWipWk9WWml8OdDVF2l8oww2MeCSIsoyWZD2u0qmxQ8dTyIqxT714eAqJn9HnNgWBtcAEhrXy8eelOdKa5DI4im767E7RSWGxSSKGRldTwKkMD5ilajJwooooAKKKKACiiigBvjcWsSM7myqLn4DvrNto7Qlxsw6cFXko/UnmalN+Nrl5BAp7KEFu9zwHkPee6pbdHYIjTOw7Rpu7HbC+7+7CQqCwu1TsgFq4nktYHnpUbFC0bMTMzR8Qrgdjr+84kePDrTZ1MoRjcZy7wGPE+gkhkObVHjBcFSfpDitjoePvpDenDYhvRyYVyrqSGGYAFTqLhuybEc+tJYzfSMEpCrTt9zRR4udPZemDbbxj6hII+4lnPu0rFxGOpRTjOfhui9ToSeqRKbRSd8CysbzmMep2e2CD2SLW4Uw3abEmNv2piVGirIBmFuLFjrblrSS7UxY4+gbydffrS6bf5TRtH97R082HDzAqosdTlK8J6/uTdg0rNEdsTfYGTI2GD3JymMdq2trodDp3itAws0bC6ZTbja2h6HoaqeC2bDFmeJAMwvcG9x0Uk2A8NKpuGTFS4hpEDK+btG5UD7jHmLaWqzS4jOnpPUinhovbQ0/bUylbq63HK417qyb5Q94nYjCRG1wGlb7p9WPz4nut31Px7TZiVcAOujAHgfDjas4x2I9JLJIfpux8r2UeSgDyq1VxF1mRvcF4fCtUs3dLf0GkeHVeV+8/p08qYGMzTSKzuoTKAFbLxF8x60+fGIpsXUHoWA91J4nZscpzMLm1rgkXHQ24iq0ZtNuV9eZ1+JoqrFQo2dnrG9k9GrO1+eu3I9w0YaNe16TT1+BPmKXw2IaFw17jge8dD+h6+8jjCgACwGgFDpcEdaI1nGXcSywilSUWvit+b6v76im28K8zAhhlA4G/HroKfbi4eCLFq00qJIpBTNoo+9mOl/G1qhJcS5jXLxsL+yr380ceIwkU2FxWeRkBbOOwzfSAIGZLHSxB4a2rXpRlscdxN0acMs21m58jVtobQaNEdY2nSwv6MgtY8GVDo6+Bv3GjaUCYiFo5FukgsVOh6jwYaeBFQGz5E2Vs+OOeXP6Nct+bEknJGOJAvYX5DW3KobT2/icZfMxghPCNDZmH324+XDu51q0MPKpsjzrG42lh75ndci3Q7RwWz09EsqqAblS5ka/gLkeAApim+eBViydktxZYGBbnqQtzVUgwSJ6qgd/E+00vetOOCXNnOT409oQ0LGmNwOImWUGJpRaxN1bTh2Wte3gaY73bCfFGMo6jJcENf6RF2BHhwqGlgVhZlB8RSuFxskPqkun1GN7D7jHUeB08KV4Zx1WoR4lCp8M1a47m2l/hMSjDH945F82ucLxLr01sLW48atO5nyjjGyehkjySZS2ZTdTa3XVTr31VcZhocWFdgTbvynvRvPlUPtfbIgZUw/wC7ZDfMulvu/e6m9+VVquHUk3zNChjZU5pX06G8UVn/AMn+/k2KZop1U2AIkUZbm/qsvC9tdLcK0CsmcHB2Z0VKoqkc0dgoooppIFR+09riAaozafRAPt1qQrl4weIBoAzXYeBafE5nB1JY36k3NaHiZPRpoDYdOnWukwiKSVUA0wXaIYsoOo4gj+9KinJQWo+KzM6xGLWNGdmsoGYkk2AHO3LyqkYrGyY9rtdMMD2UGhktzbu/vvpxvTijPOuFB7C2kltz+qv9/WHSlkQAAAWA0A/SuS4nj5J9lB/ua+GoL5mcwwqgCqAAOQrums+1IkNmdb/VHab8K3PupA7dTksp/wCmw/5AVz+Sb1saC7iRoqPG3I+YkXxjf81BpzhsdHJ6jqx6Ai48V4jzpHCS1aC57GpiN0HZ+kg4d7IOTd3A+OtL4/FN6EvEMxsCLdOZA5m3KvK8w5ysV5G7DuN+0PaQfM1bo138siKUOaK3JC4UvkYDiSRY+JvqfGqLiIsjsvRjb+Em6+7TyNXnenbbozR+qlhc/WBF+PTuHSqRPjkmJyntLzIOo5jvFdJh1OtTzNLusbnDKzpSUnaz0KzjImMk7BI3AK3zLdgMo1WpfZyARIFbMMosevwrsSqCb2UnidNf5uf513GFA7NgO61vdU9WbccrVtv4NjBYSNKtKrGV75r915X/APb9NBltZGbIFN9SSgfIWFuR7uNGzZrIw7d1a2V7Ei9rLccaVxkccgs3atqLHUeY4U2IWFNFsL8L31PNieJqWlDtIKLX5+dxXrN0sTKumrW635dLddfmaf6b3Zbt0tyWxsTssqJ6MqtiC1yRckgG6jhrrc36VfNzN3n2dFMZpVbMQ1lLZEVAbt2gO0b69yis92NuxtDsTQo0JYKVf0iLZWsbkZrlbalSNelXvfzaJTDejB1lYIT90asfcPbW/h6V9Wjz7/IOIz1hCqpQetlbS3Jlfxm0Gxs5ne/o1JESHko+kR1PE/0FOMNh3l/y0Zx1Gi/jawPlepfYm7ahFaUXFhljPADkXH0m7joO81YhV+eNVJZKS+55dVTqzc6ngVWPduc8TEvmz/kFHvpQ7rS/6kZ/kYe/MfyqzV7VV42u/wDb+BvZw/SU6fYU6fQVx9x7n8LhfdemBOpBuCOKkFSPFTY1oFNsds9JlyuoPQ8Cp6qRqDU9PiM0/j1Gyowe2hRfSFDmHA2DfkG8R+XhXGLw0VzJIB3k3/Lmae7U2aYHysbq18raDMNbgj6wHG2nPuDRoRJHlbuv4g8fdWtCcakc0dSCSlBrM39ugx2dvW2GmzwquT6jDTvPZsReto3W3gGMw6S5SjG91JvYgkXB5g8R41iOIihhII7ZB1UtfTroND41qPyfbfw0wMcedZAuZlccr2urDQi5HQ68KxsZTs72+6Ow4VWUo2zdyTLrRRRWebgUUUUAIYzE5Fvp51FPKGOYW15jnUltEKUIfgdKgMNhkiuEFlLZreNvhWbjamVWzfYt4eN+X3Kdsva0TSYqZpY752Zu2pKonMgG4A0HlSD7XXEcJFyk5QiSLqbXs5U3ZrAnKNPHjVUi3MlaGcqAzEYpMvYUoxbMNQA0gdezYk5Sb+HuE3dldIwVEeWX0quHiax9E4Rx6KNAbPl0INwTXNVMPRcpT7TW/h/f5462HnLbLcsv+IQoAPSRIDqBnRbi9rgX6gjypZsQozXZRl9btDs6X7X1dNdagcLu8fR4USxxs8bMZNFPZKy2AJGozOpt58qZnd3E5JySjHExvnUdnLIWzJdiSHsGZL2FgFqHsKTfz/l/RX8C/wBrUS+X8t66eJZ0x0bDMJEIuRcOpFwLkXB4ga+Ar2doyAXK9VJIHAXJVr6WGtxy1qp4XdqfK10VbuzWzxk64aWK5MaIlszroFv6xN6dYrZuJmiRGiWMxxyoP3qvmz4d4wdALdoj291K8NTUtJq37r11+wirTa1h5MtWz9uKBcyLJFe2fMrZD95wbFeGp1HEkjhJTbSjRkzSIuY9nM6jMCPo3OvLh3VneI2HO8bqsUUHphDEUVgwIQuxchQoJa6rYfRDEnSpE7vYi0SNBDifRwzYcF3VRlLr6OXKwYghAAQNdONNlhaV0868unW9t9NynUqSW0f56+PeWnb28q4YhcpZiMw1sAL21P8ASs42tMZJHmyWLEs2UE8Te3/ur5iThY444cSyvJHGikkMW0UDNddRe1+POoPZm2IIJnBjZ4SxK2NmA4DRuPmRV7hbhGd2mu/kxqxM6E1Uik2uRRMJjy7kEC1j7q6nxKK1io7zYae6tsxHyeYXGRrPEoGdQwNsrWYX1tz8b1Qtv/JBPGxaNs2vBxb/AHKP0FdXl6FmnxpOnll81+eqKfj5yqjLprRhI3xCMqoXZRcgW8iB49KvUfyTPNh1OZg6jU8QTz7J9nGpD5PtwpcNiH9LZgwC6A8je5vSqJHiOLqWaVN91mQW5u+OOM8WHcF4wVRs0faRALXLAC1h9a/CrftmIS4zBo2q5pHI6lFDD3gVJbfMuGchYi6X4q1iB/CRY+2oTbmLMZhxABPoZASBzRwUfzsfbatWlC9J2lc8+4lWzz0hk/t9SQ3nxrIy5ZSgCsxCsitcEWb94MsgGt1BB1FNYtou+L/zHyZorASxILNHG1jE4Lm5bkeduIqyZI5lVrK6mzKSARrwIvQ2AjLZzGha4OYqL3HA3tesh05Zr3GYbimGo0FSnRTkoyV7LdtO/J6Wtvp3lT2bPiJDl9JIpeKRlLupDkaKYgq6ENa4JvY99PYdrvK0cqkqjSxR5ep9GzyX/mIX/pmrEMMoy9lez6ug7N+nTyoGGWwGVbA5hoNDrqOh1OvfSRpSVvi/Py5LW4zh6snLsEuSslpq2+Wrayru1to0lWF2g3oHl/aSZWhlYxdnsMqk2UAZkyHTW97Upj9osDM3pyjxMBHF2bOMqkXUjM+ckjQ6eVWL9jS7HIt2FmOUdodG6+dethULBiqlhwJAuPA8RR2crb/z6jVxfDZ83Y6a8odU8vy2tZON2r2e/wDqRe9cObCueBTK4OhtY2NvFSw86qoTMhHC4Ye29WHfDHgRiEetIQSOiKwNz4kBfxdKrOPR/RFYz2rADW3jY9a6Lh6apyb2OVr65Y7akPiNleiKl2GQsFJ10v3Vpe4u7CraaJ0IIsWVg3fYkHTwrK8NhJZ5REzNfU9q5tbuNaL8n27EuEnMmpzrlOlha4N+Op0/OqmLlFuydu46nhlOaV5JPvNRFe14K9rPNwKKKKAGm0sJ6WMqDY9QbW8COFVPBYKSJ3DymQG1rm9iL3sf74VdmFwaz7b0GLjk/d2yX0GUa9xY/wBKzOIU5SheEU+r5otYaaUtWNAvocW6n1Zv3i/xD1h+Z9lGL2TcloyFJ1IIupPM2GqnvHmCafbTwPpkAvldSGVvqsP0prgtoZro4yyr6y9fvL1Bri66d88fubdN5dCNkikX1om8Us49g7X+2kTilHHMPFHH5rVgZ6SMlQqae6/PMs9tJEIMSDwDnwjkP5LXapI3BMve5A/2qST55ak3kpJnp11yQ115MRgwoQ5iczcLnSw6Kv0R7SeZNSGGsFLHTx6Dn/fSm8MWbU8Pz7hXG0UWeN4g4HI5SDYixsR07qa/idn9yK73IfeXZEciviEkF7XOoYNawFrcDwo3M2Ph8VaNmQSa9lrXb+G/reAquwYECf0UhAs2U66X5a99X7ZPyftFNHMt7qcw14HrXW8Nw84q6aku/oY+JqJu1rMvGzdniCPIDf8ApTonz8aOl+NhfxoFdAUCDxblZWKEqQbacNNNV4EeNO8JtkE2kARuGb6J8+KnuPtNMcQbux+8fzNNMXi1jW78Dpa1791V1Jpk7imhxvripI4wQCU1zZVu1+Xfas/Xaa4hXWxtwIIsbHn/AH0q27K276SQRlQYTplYkle9Ty8OFVbejGDDytmTKSTlAGhAvY5+B/vStzAVk/haSRyvGsM0s8W23suS9BLYW2ZMMTEe0BrlJtmX6yH6J6jge7U1bcHvDDJYZ8jH6L9k+Avo38pNUpCuIjVhcdDzUjQ2P93pJyyizi4+sBcH+JeX5VZrYOE/iWnec8qrbtJa81+fn2NMovWZQzW/y2K/wOy/8CK7fGSf6s3nNL+r1TfD58mh+aPf4f8AZo2IxSRjM7Kg6sQo9pqvbS3zQC0Azn6xBCjwBsX8rDvqoBQTcC7deJ9vGnEeG5t7PjU1PAK/xO4OpGIrGzOxkclmOtzz7+4cgKitqbVljksLBeVxe/U3pTbePkjC5LAE6m19eQpshlxaWVB2Tqb8T0F+FWqlSNOOVO1iXDYadWSnlzXOoNn4mYidNG0ykEqRbgR09tbRuJtGaTDKMRrKL3NgNL6XtoTa1zVI+TDESxytBPH+7tdSw1DX9UdQdT3W761iHDqvqgCsavNyep1+EoxhBON13CtFFFVy6FFFFABUdtzDl4jl9Yaj+tSNFMnCNSLjLZixk4u6Msw5xX7SM+i63FuzbuHG9+dP8ZDHKcrEZxqLGzL3jmKuG29mGRDk0fkazqHd6WHEh5bkAkljzNja9ctj+GzhJzpr4UuW/wCeJq0MUpJRluPGw0q8Csg7+y3t9U+6uCX5xv8A7T+TVC7X3vZZ8sWUopANxfMb62PIcqlt4tu/syKVAZmJABvawGp08vbWG6VS8U0ryLueOuuwoIXP0beJA/ImlFwwHrG/cNB8TTE7aL4NplsGCN32Yac/b51D7D3ka5WZi19VNrm/NbD3U6NCpNOy2drcwdSKauTeG27FKxRG1HDS1x93rVKxcRgmZQxBU+sDrY68udjSMxyubAgBiRfQ2vp4aVeV+T708QljuCwvp366g1t4TAO8sj6aMo1sRtcZx7gNNEJEJOYXv61763860jdyB0wyI9yUAUE6mwFtTXG5uzHw8Aia9l0F/G9WCump0ow1SszNlJvRsZ16vGndq8y1KMM52xiZxIUUW14rrfzPCn5w/pocrjKxGvcw5ju/Q1c2wqk3Ki9Mdq7PuM6jUcR1FRuCtoPU9dSE3Qw8dmRlAlQ2IPTkw7jUxtXdyKcdoD2fpUM8GYiSM5ZF4H80ccx+VWDZm1RKMrDJIB2kP/JT9Je8e6ljK4komN7z4abCfu0jsB9NRdQO4cvMUjgsafQCSQgaEk2toCQNOtbbjNkxy+so8aou9fycGVbRsQL3sLWv3itelj2n8fQ5rE8EjJLsut3ffxKZhsTFOCwUGxscyi964jlhLFVylhe4t0491K4TdXE4b0i5Q17FTcjUAjUW0qvRbOnhmXNG1724aG+h7Q0q2sZB227zMlwurFy0duRK4vbKRuEIPK5FrAGmW8MjWQhja54HnoQdK621u/iCxk9HdTa2XXQdx1qd3f3FOLwwL5lZQeJIIFzbQ6cKhqYuLT6FuhwuaknazS1uQez8LNjImRSpKkXuDc8xry4VO/J7s+bD4wrLH+7YWa/X6JXrzHgase4u5cmEnYklgwA4C1hwPfxrQ/8ADI82bKL1n1a7k2t0bmGwcaSTtZ9wnHsiINnCgGn1FFVi+FFFFABRWafPZF9mk/Gvwo+eyL7NJ+NfhVf2ml1Nf3JjvpvxXqaXRWa/PZF9nk/Gvwo+eyL7PJ+NfhR7TS6h7kx30/NeppVJYjCq4swvWdfPZF9nk/Gvwo+eyL7PJ+NfhR7TS6h7kx30/NepM7Y+TuKXUAA+w+0VB7Y+TqWQAl2YqLC5vp4Gu/nsi+zyfjX4UfPZF9nk/GvwqKc8NPWVvAcuEcQW0H4r1IvZW4cpDRuWyk3sCQPZe1/hXUHyeSRTqdSoN+H61I/PVD9mk/Gvwo+euL7NJ+NfhTV7KrWtp+458J4g/wDR+K9SxYjcaKRVuBcdRU7szZ4hQINaoPz2RfZ5Pxr8KPnsi+zyfjX4VP7RS6kfuXHfT816mlUVmvz2RfZ5Pxr8KPnsi+zyfjX4Ue00uoe5Md9PzXqaVRWa/PZF9nk/Gvwo+eyL7PJ+NfhR7TS6h7kx30/NeppVFZr89kX2eT8a/Cj57Ivs8n41+FHtNLqHuTHfT816lz2lsgk54tG5jk3iKjFxSkhZBkcHS+mvVH/9Gq/89kX2eT8a/Cm+J+VvDS6PhZLczmQn2c6R16T5irg2PX/H5r1NBw2NI0btd/Pz5Gni4lTzqhbL2vBMB+y4rIx/+KQgEd2V9D/KTUlJj8XF60SOOozL8RUsZXV07mbVpSpSy1ItPvLUyIeIBplidiQublRVdO9ko44Y/j//ADSMm+GIPqwKPHM3wp12R2RbTs2Irlyi1MMTtTDYNSLjN9RdWPj087VVpcTjsRoSwB5L2R/t1PmaRfYEcAzYqZIhxszAE+C8W8gaG+osYuTtFXfcSe623D6d1VcsTksEvfITyU9O6rzWVRfKTgsM1oYJJAPp9lL+AOtvG3hTv57Ivs8n41+FQ+0Ulpc01wbHSV+zfivU0qis1+eyL7PJ+NfhR89kX2eT8a/Cj2ml1F9yY76fmvU0qis1+eyL7PJ+NfhR89kX2eT8a/Cj2ml1D3Jjvp+a9TJKKKKxD088ooopQCiiigQKKKKACiiigAooooAKKKKACiiigAooooAKKKKACnsO3MQihVnlVRwAkcAeABtTKilTa2GyhGWklcfHb2I/15v+6/xo/wAdxH+vN/3H+NMaKXM+ozsKf6V4EgN4cSP/ALE//dk/8qYySljdiSTzJufaa5opG29x0acI/KkgooopB4UUUUAFFFFAH//Z"/>
          <p:cNvSpPr>
            <a:spLocks noChangeAspect="1" noChangeArrowheads="1"/>
          </p:cNvSpPr>
          <p:nvPr/>
        </p:nvSpPr>
        <p:spPr bwMode="auto">
          <a:xfrm>
            <a:off x="41275" y="-927100"/>
            <a:ext cx="23812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45072" name="Picture 26" descr="C:\Users\Public\Pictures\Sample Pictures\RET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1557338"/>
            <a:ext cx="23812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3" name="18 CuadroTexto"/>
          <p:cNvSpPr txBox="1">
            <a:spLocks noChangeArrowheads="1"/>
          </p:cNvSpPr>
          <p:nvPr/>
        </p:nvSpPr>
        <p:spPr bwMode="auto">
          <a:xfrm>
            <a:off x="2771775" y="549275"/>
            <a:ext cx="2087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a:t>CULTURA DE LA CAZA</a:t>
            </a:r>
          </a:p>
        </p:txBody>
      </p:sp>
      <p:sp>
        <p:nvSpPr>
          <p:cNvPr id="45074" name="19 CuadroTexto"/>
          <p:cNvSpPr txBox="1">
            <a:spLocks noChangeArrowheads="1"/>
          </p:cNvSpPr>
          <p:nvPr/>
        </p:nvSpPr>
        <p:spPr bwMode="auto">
          <a:xfrm>
            <a:off x="3779838" y="2924175"/>
            <a:ext cx="20875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a:t>CULTURA  INDUSTRIAL</a:t>
            </a:r>
          </a:p>
        </p:txBody>
      </p:sp>
      <p:sp>
        <p:nvSpPr>
          <p:cNvPr id="45075" name="20 CuadroTexto"/>
          <p:cNvSpPr txBox="1">
            <a:spLocks noChangeArrowheads="1"/>
          </p:cNvSpPr>
          <p:nvPr/>
        </p:nvSpPr>
        <p:spPr bwMode="auto">
          <a:xfrm>
            <a:off x="3276600" y="2205038"/>
            <a:ext cx="20875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a:t>CULTURA  AGRICOLA</a:t>
            </a:r>
          </a:p>
        </p:txBody>
      </p:sp>
      <p:sp>
        <p:nvSpPr>
          <p:cNvPr id="45076" name="21 CuadroTexto"/>
          <p:cNvSpPr txBox="1">
            <a:spLocks noChangeArrowheads="1"/>
          </p:cNvSpPr>
          <p:nvPr/>
        </p:nvSpPr>
        <p:spPr bwMode="auto">
          <a:xfrm>
            <a:off x="6443663" y="5445125"/>
            <a:ext cx="2089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a:t>CULTURA DE SERVICIOS</a:t>
            </a:r>
          </a:p>
        </p:txBody>
      </p:sp>
      <p:sp>
        <p:nvSpPr>
          <p:cNvPr id="45077" name="22 CuadroTexto"/>
          <p:cNvSpPr txBox="1">
            <a:spLocks noChangeArrowheads="1"/>
          </p:cNvSpPr>
          <p:nvPr/>
        </p:nvSpPr>
        <p:spPr bwMode="auto">
          <a:xfrm>
            <a:off x="6300788" y="1125538"/>
            <a:ext cx="26638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a:t>RETO DE LA DECADA DE LOS 90 S</a:t>
            </a:r>
          </a:p>
        </p:txBody>
      </p:sp>
    </p:spTree>
  </p:cSld>
  <p:clrMapOvr>
    <a:masterClrMapping/>
  </p:clrMapOvr>
  <p:transition spd="slow">
    <p:check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bwMode="auto">
          <a:xfrm>
            <a:off x="395288" y="3333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MX" smtClean="0"/>
              <a:t>CULTURA ORGANIZACIONAL</a:t>
            </a:r>
          </a:p>
        </p:txBody>
      </p:sp>
      <p:sp>
        <p:nvSpPr>
          <p:cNvPr id="46083" name="2 Marcador de contenido"/>
          <p:cNvSpPr>
            <a:spLocks noGrp="1"/>
          </p:cNvSpPr>
          <p:nvPr>
            <p:ph idx="1"/>
          </p:nvPr>
        </p:nvSpPr>
        <p:spPr bwMode="auto">
          <a:xfrm>
            <a:off x="468313" y="162877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MX" smtClean="0"/>
              <a:t>Cultura Social</a:t>
            </a:r>
          </a:p>
          <a:p>
            <a:endParaRPr lang="es-MX" smtClean="0"/>
          </a:p>
          <a:p>
            <a:endParaRPr lang="es-MX" smtClean="0"/>
          </a:p>
          <a:p>
            <a:r>
              <a:rPr lang="es-MX" smtClean="0"/>
              <a:t>Cultura Individual</a:t>
            </a:r>
          </a:p>
        </p:txBody>
      </p:sp>
      <p:sp>
        <p:nvSpPr>
          <p:cNvPr id="46085" name="AutoShape 2" descr="data:image/jpeg;base64,/9j/4AAQSkZJRgABAQAAAQABAAD/2wCEAAkGBhQSERUUEhQWFRUWGRwaGRgYGBobHhofHSAYHB8eGxgZHCYfHBwjHBoaHy8gJCcpLCwsHB8xNTAqNSYrLCkBCQoKDgwOGg8PGi4lHyUsLC4qKiwsKi0sLCwpKSwsKSopKSwsLCwsLCwsLCwsLCwsLCwpLCwsLCwpLCwsLCwsLP/AABEIALQBGAMBIgACEQEDEQH/xAAbAAACAgMBAAAAAAAAAAAAAAAFBgQHAAIDAf/EAEMQAAIBAgQEBAQDBgUDAgcBAAECEQADBBIhMQUGQVETImFxMoGRoQdCsRQjwdHh8DNSYnKCFSSSY7IXQ0RTwtLxFv/EABoBAAIDAQEAAAAAAAAAAAAAAAMEAAECBQb/xAAxEQACAgEEAQMDAgUEAwAAAAABAgARAwQSITFBE1FxImGBBSMUkbHB8DJCUqEVM9H/2gAMAwEAAhEDEQA/AKitMKxq0K66a+1bgUOpJvbYda3y1ljDlumwJ+nrRqzy7ee2jqoIaQuusDWY7etAfKqdmSD8CsGd4111HzHWnHh+NtHCNaDsLjEsyZfJOhUoV1GoEgg/Kl3H8KuWHAdcsKNtjESd96P28ELaqpyPbueZHVJeYEdZA/0zSuZkcX37SjUl8AsEWnd87AEKsHMV7wD8I9qsHljFNbKqFcI5HxjUA7ROkH3nasscMs2cKj4g3LgcKYKBSDB/yCdtPMTUPh/NllAfDDFEkBQAqx0ILMYaO1KlDhyB2aufH9xB2DHRnY3RkdSFJDppI0021zTtNb4nE5AdxAnMFkDUDX160n8JuJfv/wDbsEE57iaAKNgVGpZidyftRy3hBat3Teulw9wswBAUTEIOvQT1rs49TuUt4+eJo4yODxDFu8CgZTmEbjWY7RSrxbG2MZcuWrDP46LoyjQ9wTpqPtW3G+PphEHgBc52TMcmUwCY9IOm/vSTjOcbjvBW2rXFnPmKAAbdSPTbrQ837yVa/BP/AGJg0GqTuHWPMM7s7o+Vmyl8xIIBDkbaweuh3oI2GvLmU5ZuKWBf4DlaAFYtuw3zb96mtduKjfs9t7YPlJBzK09ZHxAdtIrbG8uYqGvXnzrll/PIQCAJjoBLGBoK5GQLp63Ecnqwb+KmwL6EEY7iPhKTcsBFuMDC5dCJI1PmAMkxtMVwXDu1k3LTXSg1dAWgL2BG5J9OlHU4n+wEK9zOjqShItvbn4lbNvEnrr2qNiuMFba3LOI8pcErhbTKy7FsxICkT1A+VEG4j6R8y4Gt3LniW7bMfCeNSU3IAY+I66Cde1M3EOG3LdtcQiuVAALJdBYa/FCiQpHc79aH818IvYg53uKMgzXLrHREOUoHtIpZSdTJEGuz822Ldo+FiLru65bgJZkYxAJW4FIXfvFGbECoYg3JQnRuPPcsWjbc3IEk6EKVkZRaiSQIlp1jUCorc1tdvMmOMIwK5pQkGDuGRo00kAEGPWl/D8XZHe4wR+jKTozfDmQgQSRrp0pkTk7CXHUrcuKr2VuMTHkJ7MyxlPw69evSsFPrsjjipknaLMgW/PiLduzmNu3JLIfF32JCx5oB36mZ61NOKS0SMUAyKfIrklxOoGVWAUGdiT01oTdxYwoKopXxPLnI8/cjMDp/WoOJ4U5Hi3StuzqR5sx1nLoNCT7yNajIPPAnV/h9Nhxeo7hiegP7mNHDeZrNtri+CPCueW558jZJ28smO4nUTR3iPGOClZdLZ0VTCXCcrEwVYmdI1G8aVUq2/MQgZ80RA1nvHWouJxOZZJ1BjLlgAd8w6z0pzChAodRbPmx5CPTTb/My1sFjuD4hXkvYzyJZ2UBRrlQnMoUx8J1rf/4d4RvPbxdwyM1k+XzdhnnLE+g9apoX/X51OxPFSFVUe5ppB0A1nSOh8p+tFZPppai9/aNHNN3G2WawyN4d2GChUeYMyHtJAae3eKB4HihS9bNgXC0AOjN8R3YAKBA0kdRFFOWPxKuYa34dwPcAPkYPBUEyd9COw096dcHxXAYy5+4dUxLZW8UWovSdSoDeVzpB6R0rlPny4AVy47H/ACHXyR2IUIp5BiHxHD+IzXrrJmYyLMMGUEgANcA31nWToa0Xjhw1u5YTI2Zvjy5mGmUhGaIk9YmmfjfAsVZNzEIBiUVWOdctsqXYhi1oA5niBpsKSsXZuW0c3AqkmMoHwb+Vj0Yj8u/tTWHIuZbBBEEwKnmd8Vds+Hkthrl1tc0EBY1Ijc7b1BsuCmQaNM5uvtt9tq4roQRmgROsH5V5bQwXX8v8dqZVAB3MztiEUgAiNIBOp+pqMbkAL9/WstuXaDqT/YFaXdjFbAI7knJqytLhjQVlGE1MtqdxUmzh2K5gJAME+pk/wJ+RrLGIUBpmelSMJfRgZISPvJjcfWhMxA6lQpwiGAUpB0JPm80GDoPQkfKnIvaW5+5lrVs5FC6eEWAJzZiCwOvm02OlII4vcUNaFwMgDKsAagnWGiaOcB4p4ZUoSmVSMoVDM6yS4IddPh0PaubmwluW6mKjXxNkPinyDIPM5UsvQeYr+WY1oNwIlsUVC6hoyW1hQZg5dZJjzADepvG+YUslbtq2ocxmGoV7baQJ1GVhBUTAIGmtc+WcOMRnvMrWrCifOoZXJJzefQgAHynWNdZApQKmHFvN1/nU0qbjQk/mLi7hnth/HVoDHOToNQQ0yp6Ee4NCOFC7ci1aPhp5mJJjQASZMbDoNTXTjfGLDqEwqplt7HtHRSTqCTrOpOtA8DiWN1WXMSstkE5RBBJ3jQa9piRRMStkW2FfPf5nTxZsOAftLb+55A+BGFrpwV0G0z+Isg5hqZ1gr6iDpRBePq7kXHKgsSUaYBOubTdtImAQK2wtvCYm/dvvce22VYaVTKwjzF1gZjqCAI1qNf53wWHDLh7Cklg4kswzHRoJB102O80ByzftoCf6QOpTKX/fPP3nXjHEVk/C9tiAbblhP+rTVoBkHrNatjbd2LaqTadoRgAWlR8LREQdQT0GtQuY+JJcFopZKCMxa1JCk9MiiFII+dRMNxFoS0toeQSGa4FBOuZiDAO8RvTOPTscAYD/AOj5iJ9hJWIxL2yzLmKgasXJAnQwQcoMEe1GODYrGwrAZ7cLLEAIVOjMxaC2nQCCaXOB3WLXVuC01rRilwEn08MflJmCdNKD8wccd7hW2RbtrooWdu879TWl0SZF/cFwRyNu2p+ZY9/G8E8Vg370g6q3iFNZBKoPLPppHSuWI5ywVlSLFhbSwDmyxqJAUaESBrHSq+5a5VxXEGc2CkIVDs7ZRrIGgEsYE6a1Ztjh+E4RbFxv+4v5TlLwCdpFsHRfc6xTa4PTAo8fedPHjXNiZKO/xUH4Hk+zIu3WdFuIwm7dBI01YZSJBzaowPtSfxLlEeNKXbIQHVELsYBAEMVyl2Gu4AkjpUO/z87OzNaUMXkeYtl1JIgnUT7TXe/xm5cOfPlRhqOwLAmdPgGp8uo6VnblVgSe4ng0uoy43r/b+T8xrfl04wAXrlxLSHMEUKVGmpJkkEgemlcOJ4sW0FqyoFpJyjWQCZM6lgJ1g6DpRnj+Hs8OwhfzXFuAQbXdpZSXJBKkaCJ9aXLPGkuqTojugi8hGcj4QCh0JAzCDrRnQ1XmIYGODIG1Cll9vH5nPEKWfPcs2zBlczGMoGsSdVnQyCdRQr9gDI3ho62maZUFgsdFLDtUzmHj2RrChyyrozDS4xEEZlYZQwOoI1PWlziHFb6XLlu5eulDowzzIaD8O23QRS6YXuiZ6LF+p42FnEtVXAo1JOK4YDC2GIkQfEdRr0II7n3oRd4ZfClijZRIJjtufb1rtg+JtlYZwEA0DD4oOimu+B4vm0Oh/wAx2A7QP57V18CYAtOxv4nP1LhshbEtL7QOlpSjHPDAiEyklu8MNBHrXq8PcqG0AJI+JZ0/05s0epFH7OLsM8hBbYGcySGnuuvppWYrhl+/dZrVu5dLyxOh2ALS2nmHXStZ8JxLvBBX39vmBV7NVFwKJj7963AIGZSRB3BIg/LY0Q4Rw433gMoI1Ob+XemEWrS5QoVsoIIyjzTpqdiQTv2NXg02TNRA48mZfKFNeYG5d43etlrQLMt0ZSM7LE6yCNh37ijPE8N4qFcTKXQRDKo80ajMoiZB+KtLq6+JCZmABcEkkLvE6CIymB0qXb4qLzy17w1BCnzSW0A8qxJ3jbTvvTq6XBpQzZSKP+XBs7PVSF/0a74QQYXxn80lA0qNIkKIMEHc9qg3PEey93wlbMoQu4HkjSLY7gASdTTjw9rll2tK1u5DZipZs4nZo66wN9K0xhS+mW6iFdwUGQ69VKiCd9WFcXL6TNu0/X5gDqjjba4/MrVJDSNCDM1zcEmnbjPIhJzYQHJkko9wNcmCZ8qgEERAGs6UovYy9fcayOms1q+Y5iyLkH0mQ7iRWV3yCsq91Qs4E1ulgzsK1tW+p2+tdrOICwQYPcaaazIHcVZPgSSXiLKEKtuWbLLdQd/h6wB3rrgcXpD/AAjVhGpjYzOkbConiEMSghWmIEaGdp1iNKIcOi5eT92CCYIA0O0CJ1AjWgNyKMgFmo7PgcK83r+XwbIMWWbKHLCQ3QknVTsc0bil/jvPTXyi4c3MPaACD95uIjzKNAACRE6iKexwXDMoxOPNpwQyWkuyFLaDMcp2Cj4QOkjagWF5S/aFnC21u2WIUsItH/eFfzKvTNBmKSGnVWDEEnx7D8R3HiDWgcCvfzAfK3C8ReixZ8NoPxKxVkDHVmYCAoCkeYTrpO1EOO4A4S42GsLcuF1RmABaCdPiicpYxmgSdI0ptscMTDYY4fhhT9oIHjOHUswzHRiQBIJgCBAmgWA4nxLD3r7YbDrdZrgN1lh5I1ykrrHaDAFNHax2mH0+F8KnIKsfz+QPEU8ZytjwGFzD3TDIpETBaco0367bdYrtgbTW1e1iTdW0r5TbDKuRpgi4hRvMegn1BqysFxPiAOS7ei6UXy20DZGgsQczBZ6SD5j7UBw/GbWLxLh0NwMSXITNEAjVjAU7rOsVMjBUJPFTkZM7ZHrkm+ZBOLt27eS1cZ02AjKx6gSNxJgn71ryvdsvjbSPbDq7E5A+oaNCNdAN6I4fle3ecq11SHDIpUmc8EggAfAojT3NKdvgFzC4lhcUl1MJkeAT0gx5l16EVMGo02Atjx8muSfN+w6/MYw6N87AIQf6CveWBxTl+7ft4hMJctt+zmEAEZzAJGYaF4Ma6E0K4B+GbDPd4mVt20X4A6gtoD5mHwgDcDzHpU/gnCr2BueNcv8AhW8kFC/kLdTcDADyhhsTqRtXW/iMLxbC3UQ3rjo8BQ4XzkEI5kwbRaNSNNdqVx6n1cgTEAQOz4+BLbFixk7OvvNON/iDas2rScP8BrIVlMK3kK7KAYOxJkzVWXsc/iI7yQv5Z0A7U3/iSmHwtmxhLAXOADcBlnQQGAZ/hJJJ6bVXzOTHpT+wlrMK+akCYjXv8xl5swgKWbyhFtsoUIsDI2rHQDUHeTJqbyfwy/4Qxfhm5h7JYtKyDlBMag5lncgGNq5cNvi7w69ZZx5ZuAbkeGZAyga5gYzdNKasNxS5ZwFjDIDmK5Qs6szSSPSATNbU0QALMS0RemBY8d/cRb5x5xPEQiqhtJbLFQWnNMRIHlBGu3elbDBkM283iLDKVG0ak+kRUu/g7mGdku24cCADOkwQwgwdO+lcLGKdJyGMwIJrLBpoi+5ta447FvGl2bctEH1b29NaJryuj5IuFWuAtk0fKImS0gR6n0qFheEFIuXEZU3BZSA56AEjWpeCt3SzTaYeJAzaiFB2jsaO+oLJtNceYXDhv6gOJJ4Vxa1g2UizbubjzrJHq2YdfprU7id3D4sArZWzcJ+JQFUk6gEAfeiN3g9u44dxJA6xHpPyodfxVu0GYJlVT16sIMes9xSfqA9RpsNXfUS8fhjauFSZI3I6f1FP34fWcVbz3bhtrh3Tzm60EqRuqqCfkd6E8MuW7+L89pSSpWQM6zPxFWIAGTSdh8WtP1nhjYyLCE2otkIQDoogISeqLoIO+tFcDIhxt0exOJn1BRwuMcwOOAHGO93BW7Vq0PKAGC5yoUHpAmdR70lvwLEvilwtxGF2TlU6aGTIjcQCeu1Wb+IfEnwT4SyAFsqofNZGV5Hlcx8JkflP1BqFiueLl8BbNoKzaC8wHiDXYEDT2pfNqtVicYlo4+gPI+Se50MeNX5PcD4Pkm3hCHxOKyfEr20Riz22A0Wds2oMgRFB+LcMtXDGEtMqAzmczcOgEEjyhZGaN5O9MdvgrFpulix3zTP31ojZwYGwrDZXbqGbEg4ES05WxFy5ndspMy06iBRrh/LjWrIgzdBmNYIn4T8tjR+5cRYzMonaSBPtNdagLAQbYMbCiIHt2DlzaIUgMAQDJ1HvpQ/iHLtu/buC2kXz5izTqd+uiyT9KPY+yuUuzZMupb0Gpn0rjgHZ7gYEv4lsN11ESCQR0FHBsXOQNOdPmX/iYj8E5VxBdsyZR5rbZuk7kQfv61lWTNe1RYnmdjYB3KMtN0mP51KxtvrqTPmfoT2Gkf8A9rgbJBjQiY0O/sakYxyzBUBCaZVJkk6CTGk/yFHPdwNQlwcWGsMCp8VQ3m6alY1BmYkRRflS0viHQabNrMH0nQae9LmJAseUQWYST/l9KY/w9wr3r5Qa+YGdhB0JnpQ6ZdxXzGUxqGG48/0nXmCziLmL8Jiyqmls5CQJ8ygweoPxUV/6s2FwV1UYllOQsq/ETAliCCv5gD0MVK5iwowN/Er4f764hZH3RhAiF6ZR96GWOL2b+GebSqWBF3KQCZy+cAkAkMQdKDeTJ/q4A8SYwE5HfvBnK6F8UpxVw27K5ixFxQRlBaFIMzPz1qy+H2VxWGA4ffbC2iWPiAjM+VhIIcZj1adNwKqy9wp0dgzA21IYELC3IghshA011nrTNy5x827T27jAJBC6KAp19di2unaiajULjAXFZ+0bXR5s2Fs7H/BJmN5JKXWW3xAXAHXMLwYMsy3xJu8QQO012bgDYDBYlky3rpVnDiZVdFAJMyJOaI1pd544OrAY7Ct5Sy+Oo/JcOgujKYAZtNNQZ70X4dzO7Jat3mCsFAa62ZgTBAlV3BkCd+tc3WnMxW2tL5FcivF+Yvj0+TIjvjWyBAv4a8wIlwYa7aDeKwysTOo2mTodIEREU8cT4nYwlxb2IOZmIUOba5kEkwoWSSAYLe1TsFZwtpTNq0Cxm7cAABJ10Y6qNBtSb+Jluzce0lsqctvMrJ5t/wAsyBMrPWJpXHp//I6gsgIU8H717ewmVc4MfPcH8ZxzYnhL30uMxt3wt4PoSGBC5NYIMqW6yKF8jcWOBveO4MvbYCfKCpI2J+KSpA9RRngeBuWeC4s3EzG9cVERwBkMCbizuYOwgiJmlvmnBNZdLZDwltACzBgZ83kK6BAToPevQIioNiwCr5jJzNicHil8VVJusAWZX23HmDDXbakPE4IqxX+/SuxuRAEx1p85X5UF+7hsjMl8qXzMqtbGTYQRvtp6mp1NOv02B1FjknhbG/ndT4aDWRoxJEL9RPy9asvhxwt3GW1Nx1xActaCqTlGUyWJ8oBntuo70YxXKos2bVtbXhtcuKXYGQGcwYGwGug6V0t8PGCxjWILWr6yjQC6ERMNHv8AMihuSeTNgUlDvuU1zDiPFxeIYvnJuN5hGsGJEadOmlWf+D/K6Jh2xd5FZnJFrMAYUaEgHQEtOvYCqy4/hri42+ryHW48lspYyTE5dMxESANzV5cAw/hcPwtsqwi0sg9zqQfmaYxAQLQhiDYusPGso4XQFhJX/bO3yqq/xBwbYbELct/4TDyGI2OqMepG49KsSR1io3FsEl60bVwShPXv0PofasahBQYeI3pdScLUeVPYlf4DGG6gbKZbRRHxaxp3100qVguVreL8XD381q8hlJ1AbWVbpBEUQ5CxgwGMuYXEsEtGTZe4AAWmZDHbSfnUzjN1LeIxN5D5WICtIALTETMMNSaCiAfUDcrXZjjRiBxXEm43CrfvpYtmCT4bFUCgKnQRGkfrR7lnjeDvXGtYY5nsrkJI1ygxo3UZtaCWuNJgFwzFM93EhmaSJAUSzZv8uwgbyO1JnJvNgwP7ZibltS1wygUgHzMSYH+UMVkCml45nF0mLgu3ZltcxcsWcYmW6II+FgBI/p6VXf7Ai5ra3U8RZ8oJFwAGA0AROx3pp/DfnK5jku+MFDIQRlECDIPXuKqHjfMFu3xG5dt+YTrJMHuR8tBWcuMZKNTp4ztuOLcTxCrF0C8o77j1DDUGu2FvrcUsnTcHdfeOnrUTgvFlxSkqjAzBVhrrtt3oSt17V91zBbqMfhZWlTqJAJGxgg9aSKkdxpSH77kLnywPEssWGoIg9gfi9tftThZXyr10GvfSq45twbufH8zLOVpJIQnaCdlJ2nYyK78NxF23YPh3CLr9AZ8q6ACdB1J+VMbQVEEVbdUdMfjrOtm64GcRGv6xE0FTjd439WzMoIBVd+gOmgMfKhP7beKg3CGLRGXSD2K9feoWCxn/AHSDbNIYAmD12neRXSGkGDTl8nZ8RM7c2QCupZFq8riUzZTtmEH1mNN6ylbjHMj4W0uRVPmIk9AdRp9ayuWELciON9Jow1hfwmXE27HhX8oW2RdLKTcDnYZfhyDYEepnpS3xjlVMDiHtPcBZLfiG6FJiVJAAJE7aT3NduJcx3LThBmDKwZHRyDrurRuD2Na8UxbtavXcT4uW6GAYkgF4EKCd4UxHaj/SxoQSCvqiLaQ3WgfE3U1a3KWCXB21zNkN0hVkibh1MjqF61WvL9g3byIo8xIj07/an3mTlS541jE4a5nFo20IYgEEHca6g7RvoKHkVmYAGhNgALfkxh49yQmPS5cVyl5RIMk54A0gnT5UN5G5UtLjls4pZPhlgjgFXkAaeonY+lNfDngMTAjWTsKH4W0uLvWryfCjFpEyQMwOvuAapBs2XwD3M7qBi1zJy1dXHfssOtnOTaKqWYqBmJA3cgHLE9KWeO4Ai6lq7bW06LlydeplwNiZBj3q0eacc44lZdGUMiEMYJIlSSk7L370lcy27XiLdaHecrLPxbxm61M1KV2/f+cLp2ttpJIHjxPeT8Gha7bdStu9aKPcWciEMpzHpMqCNZ0NQTfe3fAtXPEaZLhYBOsmCeg/WivCMTbvqP2q6EtoYWwiMFOkkuVPv0MxrU/Bck3rZXEoLVy2c+guQcrAhdGXeDPypX0rY+b/AOp1UATGxc0D0PeV9zZj7r3MhnImg1kserHuenpUTgTu1xLa+YkmBvEeg296zjwzYq4FbMM0BtNY0J003qbhOGi3hbt8M4uKyIpXSM5309AR9KdUjEoC8GclsZyW4HEI8TvYi/h2gsbdtwXUE6EjUtOvpJr3G22u4RmZS2UrlyiQg21MnQRtuKcuAcl2ryriBefK9kKVtSuad8zGZjYxuaY8HwC2iZFAVZOgGmu/vNZ1WchPUruZxhUNSkcDaUf1q6vw0e1Auu48RhlURosEyATOppe43+HINwNYIVT8Snp6qf4UL4YpGMTD2WPh+IOvbViPTQ0qmbeQwnoceHBmwMENccy0uduPi3g8TMDLaYie4GkeskEUmcS/FG3iBZAtPbvCGJZhAB0ZdNSrCDNEOesQpwuIFycptsonqxEKY6mY+9UXgsYbT6k6GNe3t0o6ZvW9RfY1POqArAmWUvAi2JGIw5V7huA+GxJDNvmDndIgmSDt3qzruPvC2pvKHX8zI05Sdzlyg5Qeomq/5f4+tm2tpUHiEwhI0ffTQasNNO1Sl5lxCOczEjZkI09svSouQY+bMdZA42hR8+Y1rvOkV3uoGU0LwHHbLgS3ht2aSPk3b3qbisSqIXdlVB+fMI+u1MLkVxR8xF8ZXuKnOmGF2yLZYK2aVJ1EjUz1Gk0u4O9hipGIxb2lw4Q2RkzgsWJMIBPbT17Vw49xV8U5J8qgxbWek7wNydDOwFAuJB5UIMyAlBA80wDJI3B3EbDtRcOAaXCG/wBxJr7CRH9b6HP0/wB40c6cXtYkYe7hrk2rds2RIyuGBzNmT8oIKwdj8qVbPEHR1C+UNoGZQRr1E9ags2t22ylDKk9IiZ376Vy4hfgqoJYiCIO1CJJ5kCBRzGHAcwX8FdJwztluCGDEeY+vYGTSxicK9sguQ20kNm27/SpGO4kBCiGI3OsA9Y7+9cEdrphFJadh1/pFWpNcynAviHOF41ct0lrgYiPIyqD3kkHNPbT3rhhLsEm2x0JMiB2jQD5EVO4HyxiGDJ4cKGgM3w+2YAzr2o3wHko2T4mLKSSYRHMg7jQCD1oZIPBg31eLCBZF+3mF+S+ILq15QoaFNq4PK5OsgHQiPoaHcwXrK3W8BAEHltqoGg7CBsCTrULijsrSjEJOZcxlhGm8d624NghicSUViERczPs7SdQCIAk9egrqYl0uGudxlqc2dWccCa2OVsdivNYsnNtLAIqgabtFajkI4R1uY2/FxixRLMXJYCfO8BVB7CTVnDFlUVFJyj1OvaT1oPx5bZssbxhV8waJKkbQOp6RS2oyPkuzC4disLHErbme5mTLoCayuXFLgbzKIAnfcz1aNPkKyk8Z2ioxmQbuYwcA4lav4lfEtIxuN8L+YAqDl0ETO1dfxdGJu3LaBZsoivbVRtMqQR3XaOxFRMTygq5cniOWzaAaKNNdNdJoFb4RiBiXS00kaBid1OuzDShhSr3f4g3KP9Kih/nc95N4SfEW4zC2wJy5hMwNfKY6VZeFAW0VuCFBD69DIOvaKT8PyljnZW0zLGXzQf0ohx/ihWx4ABNy6CvyJ1PqSdKtLD7n4hnwWAMZsz3inHbmMcYfDAlWO4/P0k9k6+tO/AsOuCsqikM0EkyNz2Hadh6VUSW8RZkEXLZI10Ike46VI4fgcRcLG0l13CsQVUmDFb1mYZUGNBQjGH9Mpd7OIzcTu+GviHOVLMTJGbM3Uk7mZqEMcbrC+V/dWdRJjO8aaehI1oby9iHvTbvMWCgQh2jUHpp9abMDyWlu0VgsLhnOR008o+2tJ5MhZtqjkVBYgmAszdmceX79q45uFCbrApBiCpADNI31zQexqTcvPb4ddWSGtZ0n0EwfoRUW/wAtMk5PMv0rrieP2UwjWLgZnKm2Ug5mJ0mYPcantTGMHdzL1GdTj+3FfapU/C7ea7MgBZOvWOg9aaeB8Ju4i49pJFq4Ml0xKidj/uVgGEa6VL5V/Dm7cbNcm2h/Mw1j/Sp3PqdKJYPh93CXblsXCpBXQD4huG1200n3ojkBgxEBgOTJjbGrADv7mWNgcG1q3bQlD4ahJtjKrZQBIU7TE9dalBRtVd4nit8xbtu5a4QN5kzuO0elFeF8buLibtrE3B5QHRiANOu0TWhmRvpI4m/4F9u4H8eYQ5v4j4GHcjdvKD6mlf8AD7BDxWvNsgyqf9Tb/afrUPmrmQ4y4tu2vkDQv+ZydJP8Kb+G8MGHtWrRImRmPdiRP3gfKuTkAw2+IcCdRh/C6TY3DP8A0gHnXEeJcW22ywxHr0H0pCx+DVmfKuYnUx0PYnpRTifGbmIu37ioWDO8R7kCPlGlLeE4WWvi1qWLgMD6wdYPafantLhpOfz+Zw2bbLB5C4+1q+PDRH8RGALCfDMGDmA0EgA96643ne0zlbuHmDBZX103IBHeai8FRvEuph0VSGhFUKMwXMCJPWCDNK15CGIbQyZ9+v3qmLKaridbRafHqLZzRriNmL4lan9yGK/6tD8oqfwfjzoCUErMMrjMp+Z0NKPAsXbt3lN4FrX5hJ09YG8dR1q2buFS5ZyofIy+UrtB2I6UTGivyODEs+LPpXrJyviJGOxuW3dWEIcXMuZB5c/x5AIhjC69ABFLHD7FlWTO7MUA0EQvc5e/XerOx+ASxkdQAYZBIBzM4y9eoEnSgNzlmzIZFA1kgfm/qTXR0rI1rlF/eIZTRtOIo43B2r92TeCJJBJUZvmR2E6+1Rr3LVk3Gc3H8MNtoTG0ZvprFM3PHh2cFaNq2itaeJjV1aScx3JkUhPzA+Vh1Y7nUADoBvTavpFB+jmBf1Wq2jrY5R4ebVsMXBYn96zZZJGi6jKVWJkDWiPCcBhcPhnstqmaLtwEDOSAdGGwgiANpNVTiuJXLnxuWgQAdYA6Dt8qJcNwt1kUggJOgJO/Uhdq5bKTE20rN25jpxDm5V0sq7BRkVmII00BrfhPG3vZrbgEr5s06jNIMCNKDjgTgZs6/OuXBCLL3XdvNARVH5s07T2I+9V6dRnFpcCDgWfvMwgJ8Uak5dOupJj+FN3IF0RdRoF1CFPcqNB7wdKSsLxwWnCBVOa4gLExEEfpTHxe4cHxE3F+Fjm91b4h9ZNVe2mna06jMHxDvsfiWAUpW5xxebJh13Pnc9ABsD7nX5US4jzVYsopzBi0ZQCJM9T/AJRSe+JDXb7BxczXD5wCJECBB7SR8qKziuDEjiYC2FQPjLJXcSPTrWV14teYk5QSFmen0r2onXEw5JPMc+JY61aw2e5cZGJOTKpbWBoY1AM/pSvyzjH8Qm5JYtOu8dPUUU/EywLOFwmhPieJ5gRl0yQI3DdaWeSLha78RJbf06UKjumlrkS0sFxvLLLEpt8tf4VW+F4kbuOS4STmvA99M3SToKJ8bv3MPZuoo+K41tm7DX7nao3J3BS9xLx0FsyAeo209etURuyC4/gHp4WfyRQls4a7prrRTh2MVCfWNqX7DQIrqt7rRy051eImca4UbbXLlsecXHcjXzqzExHYCCPajnBOJm5hwWgHMRp6R06GheC5qXF3s2eHEqQRBABjTuKKcWJS2HSBlcFgTAYHynWN9opZMdHeRzCs+4UYURpFVlevXfFd7PiSGaWQHyiepFWLg8aBb8RxAAkg1rwThy2kyqN9T7nX+MUar4i7rz8RFwvOuKtEBmW4P9Q1P/Ia13v82pdvI7IyjLDgEbzoQY7d+9OP/RcOrybSkOQpUiVOb0O3yilfnXgVmxdtmyvhhl1UbaECR23AilM6OqE3xPQfpmXBqMi48iU3VjozrzFjxZwwa2zB3MWmGpRRkcn0zZvnSri+PXbx/euWkRrGnppFEuO3wMFY1MhmUidCF2kekiPeiPL3Kbi5YutbW7bcSykgZZB3Db9NRQuXAAEfwenpSzMebNfA8RUt3WtsGUkEbEbjpUn/AK5eUoTcdgLqEhmJ2Pam7nPk0ITdsLltxLKPynuPSlC9hFdIVQCjTn1kx0I2gb6Vkr6bbX6jGTbrcBbELJH5EgYRz51Gx1X/AMiJ9DWnDr/hYq5cP5diRudv51z/AGjwrqK24Eaa7mpnFWlDrsw/SuhjAriePygq21hyI3cm3rDXbQIJvu1zYwAmU7r1Lawaf7XBrCiBZt/+AP6iqc5e4j4VyzffcXSDH+XKJ/8Af9quuy4IBGoIkGhoKYgwuVaVHXyIvcT5Fwtw5ghtn/0zAPyobxFG4bhD4Ll5cBRcEhZ3iI09KdhrSvz1a/7O4D+UqfuKI6gAkTeHM7uqZDYvoxV4FxO9ib48ZyypqFAAAJkAwB70xqDEDpv/AF7UkcGxQUkFsswQZjUfzo1hEZCxznz6mT61enb6Zf6kgTMQBQoVAX4l8RARLK9DmP3FL9jgBu2UghSfMSRMyKmc/tLWx7j9KMWEyIq9gB9hUyEiJJTRXxHKbqJV1PuCP51M4EhMIx8ynLvrA1+lFsS8jSlnh94/tUjqzD9RV42JlZFHiOeDIYNMnKe/9+tJ/MQCuMu8n7RFNNhcoYd4pT46NWPUN9iKITcEBIF258E7TJ+ommvF8Yu3FFt2zKDIkCR7NvFKWIMog7Aj6mmDxCQC28AfQAUtqOJ2v0lAXJqGuUuFW8TeKXJgqSsGNQRTLxXln9itoYJt3NmifMehjrQv8OLf792/yoY+Zj9KtazetvYeze1Q/oeo9QdRRNOBsNi5n9TY+rtB44lMcTceGfUx/f0r2s4/h8jPbnN4YYEjqddfp0rKgNTnMJ5+KyuGwqn4RaZso758pMd4A1FCeSc9q/bukEIWyluxmV0+X2qwMDxWy1rxL7sjCA6XIWDH5c0Eqd9KE8Z4pgCj+GXa5Er5ruTN7E5P4Vn1eepZWj3JPMnDXvK/kL5bmdmXQDMwzMwnXQ9O5NGeCKMmUKFA0A9qEWeYB+xXbjEu8KDkAHmJA0GXLoB+tR8BzJItCAC8K52hgfiykCDG4mDWtwubJJXb7R2mB8q5Y7Ei3h3udERm+ik1MazmtZlO6yPoa5LglvYe5bK589lhlmJOU+UkaiYjTvWiKgbuUfwDENbxFgz8TwfWdP1/hVyX4a3BEiRofQ0lDlq+bYNvA2kiGBZwXGx9/rTomHL2wslCywDHwsQdTPYxPz3rAa5qppiMMb1hkVgC2k69Dr8tIqZwUXlU+PkkbFTM+/rW3DcIEtqo/KANPTT+tdr90IMzEBRuT6kD9SBUJlFebg/mfE5LQI3zr/GlznDjPjphoXq4Jg7nIIHfbNTnicIt1CjiQd/6GuGC4ULNoJ8QVywJA0n32jvWXWwRCabIcGcZRK55v4d4AsW8xaVZ9REFiBt/xq2eF24tII2UD7Cq250/e4+wnpbH1aTVnYc6VeJQCaj2tys6IW7PP85KuKCpB60AxvLGFFm+cgQ+E5WCQAYJkL760au3aVfxB4obOBu5ficBBrr5iAYHoJor03YiGPK+O9jEX7SlcJg8zoSSSSCT9+tGeKmEE7TPT2oPw7iGS4C8AAdB6VJ4nxNWSEM+vX6VFEExvkxz5T5eXE4EZmyxdciBJkqq79qfeWBcTDql34klQZnMo2P00+VLX4Z2z+wKTsbjx9qYOMDEraD4Rc7W2Dvb6ugnMAe8GQOsUMgXYhhkbYFPUPA0G5ytZsHe0JJWAAJJMiNBU7h+PW9bW5bOZXGYH09fUbRUsiQRWhytTKtsYMPEonjHCrtlG8RSPKToR/ehgUwW8ZK2z3QH7CnHmrgYuYe5rBVHPvKmQfcgfSkqzhYVQNNBH0FTCmywIfW6n+I2se4u8w2DcxdpT8MZvvP8BUi/i5OmwrhzNxDwr6HLPkIkdJIodhccrHykyFMgiryDmLY6hbC4jOG7AwPpQDAiMSv+/wDnRPh2LQW8s+bUmoHDLWe8TmRcvm8xiekL3b0rK8SPyI2Jr9AaU+YE/eMfY00gadjS3xlJaO4opgoIwol0HSRTBNQ+XOEm691iNLNpnPv8K/c/au5xEUnn5Inof0kgY2v3/tHn8PbRV7k6FkUieok6jvTrcuUucoOzYW3nXLlnKdjE7+x29aOMOp6UfGKFTm6zJ6mUtKU5hxDviLz5jBuNAB9SP4VlEsbwMFgLJDhpkkyQeub5Gsqc+0XIB8xrwfH7BcFyqswyljdLk+plcvyJothcPg2jIcOWMxPgyfll3+VJHDOWv2m5ltMUXvcH8UEUY/aW4cwshluwZYZIyj0JGp360FkHiWDcM4XjDNdxdu1YUuFWHfyW1yESfhCtOusjSKCXsHjMZluLaUhJAKABdxIInXXrR9eeMMUg+LEQVyiPpMRXPD834REZbXj2z0QZgpPSFUkDWscjxLuN/LVlrgRG0YAhh7b11xGHNi+VBOhzKfQz09DpQbkzjFxWzXUYMSZDAgkE7w2vzpi47xKxdKkOoujQoSJK+o9Kb3dXBnuCsZet2wzu+RZ3zZRqfWhP/UrZJW063FYEgg5oJ7nURpOtRsTy/bLHxcT5ZnIYMb6TJIjvAoZi+GYOzczJcMuIyTE+uZtvmD8qWH0tCD7xu4MbnhfvYzSdtum1QudEzYMZc2cXEOizIBJ6eoBrOXUy2iukTIgg6RGpDGTpvp7UdW0WSQyrr+bqANY1HeiE0LkItqE5YR8ygjqAY9/etuI3gtoknQa/0rTDk6Haf7+lece4eMRhbiCFfKYJ2kbHTaim9vEyoUuA3UrfH3A/FbcebzJ9YBirWw+1Vty5ya6XluNspBUzsQR066TVloIrGG65jmsZCVCm6E53jrVSc58V/a8QSsm3alUB692+Zq1sfhA65CW8480bwek9KA//AOJsIZAYdwTmB/8AIfprWcmXaaiIWxKztcs32AYWXKnUHKfsa3s8rPcYqtrK/QGFn5tvVq8O4XbtSbasNep/hqBUt1MbmR6/woHqnxNbIF5T4Xcw+FFq6AGDMQAQYBPoaY+FY3I0/Lv84oI3F7QOTPJn6+1MGE4OWTO0ooE5o1Py6ijIxqzIeOJ63BEsy9hctu4xZk6K7GSwHTN1HQ9q9B1r3EY3MAiAhV77n3rlNF6mJG4vcizdMTCMY9gaphuabhdG8MZQPMszMxtHarnujNIjQ7z2qMnCkUQLar7Ion7Vg5tvUmy5RnHcWcQwITIBOmu5/vtUdbAtiRLsRB3AA7a1eGI5dw7zms25/wBgB+oihzch4X/7ZPzIP2NV619ywldSpbNoKhYsCT+VdSP61C16LGszr09quS3yLhkbMFYEbec1KPJGEKlTZX3BbN8iNqr1RIVMqo8fVviQgxEgzH260Ku3We4WkgTufT+NWHf5c4crvbN10cSIuagfSJ+dQL/KGEZhGNUzt5JED1G1E9QGZ2TPw+4UzYbGwQXuQgJ12BOvuWpexGAuJcKOuVxoQe+lPXJuBXDu6Wry3keJygABhsfinbQ6RtR7Hct4e6/iOktETJ/QdqyV3xvTZzhBB6gnl/jyNbS2xyOoAg9YAGh/gaP4wxaeP8jQfka0tcLRIKIojTYTHudakvazKVGhIIHzoyggUYB3UtYlN8MtXMzsrZSuikrOYe/Xb717UfGfubpssCHRijzoAVME7dYmsodn2mjt8mWdw7kyyqDxLeZuvnY/pl/SpFvlTBna2jepdj/+VbYx8VdXLaS3bBBBJuK+/TQfegmG/Dq9EtcRe8Sf0Ipf7kycQ03BMDa/xLdhf9xB/V5qFi+McMtkwqt6IHIn3mK8t/hwszculh6LH3JNFsHybhFH+EH9Xlj9Jj7VDXvKixd53sLraRrZH5Sfi+5gCs4UMQjDEiz4qONIPmkntBgGm48pYM//AE9o/wDGK64vhbJYNvDHwSPhgn6elTdREvxEji2JxIZrlwXbIY6AyB7AxQZlLEZmzE99YqxcBhhaUeJYc3PzOf3s9zIJj6VIu8YshDke0LhkLnBAkdwQCBWi9HqZqD+VuEmzbZw6srgQAGEQf9UevSmdsMhtoz5MoJHmOx3Gh02FVljuY8Tn1v5spB8pBTTtl3HpUrjfNoxGH8AW/wA4bMT1AYfD6g1rkrRl/ePNnFpdUtbYMAYkdxU22sj5GkzkO/8Au7iH/MCPpBpzB8hPZSftR1/01MGCeF8QRvJm82uhEUbCgR3qtuWsGviAzcLyD/iDLE9jufSn628GqR5bCxJzNH9agX+KWRoTr0CjMfoAaI4e/II0MiDIB/WoPFuX7ggABbMebJoxPbTZfWhZsVHcJFbxIeL4itsBijFT2gEe4aIpY4pzyhVltI0kEZmIEfIGaav2FB+RfmJ/Wtv2dBuoj/aJ/SlwQITmKP4dXlS5eZ0Fxyoyu4DEa6wT12p3bEltST2Op/nUXGrCeVYOkdB6T0FQMLiRcvaMyXLakNbI01jQ9GOxBHSihrEipCfWuoauD7VupraGYPczxPnW3jaCtflW0Eabfypdu5oTSPT6VqdNvprXQ+39/WtSQdBvVS5ExmFdxC3Db9VUE/KaCYu2ttv3+Lcqd1uIFB/5qBTGa4JgLevlUzvp/OoJUrniuMBdwLtm6v5Q6nT2dQDPT4qX8RdHRSo7Sx19PT0NW5jMBh0BzpaUR1Cj9KUOIY7CJmCWLdwDqrsv2Ig/WjqZhhE3DYoowZSQw6gkH61ZHKnMwxCZHMXlGv8ArA/MPXuKRExNkkysDoMzfTQfeuuFuKjC4M6sDKlWUx6EHWK2Gg5bSk9q1dYNQOB8Z8e2HEjWCD3FFCoImY96ZU2JJU/4m4SMb4h/+aitoN2HlP6A/Ospj/EvB5rVl41Ryp9AwkfcGvaEw54lFbjM3CLBbPkCk/5SV+ykV3GDEiLlxfZifqCDU8WhJj+zWJa7g77zSVxqQb+GuiMt4765kU6dY0GteCxeE/vkj1t/b4qKMF7yd/f0ivCT3+W1VcqRbZbYskf7YP612tX3EiVjoRM/U1Fu8fw6mGdSeo1MHsYBrlc5lsTAaF6uQY9hpvV0ZISu3SQP8PTq2bb+FKXEuc0EottLo2kzl+ROsVO4vzRZyMlh/EZxElYAB3I9aUFRY6elEVPeZJkbF3/2hgFtWbHTMMyr/wAiZAPypk4RyYgw7PiPM0ypt3JlY6dDJoT/ANOuEABWIJkAAwT9Nak4XlvEFpVXUjr8P01rRH3mQbnbgV1LZe4LgFrMFCsBnk+qmDFPmBcNalTPSY6H1pEf8NGuAsXAOmkzJ667A0d4Dw62gNi7evnQDwrhAUnfSPi+tQPtWpqrm68JwqXFyBi89DmCnudIAomBNSrWHW2sABVOwjSlzGY682IZMNctjKoOV0JDd2VgdukdKrG1TYxloesuVOvuPUURxvNluxbAu+ZnIVFG7E6RAoBwTEX7ouriAqvbIClFYAyJBBY7Go+FtNZxxvXU8Rcq5H0i1EgqFOuYt1HeiDJu4mvQAamPjxDhsZp6a7E/D9aw240Bn2H61z47xz96iogLuQI9O5+9dTiSu4kD0pZ12mZHUj4mxIhjE9/t96F8IwDJcafLZAPh2y0wx+Ig6QOgBnc61C5jwOKPnw1y8epXMoj0AABNAuEc23cMSl8M8nzZi2YewarCkjiTfXEfLygDv6gk1paGlQcBzBYvghXBYjYjKfp/WvbGMgkN5SN8xgR3k6UbED5gzz1CQQ7kfU169rrI/v0qPhMfncqIZYkMksOxzGIB6+1STcEa70FxRhCpWeIO+mvT+taugzaafx+9aACKx2JOk/38qqpUx0itTt0Neq8nY6abGvTbOaIMQNYmpJOXlYEGD3B2NDcRy1h2nNZUeokT9KM2yIB8x7EaVuL6j8oP+ozP3qCURcTsVyWoBOHRS3/qw30J2+lCn5HvE5iqJO4BBHsIjemnifNNhHKXFuSI2UEd5BO/vQ3Fc7YdU8udiR1WCPkTFWS3iZKiDuH5sISMrLbY65tSCBuqDzFdNTtFGTxYLDMS7MPIg7dyOhO8nYQKSeK82tmHh2goGoYwzA9SDGnU6UJscavhpV5LHYrM0fHuUcyHb4ll84Yh7+Bd3RA6lDCjsY1J30/WsoXwjEY1ly3sF+7YasREA/mAJ6V5UfKAaqZAuP8AZO1c7D52IYDQiKyspeFnTJ0+/X+9a8tbgf31r2sqpJ1J0B01/hXJUBjQaiSOn02r2sqS5GOCt5v8NPfKvp6Vl3hVmJ8JNP8ASK9rKuzM1NbvDEIA8yxtlZhE9QAYqHjbDWFYrduNA0zsG7a6jesrKsGUeINw3M17yKSpBmZGvXqKYVZbtpjcRTExp2+c1lZUbiaEVuJSwVZYBCcsEnZcwPmnUFRFEeHLluSSzHuxJ+232ryso6TbE7BG+1ZBtBupmgWKuEvaB6uPsHI+4FZWUIf+2ZTxNOCnNicRcOrIQiz0BmY9TFGLl0sNY+le1lYPcg6gvimMNpcygEx+aSB9CKQuYOPPiPLcS3uIYKcw1GgYnasrK3jlGL+JlQSrMpB0g+/8qJcA4/dNxFci4NxnEwe4rKyjiDXuXDhFz4dBquZlBys2x33JHSlrmriDWMQ1tIgQdRJ1r2srLgXDEmpBwePuXbly2XgCIICz16kHtRfh3Dc6Szvp2yj9Fn71lZQmgr5nUYBRmVpcTsx/iINaXOXLAOiEezv/APtWVlZmpHv8u2Y1De3iP0/5VsvLlkCArQRqM7x/7qysqXJFLmzgVqw6i3MMkwTPUjSdhS5atAyIG3SsrKOvUE3cjsIAP99qy1YUuAR1iaysrfiUJaXA+DrZQBHueYCZcmdO2w+VZWVlKwon/9k="/>
          <p:cNvSpPr>
            <a:spLocks noChangeAspect="1" noChangeArrowheads="1"/>
          </p:cNvSpPr>
          <p:nvPr/>
        </p:nvSpPr>
        <p:spPr bwMode="auto">
          <a:xfrm>
            <a:off x="41275" y="-836613"/>
            <a:ext cx="2667000" cy="171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46086" name="Picture 3" descr="C:\Users\Public\Pictures\Sample Pictures\cultura soci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125538"/>
            <a:ext cx="2016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4" descr="C:\Users\Public\Pictures\Sample Pictures\c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484313"/>
            <a:ext cx="2089150"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5" descr="C:\Users\Public\Pictures\Sample Pictures\cultura individua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3500438"/>
            <a:ext cx="22383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9" name="AutoShape 7" descr="data:image/jpeg;base64,/9j/4AAQSkZJRgABAQAAAQABAAD/2wCEAAkGBhQSEBQUEhQUFRUVFR4ZFhYYGBwbGBUXGxUYFxgWFxgYHCYfGBojHRgXHy8gIycpLCwsHB8yNTAqNSYrLCkBCQoKDgwOGg8PGiwlHyUsKiwvLi40LyksNC0vLTQsKi8sKSoqLywsLywyLy8sKS0sLCwyKiwsKTEsLDQtLCwtLP/AABEIANUA7AMBIgACEQEDEQH/xAAcAAABBQEBAQAAAAAAAAAAAAAGAAEEBQcDAgj/xABHEAACAgAEAwUFBQQIBQIHAAABAgMRAAQSIQUxQQYTIlFhBxQycYEjQpGh4TNSYsEkQ1NygrHR8BUWkqKyF0QINGODk7Px/8QAGgEBAAMBAQEAAAAAAAAAAAAAAAMEBQIBBv/EADcRAAEDAQUFBwMDAwUAAAAAAAEAAgMRBBIhMUETUWFxkQWBobHB4fAVItEyUvEUI0IkQ1Njcv/aAAwDAQACEQMRAD8A25pACLIFmh6miaHnsCfph0cEWCCPMb4pO1HCXn937vZo5jIH6RsIJgjEdV1lVI6hiOuK7g+YzscCJ7rpISzbjwuxd2W7ogfDfmR0wRFt4fAzBxbOGtUHh1glwL8BkN0oY34K3/LcYk53imZV3CQBlXkSfiJ+Gt/Vb+dDBFeYfA7Nn86HBWEMradtvASsWoMbs0TJRHkb5C/D8VzoNjLbfu2OpTm17UNXQ778hgiJMPgefiGcCLUILGyb2oCUgCtW3gC+fxX90g2XC8zK+vvk0aXIX+JejczV77enrgin4WPIa+WPWCJsLD4asESwsPhYImOFhY4zZsLz5+WI5JWRNvPNAvQCcl2wsRvfRVi/T8LxxkzpvyU9f5/MeWKUnaVnY2t6vJdCNxU4HD3itnzwiUu31A+8TsCvqcYn2v8AaNnM3ndGQpYg3dIeXeMo1SOWvZF8+QAvriWK1CRuGfRdiLfl1W+3h7x815ntZxhdA75W10FCu1m7N8xXh0sfIOpNXs3CfafnYyHzLSNCXK96hOkMPiANkNtv/rWOzK8CobXkVMLOwmhdTmCvpW8LA/wLj0eZiSSKTWukG+p6Hbzux5CsU/az2q5fIOsTm5GXWBTaQLIFlVJ5g/h8sQxW5khu0Nd2ahMLgaeyOMK8Y8n/AMQERH9WN/3ZNvU+H/LCPt4hPN059Ek+n+/88dvtd0YMce5Sf0x/c3qFsN4V4znsl7U8vnJCiudQ30kEGr52eY5XjQYJrH88RwW0SOuPaWu3FRSRFmOi64e8NhY0FEh7tc6AR63dd2rQNydO252UdPkT0simQxROyPJL8DR3qDXUpBZxQ3+z+Gza0BZNYIO0uYkRU7p41Oo2XFitB32BoDmSaA6msVK5rMln1SwJTfEWQA/DbKtbgkpRbcG/MDBFBihy6ohE2YrSSAdPK1FEMaNaCfDyIHWgfZgy+nU0mYPeWeSgggBRZutwQAb2s3W9WOaizHet3c0NWQELDw7RF106dtOjV6d4fTHrIcQlV1E02XdN7AZb06Rudq6q17CtWxtaIoGe4pBK6OHn8I0aUVVFaiwOkt5AV5EKdjQPCHJxSNLU01Rx6wo8JICtYsEg7UQPu6je5IE6bPZgOB32WpmI2ZNiAzMSdIIF6RXP4N7s49aswhAabLAoTZZ1vf8AeGnpqHrTHqbwRIzRTuyd5NGZJFKgADRoQ2l2dO6u3+HaxzhSNlld4zNONDFfu0jAb0b3BAI9NwasXbRofeyWdKDsvdtJdBtIUqpAtjttyAsDfc20udy9rbxXqIG63qJ0n63t89sEVdwHgqhhMJJDY2QkaR8XID+8a8sEOIuXzkRNI8ZJ3pWUk7Ak7HfYg/hiTgifCw2HwRLDYWPLtQvHhNEUbOzEbA11v/f5/jiFKdVXseR9Oox1eS9ww52Niv8AnsfLpjJfan7T2jl90yg0sAO8kO4GoWFUda23+WPn7Q02xxY0+OFO7x59LTBdxK0abtJl4RTuDz2Xc7b/AJb4bJdp4JGC6iNX7wqvI+hx8+w9keI5hCxXNEmwdbaQWHxDS7A1WkDarsYh8P4nm+HupkWUwk7o6sqsBQOnWPCRy+Y6jHg7NowNY4Ej5T5xVhr4P8muHH2otI9rvbaiuVhlA1EhmB2Rb8TbdeYH19MCXA5YY49nT4dG5BAXd2DVzHVq5gMB+1FTe0+Xywkys8gSSKSYM8lE6kMewJF7bbj/AEwI5LhURZmaTLEV4VMpG4FUdgaJrfF2zNaYaCo3+VFJICySgoQMsaaVr3q6Oa94lkSIka1OqQGzHlwDYvrJIdifVuj7dMn2qjeAwplgYQKKO1jSFZyRS3qqyGsGx54bgCQwq6d5FqGXJkZZFZXfVJVNdbKy8vLlgR4ZxBYkbUCb5D5xuln/AKgfpibZh5Ipllou9rsWtqf1VrkeQ/KPOFJPw7OZhYHrLQJG8okbcCSLXS6Ru13X0u8AHaDjT5vMPNJzY7D91Rsqj5D+eLPjvaU5qSfSe5SYxlwxJ3ijCBfCOV2ary8sVL8LKnxuiih4rJuwDsoGrr5YmigDXmQjEgBZ8014XRlU+3cFCx7hiLsFUWWNAepxNfhIXd5UCGtLeIlrF7LV7Ai7rnhyghVirK5e1Vh0XkzUd1J+EWLq/TFlVlJyYVGUwuUlAuOS6DsGcFfSwBRO3Q88bj7MvaMMyFhk8Mq7MvKjuLAP3dvpj58zA+zjPmG/8j/rgq7B9ls7xCaSXKSIkuWVWtiQWJtVApSCSFN3zxUtVmEwBycMj6clPFLdq12IPyoX1anLD4rezhn91i96RUmCgOqtqWxtYPrzrp5nFkMWW/pFVCc1SdpXWkVo3k1FtkZlagBqHgHiBHMHYgddgR50jBLLkZjVgli9sugttttvXPodrOwL+JcUSAKXumatW1L/ABMSRQxwg7RwsGNsugWwKtYoAkGh8QuivOwdsdLxUecVRNIwybs+kksxaj3kShhQB/e0mvJvQYiSRJ3dDIy1yALPZpt9gOe+29auZAFkpi7QQskjoSyxoWYgHkLOwNEnb62Mcz2py9GnLUQDpRyRbBd/DtufyYcwRgiG5Io2VbyE1GqAZ9qIUWKA2DNXz6WamZ8KZX/osrkMT8UgBIY7gadI6ttf7QebabqTtHAFDa9jdHS3QKb5bCnUgnYhhV3jvw3i8c48F3VlSCCPMHpY6gE11wRDuajAnZjl2fS4IK94NJQgISdwxIVaIHkDQN4m8L4FDLGGeORW1HUGd7sFl35AjSSBtWk1giwsEVblezsEbh0SmF0bPVdJ677f54ssPhYIlhYWFgiWOOaj1LQNf79MdccM4hZaFX5Hr6enzxDOKxuFK4ZL1uaG+1HEzlsjmJgAWjjYjobCkgE0CL+Rxk3s+4J3+YzedmCPIr/ZhSO7MhSyy6gxBXWtHetV7kbbJxjKCfLyRuNXhI35j+F/MEbXjKcvKvCJ30o/uM4W2GpjlZgAra+uk8/wq63wYXtY1zGfqIw9R7a88BoMbUBxyBx9Cins5NM0BbMpIjGRvA7h2CDw3YVas3tWK8yTSJxBcwrxwiJghZkYUEJ1RjQKoUfETRGOPEO0UUiJ3E+Uk3OrXNoGkoVsn67qw39MUfazth3+Wly2TImfuT7zKo+yiiFa9JN2WO170Op5iOzRyPkqW0r4YqzK5jGZ+6Cchm83NlEhh70QL4XK7CQlixVnJACixsT1s+kaThvdFXikWNgqsbmj+O9woVzqF+fnvQ5z4OxTnJQZqIiXvCQY6UFNLFTTM25sHYDkMHvbDggkykUSRqREyi2JBVQoXZl3Y+nXat6xtSWmOJwaNSaqmyCSYFx0AohPPduA3D5EZIlzXhj7xFQCSNtTNIpA2alKmv3tsEvZvsxl8tmUiMEbukCytI4dmsqLK6gYx49QAFEV1IwLe0rg8UQ4fFl/E5gIJHNtUpKn6sz/AC5YNuCdsEzOVDqWaRQveRqNT3qXUdIIJXmduh5EisQWlxbCDGDQ+C7s0Y2hDjiPhQ/217Px5hM7N3apLlyCXTWO8tgftFZNLHQdWpGPS8U0XZvLNkcvIBLNm8ySkaa/ApUkO5CiyqgXz5/XB32y7TRrw6VXvvJo2jSNhTktY1aOagbt+AO5wI9hI0d8mkgBWSHMx0wtSWejX+E9Mc2eV+yDjWgPWg/K4tEYMoaNUT8I9nHDTkjJKXlJQ65mLxmMjY6UNaaPRr5b4ynjvBPdpTHqV1I1RyqRoljugwqx0YEXsQR033bNiL3dstEGSMKYxpP3QClqQSdiD62MCPtE7MIOFxPHZbKEAszFndXanLN97x6T5DxY8gtn9yjjmVLPZaR3wFL7Edh+F52KJikreEnu2lPhNgOrFACSDy5bUeuNV7OcAyuSUx5WGOINWrTZZq5anY2as8z1OMM9k3EO6zBQE6SFk26AnQw/Ax/hjdYHJP8Auvr54zLdbp7JPcvVFa9yiMTXMa8ajxV6pw+OMB253/l9MdcfTxvvtDt6pEUVTx6KUhDFHHIVslXAq6AFEkUdyfpXXamCTAke7ZcWgUppT71n+0sjw8jW/L4bMztho0xGQMRqIpdI50LtgeXOgLO45asUOrJgFqzFP4L+zuwdwKH8XXpQGwAEi8VzJk50kbuoI9J2K6YwtFFFLRUsL1A6j5V1GHky02hSuUy+u21bLt4wFI8W5K78/unzGKdUygITu8yGrfaPcVuSdwdhdjfcj7xB7KMq6LKy5jwhYiLXw6Ix4gfltY+YG94IpksOYAA93gCA2QFTT4ls7FxvqK9fEVHwjEwiZWcpBCjeDQ23iJRmlBphqo8uXMnA/IcnuAs7b86iUdGJWgBXMjaqAA20gWfD+z+WzAkrvVOqiCUtaWqXSDQo0R6C9uZFN99z2/2MexrnZquY+0H4etXtZtOF5iVlPfIEYE8t1K2dNGzvQ/y88ScvDoULZNCgTzrp+W2OgwRIYfDVh8ESwsLCwRMcRc3CSQdN11Bph8sSsRM2xJCgH8a/nilbnAQmoJ4DHHofJdszVZxbiy5eNpJTWgE6j4TXOmvYr64zPi2amzUT5p5IsjliCyvItySr5pFY2J5XbHyxH9qfHps1m/8Ah2VAJGnvGJ6l1pfKrKk+n1xm4y/eZwHMO2YAChi7ldTNGWCByG0gG6JGnw70DijZLNf/ALk2OoHqePP+LRmMQozM5n0UjhmdjEUUa5KB5GBuafVTbk6lRDZUAgX1rliy/wCJPGxmMJywEaR95ltLQrpJAaaBlLFXYjmyk0SNXLErM5EyAX7vJHd+ORkkBrnsAHbzYK98+WOEh0jS/MDbV9oI/wCJe8pBXm+kdeeL21BNB8+clWIqMU3CuMtlY2bRqyfelW0PbQmRVLKu9NE1KRe55Eg3dsvabKoZ52lik1gkJGrd65sMNWonTWlRdAbX0AxncaqKMRIdGdvEQVPdkOu1Udr57Ej1xp3aLMZAcPVmSBJMx3blFAVjssjGk3C/Eu+2+ILRC2+3PE6ev5Vuzzvaw5YZVVLmyjZV85mZImzLmH3aGOj3SJIrd2oF0Suq768zZxE7HdjnnzJklR44u71KySBWBZVaMgg3upJ5YtOD9islmU15TOBMyF8Cq4BDIAAxUjX4gCxrkWNcqN72TizUuWcIsEbQlcvMj6y6vCgTYLQ0sN+fMN0xP91xzWZ9KclxE1geHSnNC/absVJBNHLlInljZdBLOGcyszhee5208hXyxEy/EEHCsp3L1mIM1QP7mvvXJI6qQF+dEY0bMQZiFdWZky/cQkTOyo4YhAxAGpiCSa+fTngEyXZiGZIMxxGeLJR9xGkaIQJZkRQolbVe7A9FO1cuvsMT3tDZcxj4a9VFaCwSkx5KRwfty8jlIcirTONTlHA7wjmxLLy+ZPM4re2Xa/OuJMrIEhRSA6RnUWtVYK0gJsURyoYu+w2XyEUzNDmLl0NGVcgCtf7RGIWwwCmuYs3iV2n7CHPSTT5JrZVHeA/s55RQEcR/eCqLPKyo2NkQxRRbctDO/HPv8FblfIbOC52uWHog/wBnMv8ATogfvROPqDY/8Vx9GcMa1UmrIB8z9PLHzn2DTTnoTuCI5LFbghSpFdDzx9K8HhIC8tgL+dVvjF7WiMlsjA1p7ryM0s1TvPorWEHrf1P8umOowhh8fURsDGhoWeTVVHaFpAiskywgNTMw5gggbkEDf/e29XlcxIsils5E0eo6hqG9ilAOnY6jyvptyIwQcQ4dHMAJV1AcgSRzHoRfn6EA8xiGezeWP9WKP8TUfL72+w/z8ziReKjOTzKVEc3GCFvSWJI8Llizabqgxs7DbawCZUXFiERmzKupc62AHJotSLQFqSymtuW13WLpuDQli5QFiuksSbI0lN99/CSL/wBMcTwHLKrKUXS/xamPiOll3JO5pm/Ennvgipo2YqokzkepWYqVeroIqq229OGu72auuPWRbMu1JmoZGCg+EjkKBsiM7Gj8rvfli2/5Yy9V3e13Wp6vcg1qrqcSMrwuKJiyLpJJJone9zYusEXnhEMyqwnZXOq1YeR+7VDlX5+mLDDXhYInwsLCwRLCwsNgiWIeZlF0RZH++m+JmImYk6ECvM/yAxn9oGkWdO6v8cyu2ZrDe2uc9w4n72PgnABIFmOSJwyNpNa1IXSRYsFtwawKce4cdYzWUMbDYlYn7ygKOkig4A2HiVaAXckWTDtrqGdy7RwpmGjklPcsRpkQRsXBDbXSuRz3HXlin7O9hkzGQ957mJ5JZS0cZLBe6XWvdaldSpLb6uY0jbcjFazSBsLZJP8Az4q5aIjtS1nPwQr/AMzfEJoSGY2dHgY+pZlZm+tn1xwzsqtstxqSN2cLR5klUFtXmBjQx7K4xkJp5y8UyRyOsccuqNQqEoCWDE7rvR6+mOM/smeKbSqRSRFv2srtqClhv3a+EuBfMUTvWLLZ4K1BVfZPJu0WfZgKyKuXJYqviJ2sM6rVdWZmFjooUWaJxb5TsPK+bbLFkMw1Xew2BXUCa8AIoUOuCj2kZJRxCJ4IlCZPLRzTRooVQgzNhKXbk1/IYP489GYzmIghOglZNGokfEPg8TLe5A6j0x5LabjRd1U0NnvVroshz/YHuc3Fl3kfXIy6e7TkLGoqS33RdkgVRPLBF2P48MjmeIx5ybVLcZXY65yqsAU23kYNHsdzd70cHWRzkbxrPKUJjDASlSi1990L7hDvve9dbxn3ZLOe+ccefTpSppUJ5yJqESkWNqFfKjiWw2h8slDp5qO0wtY3Bde33byLMZJ8ugljnd1V4pEKlQCC1myKBUDz9MD3ZzsDPnWVm1JGa1TvduB/ZBtztsDsB68sG/bfKnM5/LwDTaQzy+JdQY6dKAg9CbHpd9MWPCYMxHk51Ukyoijwtq0y6RJIsZksUAyiuVq1c8e9p2l0RuNIrgubNEHi8RgshznZjupXhltZI2I25OoOzCxuCOR364N/ZP2mfL5n3KZ9UUgPclj8DrvoFnYML2G1gVzwRcI4eeI5c++ITsRGXjCTR+EHUCu12VINLyIIPXKO0PY7NQN9qF1LEsj0RSBmkCqSNi32bHa9h6Y4sdq2ji12Y+YJNFcAOhWhZns+kXaGbTsJIllAHK5CBJ/3Bj9TjY8kuPnHsp2sdM/lpc1IZEEQgV25qmrUodq3pjVnoQeWPo3h2ZDqCp2PQc/r54yO0Wf6xr3ZafPnJTtdWANGhKthhY8x8tsegMfRtNRVUVQ9rWjCIZJHjpiU0AElwprn6Ejp8Q3GKWKXLNGY+/l0krp8DfYlbK77qNJI9PAbvF/2jdwItHc7vX2oB3KmtN9b/l0vFfNlZQQyNlwSiju6TSz0dTc/7vrV1yAx0irctNETtm8wBQRAFYXuuyiz4iAy8udkVpwRw8KEmXRTJrF60eje4JHxEkfFtvYAGKaPL5hVZayzWlgER1RQgHoCpGv/AC+G6ss3ms14BH3K+DxhiLD+Q8XwnavQn0wRcj2TcLtmZS182LVWoEghXF7XyrmeXTrN2W1oFaaQkOWV+bCwFPMnmNQPIeLkMeJ8xmBI4RkOpiVBKnwCl8I1+ZI5DxaRuLOPLZnO/vZcWLB2oC/72/IUfVr5DBF0HZiTcnNSknfqBsG8NavhsqdjexF74usnCURVZtRUVfU1sCdzvipyWYzIkPe92UKmiGHxeEAnfZed11Ixwy8mbkhOqSEM2koUO1AqWshjYKnoeVVzwREeHwHnPZ0JrBicfCNJU2fusdwLJqzsKuhyxZZLM5hGuZou7Fk+IWB1ayfhHh+h88EV9hsMkgIsEEemHwRLFczEMaH1UAn677YsGwF9se0a5ZGJKqwFuT/Vj94Ec76Cj/LGR2mKtbTOvLx9ArNnjL3UCD+MMV4rkia8WZIP+KKQEH0IJxG4RmRw/OSZCZlWORjLk3JABWRjcTG/CwIoctwfMYpMzlcxn8xGWWXLRMkkuXavtcw0aeJS13GWQtWx58jh4vZrBNm58vHdJLBMHZmLPlJIjrC9C2ojcjHMDY/6bYynHE8sVNJKdvfZwCJO2HAczO/dtPmVhYUseXjUhW0gHvmLglTqPOlodDzu+LcSGRySPm5e8MYALgBWlIsjSt/ERV9OZ2HKny/s/wA5FawcUnWMcldA5C9ACW/kMUPansE6GWfMTyZlEyU7tLMRSyldMSol+G2IIr8qxDG1jyGF4oMsKHyXRe5hL6YqRkspxWJZ8+0WSEebAeQZiSikVFY42sqqrpYCjzsX5YH+HLKmehy2XkzOSkZ3MkTMJYEUJrVohsHRqbz2qicX/bfiEnd8PhnIWOPJRzlejzBNHjvbwEKQPNzeB7JmXMtlstDcQhmCxT6PEssyGSJdbDUEDLRUbFTe4AxqXQW1w+ZKq19M1b9uuxua0R5iXMe9ota42JjV2aRY0SKOPldje7vEjgPEb4plo2yzZR48nJGUNUx16g0ZHxLV8h0PPF32QzBzSH3yV3zWUl0tlyqosUgJ0y0n7X0Y7A3QGxxI9onCe8yTSp4ZssO+ifkUIdbFnkCLJB22Hli7ZoA1gedN2SillvEtGRVd2kbuuK5SQihNDJAL5GQMHAPlqsCh1xY9nzSSHuswrt4n7zdA7MzMkZvxC3Y6gKqrN0MAnartiM5DGsoMUJYSIiIHzErgUzqzGoYw2oBubb7EA1y4L7W81AmiWATlRs51K5HQvQIblzoet4y+0bMbS8vj1w6K1ZZxG0NdotVjzS5dZJZTSRqWJ8lH89sZhkexk/Fcu2cbNurTM/2bAkEqxSNbDABRenkaF+eLTLpNxyMvJPFBACLggtn1Ag/ba/lY6bemI3EOFZvhssSZHNMYnLsIpQCqhShZjtQBZ1GwBvEfZ8cdlcWSH7lJay+YbQDBZ/AAV0t91TfnqUjWP+lmPzUHG/8Asp4wXyEBbxWlG/3lOm/rWMH4plJY55jMojJmcFl3jEuxZFfcWA52u8bN7KMmVyEAO/hJ28ixYfk1447XkuRNe041w10Kjsrah4OVPVapDIDyv5Y7YrMmxsANa+R5j+eLLFjs60m0QhxFPmlCVWe26VSdppwoTwSuSWA7s1QKmwxG+k0OW+1jliglGXR3Agmbu5NJZSLLXXIDb96tqFedYI+0DgCMmVI/Ea1EgE1eoaSLK1YHI38sU2U1M4Vc6NZY+HcWaO3Ia+XM8/wxorhR8zBAVRDBOSIa0gglVEkg328wxsVdqMc8z3MksheKc61CkigqALG58e5IIKMWPIH54nwZvxwls6h0ppYV8UlOAxNb1rXY+XLfDQ946kpnUr4fD++ygiyRzq/W6PMVgignKwGIye7yhoyoCXtZvY+G/uVVfeXkWvHaHLws2XBhm0tGsaA1cdNMupjXrdXQHTbHaSZ7IbPoCDpoDbY02oVzq/wvHNc09E+/bjY2CAasULA8V0eW/LrgihSwxxtqeCW7ra9tI0sBYINOjdKIZmPMURcP7NZfSsihxcZWiaIV1oqaHMWfr8hVfm5HaYmLOKNbALHZGoXsAaNbE/D6N1GJcnA82f8A3RO6ncVup1E7dL6XW9dBZFKh7JQKrLRIZgxsjcgML5V95jX4VjwvY3L2DTGthbXQ2ocun8/lXGDgeaBBbMk/CGq9wCSaHIEglf8Au54IwMEULhXCEy6lY70k3RN7nmbq+VD6D1xNw+GwRV3Hc8IomJF7cqsH0PljGsnGvEuJCLMH7GElmVrInn592TybSpsr1APMbjTu3PEAmWdm5IC5A6hVJ54z7sX2eMnDVkjlV5HYzTRM2xdiWBVx4oZQNNMPqOuPm7VLele8HKgGlDjX13Z6ZrSi+2GgzJx5BXHaPh82TgAU64YnEmWdtzl5VsCORjuYXBaPUT4Q++1FaU8S0e7cRgRnSKMxZhALY5OQiSJ6HMxg0fVD0BxfZTjMrIyb5hF2kgcKuZRSCCCvwSjnuKDDkWPOq9l2aXVJEGBjRpoUNVaJIssYPX4Z5NjuKPlisx4LXOAyzqdCMfbqontoQjXhvE4cwnewTRuh3JVgdNjqOamjyNVgW47mhxOaPI5bxwo6tnZV3jCIdSwBuTOxUXV1Xoau837MuGTOZHgXUfi0lkDH1CMF/LF/wrJZfLqscCKijkqrQ+f688dMMbKUdyqR6HHhgF45ziKFCPtMyQiXL51oxIMozF023ifSpKg7akcI4+R64q+OSCAQZ0nXB/xGOc6bJMb5ZIlYjqVbkPKsG3bTLiXLPG+6yFIz8nlRD9d8AXZGI5vhM2Rn2eAvlnv7pXeJh8jX/Ti1tA1prk007t6NF4UXjtJweXLzDPQ0MxDAj5iOh/SBNNL3sZrmw2C8+Q8hiJ2m7VjORRZbKMWSaLvcwQaZcvHYeI/usxBU/L+LC4Z2wzQKHM8PzjvHo70pHYcwoBFRNWNZklPqVrYbjfEMy0GblzkGRzMME9LUiaftHvUgUHdH3OkGwaIIoDF2zzTxxPiwJ0NfBV3NaXAr1kez+Wkyz56ZpAWlkGiPSEiRWNDcEgUOgPMepwQ5r2ex+7LmI56Xu1J7xOjAMBsRVWBvga7Adq0heTLzHu1aQsuvbS3J42vkdh5b3yxpk2cM0c0UiuY2FANCyLpoAr3uoiXVzBUChzo1jieR8J4DyV+OGOQNI1z5rOG4ZmeF5iLNoveQyHRJ3ZoSKzUFIYAgkkUaIscyMFp4RIR32ZoTz/cG4y8AKxRxA9SXmDE9SPTHDiQTM5nK5DL6e7hdZp9FaY0j2SMkbWSfnywU5pw8jN076CFfXu5hJIR/iJX/AO2cZlttZIaaYkd9K4fn2XIZdJaDh66oI4JmEzOUkg8BWaeaacvsFBmYLrJ+AAKGJHi3RVrUWW87LluGZuPKTSCbLzJqymY5BgK+zPTUNjzNqR6DAlwWSp80ka2GzktBNRfwuQHpVOgC6ViCQWYqtjUpD20zGYfh9iAKMqUliYRSAx93QHiZuWmxuvLnWJ3ND3mFwwdiOajY67jpkeS17Lc9wPnidih4Bnu8gifkWUH/AExe4s9kOGzLBoVBM266hVV2giJCaYVlpid99O1XVj1P0A5kEU6LKrhvcUvxEEHcE0tc97Fk/TyJxZdqQNKaiwFmtJG7abog9KDb+QYdcUEs2WKCISZgtq13Q1X4o2FkitzpPLlWNpQqSMrMqhBkYqN3zoWOvisnbfzvHfJ5WQMqe6Ki94pYqeqBmRtydtQB+vU4gKcswfTLmAAnePt8agp68ySp8/EbqzjsmZjSNHV5igkkU6vCftEvUFF2BRIFcz0F4IuE+WkR1c5VRsxcXYIZTbFb+IctuYJArfHdIZKUnIpTCyd/DyokFrLefIkkeWIkpyos95OApFGlK2GsabO9Fb/w/LDqsKRxN3mY0vGW1Ejw6SRXi5PY0gcyLHngiteG8OdpAJMqqrd6r3UhSRVHoVU3/EoFaBgpGBXh3arLwwhNUrhbFstHYatO5570Pw6YIOHcRSZSyXQJG4rcbHb0Nj5g4IpWHw14e8ESx5OHOERgizP2s5uuHzVtqUoo9WdV+p33xDbgIy4XvVMkSoF71AyTwqoqmaMhpYxVXzUAWCNxI9swIyBJBpXU/L7Vd9uWx64OYYVdAed7g/PfbHxuyke0NBxq6tcNG5buH4wWjeAAPD1KH8nwfLArmInklbQQkjyNINDUTpJJFGhy8sC3Bfs+KZ1dhWZhk28p8vIjf9+j6/PBRxLs4Edny8jQOxttIDRuepaFvDf8S6SfPAfnu+g4qGn7s99lFIaMMoZstmEltlYmm0gg0SOWOYAZXyMJ/wAaUx315dOi5eaAHitJXKHSG6HHWKAiQA7/AJY65GYfCfPbHvNZgK52F+eK0dngEbZ72ra6469cwhc6paqrtV8Cr+9NEB8/eI9/ywGdqOzGagzhzORliV51+1ikW0kMcbvqsbhiqkfz3xZduO1UUTRK5Ly96jiJAWkIRw50qOXw7XV4q8/2yzblZDwvOBIw5YkKGpoXQHT0rXZxp2drpZC9rSWk60pd5HlhRcON0UriuGS9pGaTKR5nNZG4HUETQyoeZ0j7NjYNiqvDZ3tdDxXMcPgy4kGnNiaZZF0siwrr33OzFwAcBPZLLZWXLxJNxIxLEdfu0oXRHmdezhX8MsZUG18yeV3g+9jnAxIs3EJCHmzUj2QNlUSmwo3rUwv0AX661os8cLb7RQ5Dn8xUAeXYFc+D9lMtOizTIJGkg7p1ZQRqWZyzcr16vDfpgS9ofYeLKIhy8rxKwctEXZgQi2GFnYaiib3u641riHZCVZWlymY7oOxZ4pI+9iLMbZ0AZWQk7mmokk1eAT2jcBky2TfMZmX3iWaeJGfRoSGFZDJojQE0pZVsk2dvrWidIJhedhux/jBWHOaWANGKi9kOItlbyL5Vcvm2UNGVFpICv7RySSdAskWeRAo7YO+NmPKZfLKT4YmMjE8yEgmkYsepJFk+ZwJdv8uTl/ek2mykhlRufhLraE+RWjXp644+1DPS5r3bLQG3lieWXZjoipNOooCQGIYcvnzxTMInkq0Uv1rwpn6U71JI0w/adMkuwPC4WygefKCWSZmlMqSJ3niaxsWVkI6Ufwx17VcWMPD8yivL9qnd+75kHX4mEeqCY33ukspKan2N2tYouEcND6Y290MlhdEkSLqPKkzOWrxbfCyhvQ88Ss9kJHzuVyi+8KEb3iWCR+9hQp4YpInNtpLFtjXLkMSNcBaC55H21O7DvPdUDv0XAbeaGjXBa12UjK5SJRXhWuW+xrmTWCMYqeHw+FVFkKABfLYeQ/ni2Axb7KeXsL9MPlPfFQ2ggvJC4ZzOJHXebajQ8JO9E9Aa2B5+WPBzcN7vHf8AeW/irz87HzxC7RZoKEVo2l1FtlJv4Cp+EG9mPl160CPw5WIxsvucqjui9Bms06+A+Eb7X12XG0q6LMxnIY/iKjUdPK997DUNhsbvbbHoZuE/fj2I+8uxJ8PXmTywOeK+8bLkqzGVwQdSMxeEaa3sKqmgp+JmsbXARRRQZWZY7BIYuTQMgNkKdKeKzps7tQN3giMo54TSq0ZvkAVP5fT8scpOJwbAuhDGh1H3eoFAeNNzt4hgY93WJgRlJNIPg3ckmWJRLqqx4dRG9XZojSceVlWOLSuRl2R6vUQC4UMPhsMdNbciDRo2SIrlz0AIVmjs3tYP7oP/AJL+OPK8RgQhQyLqGofukMWa9Xw705570cDMvDIklYHLyMrHp3hJsKQXayG1G9q2IO/MBGRXQKclL4102WbVQfWbbRYBZ2Prtt5ERWeLRBbMiV/eHWq259R+Ix1hzaOfC6ttdAgnnXT12xRcP7NZd0EndsrNuwtgQaFg739PPFhkuAxRMGjBU1XxEgigu4Poq/gMEVnhjhXhYIgz2g8COZyU8KUXddtiAN9QJIG+4GM4zXEuLZeKANnI0WSZISFiVu7B8IYFhyFAVtzxtfElPPVQOxFkD8hjIfaFke5VjsVVA4O9F1lWQVuKPMXW4+uPmK7C0mGgoTXKue6pPwZLUgaySM3s/wAK0k7J5tr77imaauQjVI7/AAJ/HA3247LjIiDMxSTySd6YpXmk7wlJY2WtwAo5jb94Y0qCZZEV1I0OAynoQRq5nfkcRuM5BJ1aOWmR1OoeV8it3RGxB+Xlgy0OY+py1yHoujA1woFe8OlEgSQcmAYfIi/54qe3faMZSMsi95NIwjgi/flbYfQcz+HXA1lOJ5zhf2c4kzmUX4JoxqnhUcllT74r7w/HoOPDuNR8T4pJmUa4srEI8uORMkguWXSdxQ8FkeXXEMVkFCHYsDr3PCgHkq+JcBrkpnZns97se9lbvM1JbTTHmx5sAfuxr6c6/CBLO/GpCLdeHRvVA02dkU1uRVRKfx+fwx+2vE3kkiyUNq2bOlmHNMsvx1fIsARfkrDri74tx2Ph2XiEURYt9nl4F5u2wVRQuupPr1JxosvAVGZy5ZfxuCtSMbloPNSY+xGRX4cnAK80VvpbWcUnFuz0vDdec4YSiKdU+TsmN0HxOgPwsACdunLyPU8N41mlp5MrkQQfg1NL8tVsFO3MGxgd7TcR4pkmWAcRizLuQkcSxo80lijqXSxAG/xHf13qRkbn4XgeGYVSR7NAtB7Me0mLOBBvGz7LZVgW03o1Lyfn4GCk0SLG+IPtjl08HzGrfUY1F9D3qHb1oHGXdnUlfId3EkYeOZwuaeVIkEdBtOliHJEn2i7DSwB8xg2z3s2Oby4M/Ec5K7blmIMOr+GI/dG9UcQOgjjmD3vOByz+d6jaHOGAVf2ozOng0gJ5xxoL5m+7/E8zi47D8LfLxtNN4s3OFDgf1UagCOEfu0ACfp5YqMp2VzL5ge+TiWOJ9UaomkM4FB2FVY8t/wDUs1BFs+BVBZjdAAbksxPl5nFSSa6zZtNa5keQ9VtGEPdtHaDAHzKbtRFlRlJ5c4oYKl6xQkDclVG8ySBW4J5isVXseyLt73Nm7OYEqxN3jHUqpEhRL33F1XpvvjhwqFuJZmCVgfcopqiUj/5iYRyMZSOqIUoXzN+owVezkE/8Rk3Ak4lNRAB2TQm4+YOJ2tBgdG7PAnWmOWg51wWVM/8AuVajCA1W5/EEYm4gxSb/AHG+Wx/A4nY0Ozj9hFa/OnRVZM1SdpHI7upjDu1sA56Ctk9dvF57b1iohlBRrzjv9gT8Mm/2i/ajfpstDzPri47RRM3d6IVmI1bMLA8PqwAvfz8trsV0MM1Uctl0LRECgo8WsHurLG1KhmO230xpqNQXmAeznXG1Xol23+HdufoR94X9yu2anAr+mshMSHVpfx/Zp49j96wTe+3965Hukmhy2VyylSuksi1pptRI17EGuu2rrWFLlJtALZfLlrKgMq1o0oERfEOZ1AXfQYIuGfzDa5B740ZMjDSEkNCzQU9TtpIQH03s4j2AH055xtZISQaVJYhySdh4jv8ACNW1eHEk5TMSoQ+XhcPZ1eEEg+IU6MOZ2uut2eWOiZeZonPuuXD6V0FVRvF4lPNqOkVzPU86rBFyz+YRmb+mMuoAFNEgvSgD7Ag3YBPUGlPOjFknKPT5x1UraBQ9OulWG+wViGXwjkKutRubmVmVYguShLkvahAVVQKHiBAW18/i2Hhx3iyc5mTvMrl9HhUkKtooDcjqJNAgcq25b7EUfv2jMytnGL6GABVwqODr1AmwQKNgXtY6YaebvZmRM0wV1UAFHPXSVN0AbCAnb46O5F9my2ZYAPlsuzbFnZVIJ23rXzvUfLl57eTl8wSW9ygu65LqqzvqD+RI26m8EUp+zUxUj3p+VAeICutgP19OXSqGHbs7mLv3pvU0bI3v723OvoDzuyIYWCKAIWWAK7hmUAFrK6q2sncgnrjJPa/KNM/ia1y4pbtAGlQHS4+ImiSrXW1VjZcyDpOnY/79DjFvaW5lGaKurWIYbWiKOYAYfCDq1KPMEGwd6xk2kAWhpI3Y047/AMKzDke/yU/sRxlUiXJTSJHmcvUelmoSLVoULVdqRsN7wT5qPQ3nyPXa7vEnjfYXK52P7WJHblrqn25DWPEPxwH5vs3nsgwGTkbNw0D7vmD4xX3YpeXyB/A4znMZI0OIoXYjd3H8q5DMQaFFkM62eYPzFf63gf4v2Lys7d5p7qQknvoDoe/VgKa/UHFcPablUfu8xHPlnrcSIRR2HS7HrtgiyvGYZE1RSpKrD7rjmd6IF18jiPZSQfdlxU/2SYDFCc/YDNxZkZnL5tZ5AhQDMhrCHprQ79RdDmcXHA+DZhs4M1xDu9cKGLLxRWyJfxyktvbbj0HyGLw8TVbA0bct7P4C8R8xnGIJSt/hNbbb772Af1x060yFtBTd3ILKTnlmqz2m9j/f8upiapobMYvwvenUhHQmhR6VvsdgDLdpIMiEWDLnh+ZAbv5ZYzM5ICgJD3l0GtmJocgL640qPOybd4yIedshof4tdH8cQOP5jMKFEPuzu2477wppNgsbJ3FCqbcatuWJ7PbHghhAp09FWls4GNUEcLkynvLZiMTcTzryGRAuXEMCSMf2kpNnY718I57cw57R59s4IpM+SCT7x3QXRl9IJGlipB6jbnVE9cQ+03aOcnu5czk1BNMMqWYqoskKQpAJPUb8r2xw4rLJLFFlYYfd4pADDlYzqnzDUNM2ZboK8Q1VsDQoXjSaHPxcBTr5inQcyqVbmRR52e7RVwtc3nGALMyKQBqm0tp8CfvNpqh89sV0+SzHEBI2YRstllhMqQX45TqGkzHot7hfT64m9juyQhXKSTkyTiYxqSbSJESYaYhQAHhBJHM74LeOr9pmqGywRrX953J/KsYU9oY1xMIyNK9+n56K5tJHNDXH5xVtLl0jmyqKAqIrsANgAqBAAByAD4qfZjIDw5JT/wC4nnm50RrncCvoBib2jzOhpH/scjK/40R/+psc+wiGPheRTl/Rkatvvrr3B/vY92gjgkPFoyrx1ValXBFKR6uYJ/vAH8xiUBWIeT58q/316Ym42OzHNfFfAxPPzI9lE/Oig8V4Qs4UOSNJsVpP5MpH6WORINZJ2IgPWQfVee+96b67+dC7oYm8akYGGpUjqQMQxI7wDnGK8wSetUNjikn4hmF1k5vLqFLeElSw0yeJTpT93ahuLrc741FGpr9iITXikFCqta6Wd1O+1357898SIuy0amE6pPsSSu43ty5vw+Z5bch5YrWzsphKnOQd7ru9agBF+S2dxuNrG1jHuTNTAI3vcG66CS600is2rT4CLplXatwDVDSxFJXsTBfNyAAAp06dvTT8z9T549ZbsdEjKys9qwYG15i6ulF87PUnnzN12VzUwBEmcy5XumUfaCw2gBWLaQdirG/njuM3mEWTvJ42I0gBBZQ6mc2BGSLjB3KnlgiJkWhzv1//AJj1gSikzLsAmbhZiAQLGokC32CcqI26CuWCtCSBYo1uOdHyvrgi94WFhYIlhsPhsEUbOCwBpDfMgAfPzxkntC+1mcEpvm8pF9mRekux6E2dSsd9xS/TVuIJZHXyATUfnvtjKOP5Rm4hACCBJxaGwQoJESylb0HfYkiwKvrzxluLnzuABw5emPVTA0ajUQSx2I8zJ8pESTr5qqN+ZwxzmZBJJy8o8tLxH6EGQfl1xYZvKnVy5/5Y8nJH1+VY+LdaLS0ltMBwwV0NjpVVebzjOtTZISDyDxSCvlJowMcS7FZCbxDJ5vKv+/l1AI/wxsy18gMHqZFuVHDe4+g/n88WI7ZamHBvmFyWsOqywcMz+XY9zmzMnRczk8zr25brEx+obEXNdq+I5dO8zPD7i1BQ41oCW2AGtS2+wojGyf8ACqNX+HTAv7VMgF4bZP8A7iEbjzmUf5E427O6Sd1JYRzrTyouDK5g+15Qrke3DhbbhvEY1vYxqWUdGJRlC7fLfCz/AGg4ZmYmjkliAJ3imR4WDXdnR4bvrXnjXRBvy5nbHObgsU37WKN+njRWP/cDj2Jge4UYQeB/KjdK45lfNxmkZTBl5IXBqxksqxdqN0WZVNXW94NvZ77MJMs4z2aJWRQxjhuyLUgtK3U0x8I89/LGww5BVsKoUVsFFDy6fLDNw7UAD9cT2h9qkYWRtpWvnRRtug1KGMjwoquW1HeIgkjkWMbKxN+rMcS83wcyPP4tpXQ8uSoEGnnveljf8WCQ5JaqsMcmOnnjMPZFqa0ioOIPHOu5S7dp0QV7SIimQzsq2WbKrCFAJPikZNq3N97+WCrh/DDHBEgr7OJEorfwoF5/TFgsYBsY94347C3ZlkmprgSOA8FXL8cFygiry+gx1w+Fi7FG2JoY3Jck1VL2jG0dZcz+MkUSAhCmidN/5fnWKiDLF5KkyjeNnJk1yeEkMwvYfvFQRVBmAqyDadqGAVCWkWrNoaoCrJGoatrFDfc1vWKh3hc6hmZVKRoz7ONaIVre9ydQ3Fmn64kXieDL+BgMkUKxlwbkrvAV2AAsHqNJNadrrD8gE9xavEauQjxGithaBKopF7chtd45rmI5DEvvM2vSsZanCs5LEki1PiO3IbMtEdOaGJY2dc1Np1leR8TnxX8V38W5oWQTYGCLqcoO6JGRNo4CLchBBU26ggEXQG4H3NRGnb3mu8J1+6N9qFeQXJqDKZFKkqRzUjauTGwccXzMRkLNm5VBYvoCyVoZyy3Z2GkL6Vpob7yslwtZ6CZmbVEoSTZlLeKRgGsg2NTL1qj9CL1w1CJoj7m0d2QSz1F4Xu7FCz0rbUTzJxOfj0uiN0gdtSamXfw2RoGoAiyL2rawSQLOHg7NldeqeVtYoWT4Rak1Tc6Wr8vrceTsgxBHvMtEUQbI+vi328+oXoCCRTeD8WlldhLC8XhUrd+I76t6HLbnR9MW+InDcm0SaS5fcmzd7m+pOJeCJYV4BvajmXSODQ7LbteliL8I8sBWU7+RNQmkskqoMjeIgKau6+8Ma1n7N20QlLwAVA6W6aUW3YiT8Lid0d41Z421IxG6sV06h66dr8sY93Oa3+1ewQK702bsA/FyJFD1xyWWazqnkAGnfvGa9YtK0k3YBP0+mJh2QD/uDoudvwW4FQcMUB6YxNoc1QPeScgf2pvclRtq8wce2gzI2Mrg+XetezhDW/SwSfI45PY7DnIOnuvdudy2rDaB5YxaaDNAn7WTYkftT92zQ8W5pSa8sRczmZ420vLKDQP7RjzFjrjpvYoecJAe73XhtFNFujDHGfJo66XRXWwaZQwsGwaPkQDjC/8Aik39rL/1t/rixkyuaHKVzz5SNWwBPM9DY+anHr+www1dIK8kForotqwsYjmVzMYLGZ6ugRIxB3A235Ub+WPeiexWYc2QB45BzYLv5UWG3PY+WOfpAz2g6Jt+C2rD4ww5qalqWRtV0A7k+E1Z3x0iXMsiuJZKYkC5GHnvZNUaYee3yx0exqYmQdE2/BbfhYxBRmNSqZnXVe5lNAquohqOxor+OHePNf2kl7WO8axd8wWsUQwP90+WPPpA/wCUfO9NvwW3XhYw4POHCtM62Cb7xiBRKm9J2og3fKjj25nF3mH2G/jk594IyPWifyPPHv0f/sHRNvwW3XhYwjM56ZGK9/Ia6h28r6nmORHnjcMifsk/uD/xGKdssJsoab1aqSOS/UKB2ggmZU7lI2YNfjANVXLUdr3BI35ediG+WzArTBlzqQBxpUeIi3s3ut8xvy64IsKsZylQpFlc5qBMOWGkEikT4tIIN6rB1CrvqfIHHSbJZgLawxE6EPd6U7sPQ72vFermAaO3U4KMNWCIUTLZuiRl8sDpseBQxJPJvFsdySLPLmbxIy65uMrphhAJXVpCqK6147tQNI2325VRI8LBEwPnh6wsPgiWGw+GwRCfb/s/NmlhEKglWYtbAVYAHP5YD19nueFUq+E2PtBsfMeWNcwqxpQdpTQRiNoFBv8A5UTomuNSsmbsJxAiq9f2o53qvn574Q7CZ+yaFt8R70WfnvvjWaw9Yl+sT/tb091zsG8VlH/JPEf9zDp9fXHn/kjiH8/2w5+fPGs1hsPq837W9PdNg3eVlUfYziIDDbxc/tFJ/E7jHCT2f55jbKpPmZAT5dTjXKwqwHbEwNQ1vT3TYN4rIf8A06zv9mn/AORcdl7DcQAIAq+f2o62T19T+JxrNYasentmc5hvT3TYNWTt2G4gSCRdGxco2I5Eb7YR7C588xe+r9qPi8+fP1xrFYVY8+sT7m9PdNg3ish/9O87VaF25faLtvePadgc+OSgcv60fd5demNcrDVjo9s2g6N6e6bBqyRuwWfPNQaGkXKPh8ufLHpuwvEDz35/1o+9err1s352cazWFWPPrE+5vT3TYNWTf8jcQsmtyKJ70bjy54X/ACLxC7rcVR70WK5b30xrNYVY8+sTftb0902DeKyKT2e503aKSf8A6i741fKoVjQHmFAPzArHasKsVbVbZLSAH0w3LtkYZkopz3p+f6YXv/p+f6YbCxSUif3/ANPz/TC9/wD4fz/TDYWCJ/f/AE/P9ML3/wDh/P8ATDYWCJHP+n5/ph/f/wCH8/0w2Fgif3/0/P8ATC9/9Pz/AEw2FgiXv/p+f6Yf3/0/P9MNhYIn9/8AT8/0wvf/AE/P9MNhYIn9/wD4fz/TC9//AIfz/TDYWCJ/f/4fz/TC9/8AT8/0w2Fgif3/ANPz/TC9/wDT8/0w2Fgif3/0/P8ATC9/9Pz/AEw2Fgif3/0/P9ML3/0/P9MNhYIn9/8AT8/0wvf/AE/P9MNhYIn9/wDT8/0wxz/p+f6YWFgiXv8A6fn+mPS530/P9MLCwRf/2Q=="/>
          <p:cNvSpPr>
            <a:spLocks noChangeAspect="1" noChangeArrowheads="1"/>
          </p:cNvSpPr>
          <p:nvPr/>
        </p:nvSpPr>
        <p:spPr bwMode="auto">
          <a:xfrm>
            <a:off x="41275" y="-981075"/>
            <a:ext cx="22479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46090" name="Picture 8" descr="C:\Users\Public\Pictures\Sample Pictures\cultura i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4292600"/>
            <a:ext cx="21621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1" name="10 CuadroTexto"/>
          <p:cNvSpPr txBox="1">
            <a:spLocks noChangeArrowheads="1"/>
          </p:cNvSpPr>
          <p:nvPr/>
        </p:nvSpPr>
        <p:spPr bwMode="auto">
          <a:xfrm>
            <a:off x="3995738" y="2492375"/>
            <a:ext cx="201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b="1"/>
              <a:t>Valores y manifestaciones de una  sociedad</a:t>
            </a:r>
          </a:p>
        </p:txBody>
      </p:sp>
      <p:sp>
        <p:nvSpPr>
          <p:cNvPr id="46092" name="11 CuadroTexto"/>
          <p:cNvSpPr txBox="1">
            <a:spLocks noChangeArrowheads="1"/>
          </p:cNvSpPr>
          <p:nvPr/>
        </p:nvSpPr>
        <p:spPr bwMode="auto">
          <a:xfrm>
            <a:off x="3851275" y="5732463"/>
            <a:ext cx="223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b="1"/>
              <a:t>Comportamientos básicos de una persona</a:t>
            </a:r>
          </a:p>
        </p:txBody>
      </p:sp>
    </p:spTree>
  </p:cSld>
  <p:clrMapOvr>
    <a:masterClrMapping/>
  </p:clrMapOvr>
  <p:transition spd="slow">
    <p:checke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bwMode="auto">
          <a:xfrm>
            <a:off x="395288" y="333375"/>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MX" smtClean="0"/>
              <a:t>CULTURA ORGANIZACIONAL</a:t>
            </a:r>
          </a:p>
        </p:txBody>
      </p:sp>
      <p:sp>
        <p:nvSpPr>
          <p:cNvPr id="47107" name="2 Marcador de contenido"/>
          <p:cNvSpPr>
            <a:spLocks noGrp="1"/>
          </p:cNvSpPr>
          <p:nvPr>
            <p:ph idx="1"/>
          </p:nvPr>
        </p:nvSpPr>
        <p:spPr bwMode="auto">
          <a:xfrm>
            <a:off x="468313" y="1628775"/>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MX" smtClean="0"/>
              <a:t>Cultura Organizacional</a:t>
            </a:r>
          </a:p>
          <a:p>
            <a:endParaRPr lang="es-MX" smtClean="0"/>
          </a:p>
          <a:p>
            <a:endParaRPr lang="es-MX" smtClean="0"/>
          </a:p>
          <a:p>
            <a:r>
              <a:rPr lang="es-MX" smtClean="0"/>
              <a:t>Culturas dominantes y subculturas</a:t>
            </a:r>
          </a:p>
        </p:txBody>
      </p:sp>
      <p:sp>
        <p:nvSpPr>
          <p:cNvPr id="47109" name="AutoShape 2" descr="data:image/jpeg;base64,/9j/4AAQSkZJRgABAQAAAQABAAD/2wCEAAkGBhQSERUUEhQWFRUWGRwaGRgYGBobHhofHSAYHB8eGxgZHCYfHBwjHBoaHy8gJCcpLCwsHB8xNTAqNSYrLCkBCQoKDgwOGg8PGi4lHyUsLC4qKiwsKi0sLCwpKSwsKSopKSwsLCwsLCwsLCwsLCwsLCwpLCwsLCwpLCwsLCwsLP/AABEIALQBGAMBIgACEQEDEQH/xAAbAAACAgMBAAAAAAAAAAAAAAAFBgQHAAIDAf/EAEMQAAIBAgQEBAQDBgUDAgcBAAECEQADBBIhMQUGQVETImFxMoGRoQdCsRQjwdHh8DNSYnKCFSSSY7IXQ0RTwtLxFv/EABoBAAIDAQEAAAAAAAAAAAAAAAMEAAECBQb/xAAxEQACAgEEAQMDAgUEAwAAAAABAgARAwQSITFBE1FxImGBBSMUkbHB8DJCUqEVM9H/2gAMAwEAAhEDEQA/AKitMKxq0K66a+1bgUOpJvbYda3y1ljDlumwJ+nrRqzy7ee2jqoIaQuusDWY7etAfKqdmSD8CsGd4111HzHWnHh+NtHCNaDsLjEsyZfJOhUoV1GoEgg/Kl3H8KuWHAdcsKNtjESd96P28ELaqpyPbueZHVJeYEdZA/0zSuZkcX37SjUl8AsEWnd87AEKsHMV7wD8I9qsHljFNbKqFcI5HxjUA7ROkH3nasscMs2cKj4g3LgcKYKBSDB/yCdtPMTUPh/NllAfDDFEkBQAqx0ILMYaO1KlDhyB2aufH9xB2DHRnY3RkdSFJDppI0021zTtNb4nE5AdxAnMFkDUDX160n8JuJfv/wDbsEE57iaAKNgVGpZidyftRy3hBat3Teulw9wswBAUTEIOvQT1rs49TuUt4+eJo4yODxDFu8CgZTmEbjWY7RSrxbG2MZcuWrDP46LoyjQ9wTpqPtW3G+PphEHgBc52TMcmUwCY9IOm/vSTjOcbjvBW2rXFnPmKAAbdSPTbrQ837yVa/BP/AGJg0GqTuHWPMM7s7o+Vmyl8xIIBDkbaweuh3oI2GvLmU5ZuKWBf4DlaAFYtuw3zb96mtduKjfs9t7YPlJBzK09ZHxAdtIrbG8uYqGvXnzrll/PIQCAJjoBLGBoK5GQLp63Ecnqwb+KmwL6EEY7iPhKTcsBFuMDC5dCJI1PmAMkxtMVwXDu1k3LTXSg1dAWgL2BG5J9OlHU4n+wEK9zOjqShItvbn4lbNvEnrr2qNiuMFba3LOI8pcErhbTKy7FsxICkT1A+VEG4j6R8y4Gt3LniW7bMfCeNSU3IAY+I66Cde1M3EOG3LdtcQiuVAALJdBYa/FCiQpHc79aH818IvYg53uKMgzXLrHREOUoHtIpZSdTJEGuz822Ldo+FiLru65bgJZkYxAJW4FIXfvFGbECoYg3JQnRuPPcsWjbc3IEk6EKVkZRaiSQIlp1jUCorc1tdvMmOMIwK5pQkGDuGRo00kAEGPWl/D8XZHe4wR+jKTozfDmQgQSRrp0pkTk7CXHUrcuKr2VuMTHkJ7MyxlPw69evSsFPrsjjipknaLMgW/PiLduzmNu3JLIfF32JCx5oB36mZ61NOKS0SMUAyKfIrklxOoGVWAUGdiT01oTdxYwoKopXxPLnI8/cjMDp/WoOJ4U5Hi3StuzqR5sx1nLoNCT7yNajIPPAnV/h9Nhxeo7hiegP7mNHDeZrNtri+CPCueW558jZJ28smO4nUTR3iPGOClZdLZ0VTCXCcrEwVYmdI1G8aVUq2/MQgZ80RA1nvHWouJxOZZJ1BjLlgAd8w6z0pzChAodRbPmx5CPTTb/My1sFjuD4hXkvYzyJZ2UBRrlQnMoUx8J1rf/4d4RvPbxdwyM1k+XzdhnnLE+g9apoX/X51OxPFSFVUe5ppB0A1nSOh8p+tFZPppai9/aNHNN3G2WawyN4d2GChUeYMyHtJAae3eKB4HihS9bNgXC0AOjN8R3YAKBA0kdRFFOWPxKuYa34dwPcAPkYPBUEyd9COw096dcHxXAYy5+4dUxLZW8UWovSdSoDeVzpB6R0rlPny4AVy47H/ACHXyR2IUIp5BiHxHD+IzXrrJmYyLMMGUEgANcA31nWToa0Xjhw1u5YTI2Zvjy5mGmUhGaIk9YmmfjfAsVZNzEIBiUVWOdctsqXYhi1oA5niBpsKSsXZuW0c3AqkmMoHwb+Vj0Yj8u/tTWHIuZbBBEEwKnmd8Vds+Hkthrl1tc0EBY1Ijc7b1BsuCmQaNM5uvtt9tq4roQRmgROsH5V5bQwXX8v8dqZVAB3MztiEUgAiNIBOp+pqMbkAL9/WstuXaDqT/YFaXdjFbAI7knJqytLhjQVlGE1MtqdxUmzh2K5gJAME+pk/wJ+RrLGIUBpmelSMJfRgZISPvJjcfWhMxA6lQpwiGAUpB0JPm80GDoPQkfKnIvaW5+5lrVs5FC6eEWAJzZiCwOvm02OlII4vcUNaFwMgDKsAagnWGiaOcB4p4ZUoSmVSMoVDM6yS4IddPh0PaubmwluW6mKjXxNkPinyDIPM5UsvQeYr+WY1oNwIlsUVC6hoyW1hQZg5dZJjzADepvG+YUslbtq2ocxmGoV7baQJ1GVhBUTAIGmtc+WcOMRnvMrWrCifOoZXJJzefQgAHynWNdZApQKmHFvN1/nU0qbjQk/mLi7hnth/HVoDHOToNQQ0yp6Ee4NCOFC7ci1aPhp5mJJjQASZMbDoNTXTjfGLDqEwqplt7HtHRSTqCTrOpOtA8DiWN1WXMSstkE5RBBJ3jQa9piRRMStkW2FfPf5nTxZsOAftLb+55A+BGFrpwV0G0z+Isg5hqZ1gr6iDpRBePq7kXHKgsSUaYBOubTdtImAQK2wtvCYm/dvvce22VYaVTKwjzF1gZjqCAI1qNf53wWHDLh7Cklg4kswzHRoJB102O80ByzftoCf6QOpTKX/fPP3nXjHEVk/C9tiAbblhP+rTVoBkHrNatjbd2LaqTadoRgAWlR8LREQdQT0GtQuY+JJcFopZKCMxa1JCk9MiiFII+dRMNxFoS0toeQSGa4FBOuZiDAO8RvTOPTscAYD/AOj5iJ9hJWIxL2yzLmKgasXJAnQwQcoMEe1GODYrGwrAZ7cLLEAIVOjMxaC2nQCCaXOB3WLXVuC01rRilwEn08MflJmCdNKD8wccd7hW2RbtrooWdu879TWl0SZF/cFwRyNu2p+ZY9/G8E8Vg370g6q3iFNZBKoPLPppHSuWI5ywVlSLFhbSwDmyxqJAUaESBrHSq+5a5VxXEGc2CkIVDs7ZRrIGgEsYE6a1Ztjh+E4RbFxv+4v5TlLwCdpFsHRfc6xTa4PTAo8fedPHjXNiZKO/xUH4Hk+zIu3WdFuIwm7dBI01YZSJBzaowPtSfxLlEeNKXbIQHVELsYBAEMVyl2Gu4AkjpUO/z87OzNaUMXkeYtl1JIgnUT7TXe/xm5cOfPlRhqOwLAmdPgGp8uo6VnblVgSe4ng0uoy43r/b+T8xrfl04wAXrlxLSHMEUKVGmpJkkEgemlcOJ4sW0FqyoFpJyjWQCZM6lgJ1g6DpRnj+Hs8OwhfzXFuAQbXdpZSXJBKkaCJ9aXLPGkuqTojugi8hGcj4QCh0JAzCDrRnQ1XmIYGODIG1Cll9vH5nPEKWfPcs2zBlczGMoGsSdVnQyCdRQr9gDI3ho62maZUFgsdFLDtUzmHj2RrChyyrozDS4xEEZlYZQwOoI1PWlziHFb6XLlu5eulDowzzIaD8O23QRS6YXuiZ6LF+p42FnEtVXAo1JOK4YDC2GIkQfEdRr0II7n3oRd4ZfClijZRIJjtufb1rtg+JtlYZwEA0DD4oOimu+B4vm0Oh/wAx2A7QP57V18CYAtOxv4nP1LhshbEtL7QOlpSjHPDAiEyklu8MNBHrXq8PcqG0AJI+JZ0/05s0epFH7OLsM8hBbYGcySGnuuvppWYrhl+/dZrVu5dLyxOh2ALS2nmHXStZ8JxLvBBX39vmBV7NVFwKJj7963AIGZSRB3BIg/LY0Q4Rw433gMoI1Ob+XemEWrS5QoVsoIIyjzTpqdiQTv2NXg02TNRA48mZfKFNeYG5d43etlrQLMt0ZSM7LE6yCNh37ijPE8N4qFcTKXQRDKo80ajMoiZB+KtLq6+JCZmABcEkkLvE6CIymB0qXb4qLzy17w1BCnzSW0A8qxJ3jbTvvTq6XBpQzZSKP+XBs7PVSF/0a74QQYXxn80lA0qNIkKIMEHc9qg3PEey93wlbMoQu4HkjSLY7gASdTTjw9rll2tK1u5DZipZs4nZo66wN9K0xhS+mW6iFdwUGQ69VKiCd9WFcXL6TNu0/X5gDqjjba4/MrVJDSNCDM1zcEmnbjPIhJzYQHJkko9wNcmCZ8qgEERAGs6UovYy9fcayOms1q+Y5iyLkH0mQ7iRWV3yCsq91Qs4E1ulgzsK1tW+p2+tdrOICwQYPcaaazIHcVZPgSSXiLKEKtuWbLLdQd/h6wB3rrgcXpD/AAjVhGpjYzOkbConiEMSghWmIEaGdp1iNKIcOi5eT92CCYIA0O0CJ1AjWgNyKMgFmo7PgcK83r+XwbIMWWbKHLCQ3QknVTsc0bil/jvPTXyi4c3MPaACD95uIjzKNAACRE6iKexwXDMoxOPNpwQyWkuyFLaDMcp2Cj4QOkjagWF5S/aFnC21u2WIUsItH/eFfzKvTNBmKSGnVWDEEnx7D8R3HiDWgcCvfzAfK3C8ReixZ8NoPxKxVkDHVmYCAoCkeYTrpO1EOO4A4S42GsLcuF1RmABaCdPiicpYxmgSdI0ptscMTDYY4fhhT9oIHjOHUswzHRiQBIJgCBAmgWA4nxLD3r7YbDrdZrgN1lh5I1ykrrHaDAFNHax2mH0+F8KnIKsfz+QPEU8ZytjwGFzD3TDIpETBaco0367bdYrtgbTW1e1iTdW0r5TbDKuRpgi4hRvMegn1BqysFxPiAOS7ei6UXy20DZGgsQczBZ6SD5j7UBw/GbWLxLh0NwMSXITNEAjVjAU7rOsVMjBUJPFTkZM7ZHrkm+ZBOLt27eS1cZ02AjKx6gSNxJgn71ryvdsvjbSPbDq7E5A+oaNCNdAN6I4fle3ecq11SHDIpUmc8EggAfAojT3NKdvgFzC4lhcUl1MJkeAT0gx5l16EVMGo02Atjx8muSfN+w6/MYw6N87AIQf6CveWBxTl+7ft4hMJctt+zmEAEZzAJGYaF4Ma6E0K4B+GbDPd4mVt20X4A6gtoD5mHwgDcDzHpU/gnCr2BueNcv8AhW8kFC/kLdTcDADyhhsTqRtXW/iMLxbC3UQ3rjo8BQ4XzkEI5kwbRaNSNNdqVx6n1cgTEAQOz4+BLbFixk7OvvNON/iDas2rScP8BrIVlMK3kK7KAYOxJkzVWXsc/iI7yQv5Z0A7U3/iSmHwtmxhLAXOADcBlnQQGAZ/hJJJ6bVXzOTHpT+wlrMK+akCYjXv8xl5swgKWbyhFtsoUIsDI2rHQDUHeTJqbyfwy/4Qxfhm5h7JYtKyDlBMag5lncgGNq5cNvi7w69ZZx5ZuAbkeGZAyga5gYzdNKasNxS5ZwFjDIDmK5Qs6szSSPSATNbU0QALMS0RemBY8d/cRb5x5xPEQiqhtJbLFQWnNMRIHlBGu3elbDBkM283iLDKVG0ak+kRUu/g7mGdku24cCADOkwQwgwdO+lcLGKdJyGMwIJrLBpoi+5ta447FvGl2bctEH1b29NaJryuj5IuFWuAtk0fKImS0gR6n0qFheEFIuXEZU3BZSA56AEjWpeCt3SzTaYeJAzaiFB2jsaO+oLJtNceYXDhv6gOJJ4Vxa1g2UizbubjzrJHq2YdfprU7id3D4sArZWzcJ+JQFUk6gEAfeiN3g9u44dxJA6xHpPyodfxVu0GYJlVT16sIMes9xSfqA9RpsNXfUS8fhjauFSZI3I6f1FP34fWcVbz3bhtrh3Tzm60EqRuqqCfkd6E8MuW7+L89pSSpWQM6zPxFWIAGTSdh8WtP1nhjYyLCE2otkIQDoogISeqLoIO+tFcDIhxt0exOJn1BRwuMcwOOAHGO93BW7Vq0PKAGC5yoUHpAmdR70lvwLEvilwtxGF2TlU6aGTIjcQCeu1Wb+IfEnwT4SyAFsqofNZGV5Hlcx8JkflP1BqFiueLl8BbNoKzaC8wHiDXYEDT2pfNqtVicYlo4+gPI+Se50MeNX5PcD4Pkm3hCHxOKyfEr20Riz22A0Wds2oMgRFB+LcMtXDGEtMqAzmczcOgEEjyhZGaN5O9MdvgrFpulix3zTP31ojZwYGwrDZXbqGbEg4ES05WxFy5ndspMy06iBRrh/LjWrIgzdBmNYIn4T8tjR+5cRYzMonaSBPtNdagLAQbYMbCiIHt2DlzaIUgMAQDJ1HvpQ/iHLtu/buC2kXz5izTqd+uiyT9KPY+yuUuzZMupb0Gpn0rjgHZ7gYEv4lsN11ESCQR0FHBsXOQNOdPmX/iYj8E5VxBdsyZR5rbZuk7kQfv61lWTNe1RYnmdjYB3KMtN0mP51KxtvrqTPmfoT2Gkf8A9rgbJBjQiY0O/sakYxyzBUBCaZVJkk6CTGk/yFHPdwNQlwcWGsMCp8VQ3m6alY1BmYkRRflS0viHQabNrMH0nQae9LmJAseUQWYST/l9KY/w9wr3r5Qa+YGdhB0JnpQ6ZdxXzGUxqGG48/0nXmCziLmL8Jiyqmls5CQJ8ygweoPxUV/6s2FwV1UYllOQsq/ETAliCCv5gD0MVK5iwowN/Er4f764hZH3RhAiF6ZR96GWOL2b+GebSqWBF3KQCZy+cAkAkMQdKDeTJ/q4A8SYwE5HfvBnK6F8UpxVw27K5ixFxQRlBaFIMzPz1qy+H2VxWGA4ffbC2iWPiAjM+VhIIcZj1adNwKqy9wp0dgzA21IYELC3IghshA011nrTNy5x827T27jAJBC6KAp19di2unaiajULjAXFZ+0bXR5s2Fs7H/BJmN5JKXWW3xAXAHXMLwYMsy3xJu8QQO012bgDYDBYlky3rpVnDiZVdFAJMyJOaI1pd544OrAY7Ct5Sy+Oo/JcOgujKYAZtNNQZ70X4dzO7Jat3mCsFAa62ZgTBAlV3BkCd+tc3WnMxW2tL5FcivF+Yvj0+TIjvjWyBAv4a8wIlwYa7aDeKwysTOo2mTodIEREU8cT4nYwlxb2IOZmIUOba5kEkwoWSSAYLe1TsFZwtpTNq0Cxm7cAABJ10Y6qNBtSb+Jluzce0lsqctvMrJ5t/wAsyBMrPWJpXHp//I6gsgIU8H717ewmVc4MfPcH8ZxzYnhL30uMxt3wt4PoSGBC5NYIMqW6yKF8jcWOBveO4MvbYCfKCpI2J+KSpA9RRngeBuWeC4s3EzG9cVERwBkMCbizuYOwgiJmlvmnBNZdLZDwltACzBgZ83kK6BAToPevQIioNiwCr5jJzNicHil8VVJusAWZX23HmDDXbakPE4IqxX+/SuxuRAEx1p85X5UF+7hsjMl8qXzMqtbGTYQRvtp6mp1NOv02B1FjknhbG/ndT4aDWRoxJEL9RPy9asvhxwt3GW1Nx1xActaCqTlGUyWJ8oBntuo70YxXKos2bVtbXhtcuKXYGQGcwYGwGug6V0t8PGCxjWILWr6yjQC6ERMNHv8AMihuSeTNgUlDvuU1zDiPFxeIYvnJuN5hGsGJEadOmlWf+D/K6Jh2xd5FZnJFrMAYUaEgHQEtOvYCqy4/hri42+ryHW48lspYyTE5dMxESANzV5cAw/hcPwtsqwi0sg9zqQfmaYxAQLQhiDYusPGso4XQFhJX/bO3yqq/xBwbYbELct/4TDyGI2OqMepG49KsSR1io3FsEl60bVwShPXv0PofasahBQYeI3pdScLUeVPYlf4DGG6gbKZbRRHxaxp3100qVguVreL8XD381q8hlJ1AbWVbpBEUQ5CxgwGMuYXEsEtGTZe4AAWmZDHbSfnUzjN1LeIxN5D5WICtIALTETMMNSaCiAfUDcrXZjjRiBxXEm43CrfvpYtmCT4bFUCgKnQRGkfrR7lnjeDvXGtYY5nsrkJI1ygxo3UZtaCWuNJgFwzFM93EhmaSJAUSzZv8uwgbyO1JnJvNgwP7ZibltS1wygUgHzMSYH+UMVkCml45nF0mLgu3ZltcxcsWcYmW6II+FgBI/p6VXf7Ai5ra3U8RZ8oJFwAGA0AROx3pp/DfnK5jku+MFDIQRlECDIPXuKqHjfMFu3xG5dt+YTrJMHuR8tBWcuMZKNTp4ztuOLcTxCrF0C8o77j1DDUGu2FvrcUsnTcHdfeOnrUTgvFlxSkqjAzBVhrrtt3oSt17V91zBbqMfhZWlTqJAJGxgg9aSKkdxpSH77kLnywPEssWGoIg9gfi9tftThZXyr10GvfSq45twbufH8zLOVpJIQnaCdlJ2nYyK78NxF23YPh3CLr9AZ8q6ACdB1J+VMbQVEEVbdUdMfjrOtm64GcRGv6xE0FTjd439WzMoIBVd+gOmgMfKhP7beKg3CGLRGXSD2K9feoWCxn/AHSDbNIYAmD12neRXSGkGDTl8nZ8RM7c2QCupZFq8riUzZTtmEH1mNN6ylbjHMj4W0uRVPmIk9AdRp9ayuWELciON9Jow1hfwmXE27HhX8oW2RdLKTcDnYZfhyDYEepnpS3xjlVMDiHtPcBZLfiG6FJiVJAAJE7aT3NduJcx3LThBmDKwZHRyDrurRuD2Na8UxbtavXcT4uW6GAYkgF4EKCd4UxHaj/SxoQSCvqiLaQ3WgfE3U1a3KWCXB21zNkN0hVkibh1MjqF61WvL9g3byIo8xIj07/an3mTlS541jE4a5nFo20IYgEEHca6g7RvoKHkVmYAGhNgALfkxh49yQmPS5cVyl5RIMk54A0gnT5UN5G5UtLjls4pZPhlgjgFXkAaeonY+lNfDngMTAjWTsKH4W0uLvWryfCjFpEyQMwOvuAapBs2XwD3M7qBi1zJy1dXHfssOtnOTaKqWYqBmJA3cgHLE9KWeO4Ai6lq7bW06LlydeplwNiZBj3q0eacc44lZdGUMiEMYJIlSSk7L370lcy27XiLdaHecrLPxbxm61M1KV2/f+cLp2ttpJIHjxPeT8Gha7bdStu9aKPcWciEMpzHpMqCNZ0NQTfe3fAtXPEaZLhYBOsmCeg/WivCMTbvqP2q6EtoYWwiMFOkkuVPv0MxrU/Bck3rZXEoLVy2c+guQcrAhdGXeDPypX0rY+b/AOp1UATGxc0D0PeV9zZj7r3MhnImg1kserHuenpUTgTu1xLa+YkmBvEeg296zjwzYq4FbMM0BtNY0J003qbhOGi3hbt8M4uKyIpXSM5309AR9KdUjEoC8GclsZyW4HEI8TvYi/h2gsbdtwXUE6EjUtOvpJr3G22u4RmZS2UrlyiQg21MnQRtuKcuAcl2ryriBefK9kKVtSuad8zGZjYxuaY8HwC2iZFAVZOgGmu/vNZ1WchPUruZxhUNSkcDaUf1q6vw0e1Auu48RhlURosEyATOppe43+HINwNYIVT8Snp6qf4UL4YpGMTD2WPh+IOvbViPTQ0qmbeQwnoceHBmwMENccy0uduPi3g8TMDLaYie4GkeskEUmcS/FG3iBZAtPbvCGJZhAB0ZdNSrCDNEOesQpwuIFycptsonqxEKY6mY+9UXgsYbT6k6GNe3t0o6ZvW9RfY1POqArAmWUvAi2JGIw5V7huA+GxJDNvmDndIgmSDt3qzruPvC2pvKHX8zI05Sdzlyg5Qeomq/5f4+tm2tpUHiEwhI0ffTQasNNO1Sl5lxCOczEjZkI09svSouQY+bMdZA42hR8+Y1rvOkV3uoGU0LwHHbLgS3ht2aSPk3b3qbisSqIXdlVB+fMI+u1MLkVxR8xF8ZXuKnOmGF2yLZYK2aVJ1EjUz1Gk0u4O9hipGIxb2lw4Q2RkzgsWJMIBPbT17Vw49xV8U5J8qgxbWek7wNydDOwFAuJB5UIMyAlBA80wDJI3B3EbDtRcOAaXCG/wBxJr7CRH9b6HP0/wB40c6cXtYkYe7hrk2rds2RIyuGBzNmT8oIKwdj8qVbPEHR1C+UNoGZQRr1E9ags2t22ylDKk9IiZ376Vy4hfgqoJYiCIO1CJJ5kCBRzGHAcwX8FdJwztluCGDEeY+vYGTSxicK9sguQ20kNm27/SpGO4kBCiGI3OsA9Y7+9cEdrphFJadh1/pFWpNcynAviHOF41ct0lrgYiPIyqD3kkHNPbT3rhhLsEm2x0JMiB2jQD5EVO4HyxiGDJ4cKGgM3w+2YAzr2o3wHko2T4mLKSSYRHMg7jQCD1oZIPBg31eLCBZF+3mF+S+ILq15QoaFNq4PK5OsgHQiPoaHcwXrK3W8BAEHltqoGg7CBsCTrULijsrSjEJOZcxlhGm8d624NghicSUViERczPs7SdQCIAk9egrqYl0uGudxlqc2dWccCa2OVsdivNYsnNtLAIqgabtFajkI4R1uY2/FxixRLMXJYCfO8BVB7CTVnDFlUVFJyj1OvaT1oPx5bZssbxhV8waJKkbQOp6RS2oyPkuzC4disLHErbme5mTLoCayuXFLgbzKIAnfcz1aNPkKyk8Z2ioxmQbuYwcA4lav4lfEtIxuN8L+YAqDl0ETO1dfxdGJu3LaBZsoivbVRtMqQR3XaOxFRMTygq5cniOWzaAaKNNdNdJoFb4RiBiXS00kaBid1OuzDShhSr3f4g3KP9Kih/nc95N4SfEW4zC2wJy5hMwNfKY6VZeFAW0VuCFBD69DIOvaKT8PyljnZW0zLGXzQf0ohx/ihWx4ABNy6CvyJ1PqSdKtLD7n4hnwWAMZsz3inHbmMcYfDAlWO4/P0k9k6+tO/AsOuCsqikM0EkyNz2Hadh6VUSW8RZkEXLZI10Ike46VI4fgcRcLG0l13CsQVUmDFb1mYZUGNBQjGH9Mpd7OIzcTu+GviHOVLMTJGbM3Uk7mZqEMcbrC+V/dWdRJjO8aaehI1oby9iHvTbvMWCgQh2jUHpp9abMDyWlu0VgsLhnOR008o+2tJ5MhZtqjkVBYgmAszdmceX79q45uFCbrApBiCpADNI31zQexqTcvPb4ddWSGtZ0n0EwfoRUW/wAtMk5PMv0rrieP2UwjWLgZnKm2Ug5mJ0mYPcantTGMHdzL1GdTj+3FfapU/C7ea7MgBZOvWOg9aaeB8Ju4i49pJFq4Ml0xKidj/uVgGEa6VL5V/Dm7cbNcm2h/Mw1j/Sp3PqdKJYPh93CXblsXCpBXQD4huG1200n3ojkBgxEBgOTJjbGrADv7mWNgcG1q3bQlD4ahJtjKrZQBIU7TE9dalBRtVd4nit8xbtu5a4QN5kzuO0elFeF8buLibtrE3B5QHRiANOu0TWhmRvpI4m/4F9u4H8eYQ5v4j4GHcjdvKD6mlf8AD7BDxWvNsgyqf9Tb/afrUPmrmQ4y4tu2vkDQv+ZydJP8Kb+G8MGHtWrRImRmPdiRP3gfKuTkAw2+IcCdRh/C6TY3DP8A0gHnXEeJcW22ywxHr0H0pCx+DVmfKuYnUx0PYnpRTifGbmIu37ioWDO8R7kCPlGlLeE4WWvi1qWLgMD6wdYPafantLhpOfz+Zw2bbLB5C4+1q+PDRH8RGALCfDMGDmA0EgA96643ne0zlbuHmDBZX103IBHeai8FRvEuph0VSGhFUKMwXMCJPWCDNK15CGIbQyZ9+v3qmLKaridbRafHqLZzRriNmL4lan9yGK/6tD8oqfwfjzoCUErMMrjMp+Z0NKPAsXbt3lN4FrX5hJ09YG8dR1q2buFS5ZyofIy+UrtB2I6UTGivyODEs+LPpXrJyviJGOxuW3dWEIcXMuZB5c/x5AIhjC69ABFLHD7FlWTO7MUA0EQvc5e/XerOx+ASxkdQAYZBIBzM4y9eoEnSgNzlmzIZFA1kgfm/qTXR0rI1rlF/eIZTRtOIo43B2r92TeCJJBJUZvmR2E6+1Rr3LVk3Gc3H8MNtoTG0ZvprFM3PHh2cFaNq2itaeJjV1aScx3JkUhPzA+Vh1Y7nUADoBvTavpFB+jmBf1Wq2jrY5R4ebVsMXBYn96zZZJGi6jKVWJkDWiPCcBhcPhnstqmaLtwEDOSAdGGwgiANpNVTiuJXLnxuWgQAdYA6Dt8qJcNwt1kUggJOgJO/Uhdq5bKTE20rN25jpxDm5V0sq7BRkVmII00BrfhPG3vZrbgEr5s06jNIMCNKDjgTgZs6/OuXBCLL3XdvNARVH5s07T2I+9V6dRnFpcCDgWfvMwgJ8Uak5dOupJj+FN3IF0RdRoF1CFPcqNB7wdKSsLxwWnCBVOa4gLExEEfpTHxe4cHxE3F+Fjm91b4h9ZNVe2mna06jMHxDvsfiWAUpW5xxebJh13Pnc9ABsD7nX5US4jzVYsopzBi0ZQCJM9T/AJRSe+JDXb7BxczXD5wCJECBB7SR8qKziuDEjiYC2FQPjLJXcSPTrWV14teYk5QSFmen0r2onXEw5JPMc+JY61aw2e5cZGJOTKpbWBoY1AM/pSvyzjH8Qm5JYtOu8dPUUU/EywLOFwmhPieJ5gRl0yQI3DdaWeSLha78RJbf06UKjumlrkS0sFxvLLLEpt8tf4VW+F4kbuOS4STmvA99M3SToKJ8bv3MPZuoo+K41tm7DX7nao3J3BS9xLx0FsyAeo209etURuyC4/gHp4WfyRQls4a7prrRTh2MVCfWNqX7DQIrqt7rRy051eImca4UbbXLlsecXHcjXzqzExHYCCPajnBOJm5hwWgHMRp6R06GheC5qXF3s2eHEqQRBABjTuKKcWJS2HSBlcFgTAYHynWN9opZMdHeRzCs+4UYURpFVlevXfFd7PiSGaWQHyiepFWLg8aBb8RxAAkg1rwThy2kyqN9T7nX+MUar4i7rz8RFwvOuKtEBmW4P9Q1P/Ia13v82pdvI7IyjLDgEbzoQY7d+9OP/RcOrybSkOQpUiVOb0O3yilfnXgVmxdtmyvhhl1UbaECR23AilM6OqE3xPQfpmXBqMi48iU3VjozrzFjxZwwa2zB3MWmGpRRkcn0zZvnSri+PXbx/euWkRrGnppFEuO3wMFY1MhmUidCF2kekiPeiPL3Kbi5YutbW7bcSykgZZB3Db9NRQuXAAEfwenpSzMebNfA8RUt3WtsGUkEbEbjpUn/AK5eUoTcdgLqEhmJ2Pam7nPk0ITdsLltxLKPynuPSlC9hFdIVQCjTn1kx0I2gb6Vkr6bbX6jGTbrcBbELJH5EgYRz51Gx1X/AMiJ9DWnDr/hYq5cP5diRudv51z/AGjwrqK24Eaa7mpnFWlDrsw/SuhjAriePygq21hyI3cm3rDXbQIJvu1zYwAmU7r1Lawaf7XBrCiBZt/+AP6iqc5e4j4VyzffcXSDH+XKJ/8Af9quuy4IBGoIkGhoKYgwuVaVHXyIvcT5Fwtw5ghtn/0zAPyobxFG4bhD4Ll5cBRcEhZ3iI09KdhrSvz1a/7O4D+UqfuKI6gAkTeHM7uqZDYvoxV4FxO9ib48ZyypqFAAAJkAwB70xqDEDpv/AF7UkcGxQUkFsswQZjUfzo1hEZCxznz6mT61enb6Zf6kgTMQBQoVAX4l8RARLK9DmP3FL9jgBu2UghSfMSRMyKmc/tLWx7j9KMWEyIq9gB9hUyEiJJTRXxHKbqJV1PuCP51M4EhMIx8ynLvrA1+lFsS8jSlnh94/tUjqzD9RV42JlZFHiOeDIYNMnKe/9+tJ/MQCuMu8n7RFNNhcoYd4pT46NWPUN9iKITcEBIF258E7TJ+ommvF8Yu3FFt2zKDIkCR7NvFKWIMog7Aj6mmDxCQC28AfQAUtqOJ2v0lAXJqGuUuFW8TeKXJgqSsGNQRTLxXln9itoYJt3NmifMehjrQv8OLf792/yoY+Zj9KtazetvYeze1Q/oeo9QdRRNOBsNi5n9TY+rtB44lMcTceGfUx/f0r2s4/h8jPbnN4YYEjqddfp0rKgNTnMJ5+KyuGwqn4RaZso758pMd4A1FCeSc9q/bukEIWyluxmV0+X2qwMDxWy1rxL7sjCA6XIWDH5c0Eqd9KE8Z4pgCj+GXa5Er5ruTN7E5P4Vn1eepZWj3JPMnDXvK/kL5bmdmXQDMwzMwnXQ9O5NGeCKMmUKFA0A9qEWeYB+xXbjEu8KDkAHmJA0GXLoB+tR8BzJItCAC8K52hgfiykCDG4mDWtwubJJXb7R2mB8q5Y7Ei3h3udERm+ik1MazmtZlO6yPoa5LglvYe5bK589lhlmJOU+UkaiYjTvWiKgbuUfwDENbxFgz8TwfWdP1/hVyX4a3BEiRofQ0lDlq+bYNvA2kiGBZwXGx9/rTomHL2wslCywDHwsQdTPYxPz3rAa5qppiMMb1hkVgC2k69Dr8tIqZwUXlU+PkkbFTM+/rW3DcIEtqo/KANPTT+tdr90IMzEBRuT6kD9SBUJlFebg/mfE5LQI3zr/GlznDjPjphoXq4Jg7nIIHfbNTnicIt1CjiQd/6GuGC4ULNoJ8QVywJA0n32jvWXWwRCabIcGcZRK55v4d4AsW8xaVZ9REFiBt/xq2eF24tII2UD7Cq250/e4+wnpbH1aTVnYc6VeJQCaj2tys6IW7PP85KuKCpB60AxvLGFFm+cgQ+E5WCQAYJkL760au3aVfxB4obOBu5ficBBrr5iAYHoJor03YiGPK+O9jEX7SlcJg8zoSSSSCT9+tGeKmEE7TPT2oPw7iGS4C8AAdB6VJ4nxNWSEM+vX6VFEExvkxz5T5eXE4EZmyxdciBJkqq79qfeWBcTDql34klQZnMo2P00+VLX4Z2z+wKTsbjx9qYOMDEraD4Rc7W2Dvb6ugnMAe8GQOsUMgXYhhkbYFPUPA0G5ytZsHe0JJWAAJJMiNBU7h+PW9bW5bOZXGYH09fUbRUsiQRWhytTKtsYMPEonjHCrtlG8RSPKToR/ehgUwW8ZK2z3QH7CnHmrgYuYe5rBVHPvKmQfcgfSkqzhYVQNNBH0FTCmywIfW6n+I2se4u8w2DcxdpT8MZvvP8BUi/i5OmwrhzNxDwr6HLPkIkdJIodhccrHykyFMgiryDmLY6hbC4jOG7AwPpQDAiMSv+/wDnRPh2LQW8s+bUmoHDLWe8TmRcvm8xiekL3b0rK8SPyI2Jr9AaU+YE/eMfY00gadjS3xlJaO4opgoIwol0HSRTBNQ+XOEm691iNLNpnPv8K/c/au5xEUnn5Inof0kgY2v3/tHn8PbRV7k6FkUieok6jvTrcuUucoOzYW3nXLlnKdjE7+x29aOMOp6UfGKFTm6zJ6mUtKU5hxDviLz5jBuNAB9SP4VlEsbwMFgLJDhpkkyQeub5Gsqc+0XIB8xrwfH7BcFyqswyljdLk+plcvyJothcPg2jIcOWMxPgyfll3+VJHDOWv2m5ltMUXvcH8UEUY/aW4cwshluwZYZIyj0JGp360FkHiWDcM4XjDNdxdu1YUuFWHfyW1yESfhCtOusjSKCXsHjMZluLaUhJAKABdxIInXXrR9eeMMUg+LEQVyiPpMRXPD834REZbXj2z0QZgpPSFUkDWscjxLuN/LVlrgRG0YAhh7b11xGHNi+VBOhzKfQz09DpQbkzjFxWzXUYMSZDAgkE7w2vzpi47xKxdKkOoujQoSJK+o9Kb3dXBnuCsZet2wzu+RZ3zZRqfWhP/UrZJW063FYEgg5oJ7nURpOtRsTy/bLHxcT5ZnIYMb6TJIjvAoZi+GYOzczJcMuIyTE+uZtvmD8qWH0tCD7xu4MbnhfvYzSdtum1QudEzYMZc2cXEOizIBJ6eoBrOXUy2iukTIgg6RGpDGTpvp7UdW0WSQyrr+bqANY1HeiE0LkItqE5YR8ygjqAY9/etuI3gtoknQa/0rTDk6Haf7+lece4eMRhbiCFfKYJ2kbHTaim9vEyoUuA3UrfH3A/FbcebzJ9YBirWw+1Vty5ya6XluNspBUzsQR066TVloIrGG65jmsZCVCm6E53jrVSc58V/a8QSsm3alUB692+Zq1sfhA65CW8480bwek9KA//AOJsIZAYdwTmB/8AIfprWcmXaaiIWxKztcs32AYWXKnUHKfsa3s8rPcYqtrK/QGFn5tvVq8O4XbtSbasNep/hqBUt1MbmR6/woHqnxNbIF5T4Xcw+FFq6AGDMQAQYBPoaY+FY3I0/Lv84oI3F7QOTPJn6+1MGE4OWTO0ooE5o1Py6ijIxqzIeOJ63BEsy9hctu4xZk6K7GSwHTN1HQ9q9B1r3EY3MAiAhV77n3rlNF6mJG4vcizdMTCMY9gaphuabhdG8MZQPMszMxtHarnujNIjQ7z2qMnCkUQLar7Ion7Vg5tvUmy5RnHcWcQwITIBOmu5/vtUdbAtiRLsRB3AA7a1eGI5dw7zms25/wBgB+oihzch4X/7ZPzIP2NV619ywldSpbNoKhYsCT+VdSP61C16LGszr09quS3yLhkbMFYEbec1KPJGEKlTZX3BbN8iNqr1RIVMqo8fVviQgxEgzH260Ku3We4WkgTufT+NWHf5c4crvbN10cSIuagfSJ+dQL/KGEZhGNUzt5JED1G1E9QGZ2TPw+4UzYbGwQXuQgJ12BOvuWpexGAuJcKOuVxoQe+lPXJuBXDu6Wry3keJygABhsfinbQ6RtR7Hct4e6/iOktETJ/QdqyV3xvTZzhBB6gnl/jyNbS2xyOoAg9YAGh/gaP4wxaeP8jQfka0tcLRIKIojTYTHudakvazKVGhIIHzoyggUYB3UtYlN8MtXMzsrZSuikrOYe/Xb717UfGfubpssCHRijzoAVME7dYmsodn2mjt8mWdw7kyyqDxLeZuvnY/pl/SpFvlTBna2jepdj/+VbYx8VdXLaS3bBBBJuK+/TQfegmG/Dq9EtcRe8Sf0Ipf7kycQ03BMDa/xLdhf9xB/V5qFi+McMtkwqt6IHIn3mK8t/hwszculh6LH3JNFsHybhFH+EH9Xlj9Jj7VDXvKixd53sLraRrZH5Sfi+5gCs4UMQjDEiz4qONIPmkntBgGm48pYM//AE9o/wDGK64vhbJYNvDHwSPhgn6elTdREvxEji2JxIZrlwXbIY6AyB7AxQZlLEZmzE99YqxcBhhaUeJYc3PzOf3s9zIJj6VIu8YshDke0LhkLnBAkdwQCBWi9HqZqD+VuEmzbZw6srgQAGEQf9UevSmdsMhtoz5MoJHmOx3Gh02FVljuY8Tn1v5spB8pBTTtl3HpUrjfNoxGH8AW/wA4bMT1AYfD6g1rkrRl/ePNnFpdUtbYMAYkdxU22sj5GkzkO/8Au7iH/MCPpBpzB8hPZSftR1/01MGCeF8QRvJm82uhEUbCgR3qtuWsGviAzcLyD/iDLE9jufSn628GqR5bCxJzNH9agX+KWRoTr0CjMfoAaI4e/II0MiDIB/WoPFuX7ggABbMebJoxPbTZfWhZsVHcJFbxIeL4itsBijFT2gEe4aIpY4pzyhVltI0kEZmIEfIGaav2FB+RfmJ/Wtv2dBuoj/aJ/SlwQITmKP4dXlS5eZ0Fxyoyu4DEa6wT12p3bEltST2Op/nUXGrCeVYOkdB6T0FQMLiRcvaMyXLakNbI01jQ9GOxBHSihrEipCfWuoauD7VupraGYPczxPnW3jaCtflW0Eabfypdu5oTSPT6VqdNvprXQ+39/WtSQdBvVS5ExmFdxC3Db9VUE/KaCYu2ttv3+Lcqd1uIFB/5qBTGa4JgLevlUzvp/OoJUrniuMBdwLtm6v5Q6nT2dQDPT4qX8RdHRSo7Sx19PT0NW5jMBh0BzpaUR1Cj9KUOIY7CJmCWLdwDqrsv2Ig/WjqZhhE3DYoowZSQw6gkH61ZHKnMwxCZHMXlGv8ArA/MPXuKRExNkkysDoMzfTQfeuuFuKjC4M6sDKlWUx6EHWK2Gg5bSk9q1dYNQOB8Z8e2HEjWCD3FFCoImY96ZU2JJU/4m4SMb4h/+aitoN2HlP6A/Ospj/EvB5rVl41Ryp9AwkfcGvaEw54lFbjM3CLBbPkCk/5SV+ykV3GDEiLlxfZifqCDU8WhJj+zWJa7g77zSVxqQb+GuiMt4765kU6dY0GteCxeE/vkj1t/b4qKMF7yd/f0ivCT3+W1VcqRbZbYskf7YP612tX3EiVjoRM/U1Fu8fw6mGdSeo1MHsYBrlc5lsTAaF6uQY9hpvV0ZISu3SQP8PTq2bb+FKXEuc0EottLo2kzl+ROsVO4vzRZyMlh/EZxElYAB3I9aUFRY6elEVPeZJkbF3/2hgFtWbHTMMyr/wAiZAPypk4RyYgw7PiPM0ypt3JlY6dDJoT/ANOuEABWIJkAAwT9Nak4XlvEFpVXUjr8P01rRH3mQbnbgV1LZe4LgFrMFCsBnk+qmDFPmBcNalTPSY6H1pEf8NGuAsXAOmkzJ667A0d4Dw62gNi7evnQDwrhAUnfSPi+tQPtWpqrm68JwqXFyBi89DmCnudIAomBNSrWHW2sABVOwjSlzGY682IZMNctjKoOV0JDd2VgdukdKrG1TYxloesuVOvuPUURxvNluxbAu+ZnIVFG7E6RAoBwTEX7ouriAqvbIClFYAyJBBY7Go+FtNZxxvXU8Rcq5H0i1EgqFOuYt1HeiDJu4mvQAamPjxDhsZp6a7E/D9aw240Bn2H61z47xz96iogLuQI9O5+9dTiSu4kD0pZ12mZHUj4mxIhjE9/t96F8IwDJcafLZAPh2y0wx+Ig6QOgBnc61C5jwOKPnw1y8epXMoj0AABNAuEc23cMSl8M8nzZi2YewarCkjiTfXEfLygDv6gk1paGlQcBzBYvghXBYjYjKfp/WvbGMgkN5SN8xgR3k6UbED5gzz1CQQ7kfU169rrI/v0qPhMfncqIZYkMksOxzGIB6+1STcEa70FxRhCpWeIO+mvT+taugzaafx+9aACKx2JOk/38qqpUx0itTt0Neq8nY6abGvTbOaIMQNYmpJOXlYEGD3B2NDcRy1h2nNZUeokT9KM2yIB8x7EaVuL6j8oP+ozP3qCURcTsVyWoBOHRS3/qw30J2+lCn5HvE5iqJO4BBHsIjemnifNNhHKXFuSI2UEd5BO/vQ3Fc7YdU8udiR1WCPkTFWS3iZKiDuH5sISMrLbY65tSCBuqDzFdNTtFGTxYLDMS7MPIg7dyOhO8nYQKSeK82tmHh2goGoYwzA9SDGnU6UJscavhpV5LHYrM0fHuUcyHb4ll84Yh7+Bd3RA6lDCjsY1J30/WsoXwjEY1ly3sF+7YasREA/mAJ6V5UfKAaqZAuP8AZO1c7D52IYDQiKyspeFnTJ0+/X+9a8tbgf31r2sqpJ1J0B01/hXJUBjQaiSOn02r2sqS5GOCt5v8NPfKvp6Vl3hVmJ8JNP8ASK9rKuzM1NbvDEIA8yxtlZhE9QAYqHjbDWFYrduNA0zsG7a6jesrKsGUeINw3M17yKSpBmZGvXqKYVZbtpjcRTExp2+c1lZUbiaEVuJSwVZYBCcsEnZcwPmnUFRFEeHLluSSzHuxJ+232ryso6TbE7BG+1ZBtBupmgWKuEvaB6uPsHI+4FZWUIf+2ZTxNOCnNicRcOrIQiz0BmY9TFGLl0sNY+le1lYPcg6gvimMNpcygEx+aSB9CKQuYOPPiPLcS3uIYKcw1GgYnasrK3jlGL+JlQSrMpB0g+/8qJcA4/dNxFci4NxnEwe4rKyjiDXuXDhFz4dBquZlBys2x33JHSlrmriDWMQ1tIgQdRJ1r2srLgXDEmpBwePuXbly2XgCIICz16kHtRfh3Dc6Szvp2yj9Fn71lZQmgr5nUYBRmVpcTsx/iINaXOXLAOiEezv/APtWVlZmpHv8u2Y1De3iP0/5VsvLlkCArQRqM7x/7qysqXJFLmzgVqw6i3MMkwTPUjSdhS5atAyIG3SsrKOvUE3cjsIAP99qy1YUuAR1iaysrfiUJaXA+DrZQBHueYCZcmdO2w+VZWVlKwon/9k="/>
          <p:cNvSpPr>
            <a:spLocks noChangeAspect="1" noChangeArrowheads="1"/>
          </p:cNvSpPr>
          <p:nvPr/>
        </p:nvSpPr>
        <p:spPr bwMode="auto">
          <a:xfrm>
            <a:off x="41275" y="-836613"/>
            <a:ext cx="2667000" cy="1714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7110" name="AutoShape 7" descr="data:image/jpeg;base64,/9j/4AAQSkZJRgABAQAAAQABAAD/2wCEAAkGBhQSEBQUEhQUFRUVFR4ZFhYYGBwbGBUXGxUYFxgWFxgYHCYfGBojHRgXHy8gIycpLCwsHB8yNTAqNSYrLCkBCQoKDgwOGg8PGiwlHyUsKiwvLi40LyksNC0vLTQsKi8sKSoqLywsLywyLy8sKS0sLCwyKiwsKTEsLDQtLCwtLP/AABEIANUA7AMBIgACEQEDEQH/xAAcAAABBQEBAQAAAAAAAAAAAAAGAAEEBQcDAgj/xABHEAACAgAEAwUFBQQIBQIHAAABAgMRAAQSIQUxQQYTIlFhBxQycYEjQpGh4TNSYsEkQ1NygrHR8BUWkqKyF0QINGODk7Px/8QAGgEBAAMBAQEAAAAAAAAAAAAAAAMEBQIBBv/EADcRAAEDAQUFBwMDAwUAAAAAAAEAAgMRBBIhMUETUWFxkQWBobHB4fAVItEyUvEUI0IkQ1Njcv/aAAwDAQACEQMRAD8A25pACLIFmh6miaHnsCfph0cEWCCPMb4pO1HCXn937vZo5jIH6RsIJgjEdV1lVI6hiOuK7g+YzscCJ7rpISzbjwuxd2W7ogfDfmR0wRFt4fAzBxbOGtUHh1glwL8BkN0oY34K3/LcYk53imZV3CQBlXkSfiJ+Gt/Vb+dDBFeYfA7Nn86HBWEMradtvASsWoMbs0TJRHkb5C/D8VzoNjLbfu2OpTm17UNXQ778hgiJMPgefiGcCLUILGyb2oCUgCtW3gC+fxX90g2XC8zK+vvk0aXIX+JejczV77enrgin4WPIa+WPWCJsLD4asESwsPhYImOFhY4zZsLz5+WI5JWRNvPNAvQCcl2wsRvfRVi/T8LxxkzpvyU9f5/MeWKUnaVnY2t6vJdCNxU4HD3itnzwiUu31A+8TsCvqcYn2v8AaNnM3ndGQpYg3dIeXeMo1SOWvZF8+QAvriWK1CRuGfRdiLfl1W+3h7x815ntZxhdA75W10FCu1m7N8xXh0sfIOpNXs3CfafnYyHzLSNCXK96hOkMPiANkNtv/rWOzK8CobXkVMLOwmhdTmCvpW8LA/wLj0eZiSSKTWukG+p6Hbzux5CsU/az2q5fIOsTm5GXWBTaQLIFlVJ5g/h8sQxW5khu0Nd2ahMLgaeyOMK8Y8n/AMQERH9WN/3ZNvU+H/LCPt4hPN059Ek+n+/88dvtd0YMce5Sf0x/c3qFsN4V4znsl7U8vnJCiudQ30kEGr52eY5XjQYJrH88RwW0SOuPaWu3FRSRFmOi64e8NhY0FEh7tc6AR63dd2rQNydO252UdPkT0simQxROyPJL8DR3qDXUpBZxQ3+z+Gza0BZNYIO0uYkRU7p41Oo2XFitB32BoDmSaA6msVK5rMln1SwJTfEWQA/DbKtbgkpRbcG/MDBFBihy6ohE2YrSSAdPK1FEMaNaCfDyIHWgfZgy+nU0mYPeWeSgggBRZutwQAb2s3W9WOaizHet3c0NWQELDw7RF106dtOjV6d4fTHrIcQlV1E02XdN7AZb06Rudq6q17CtWxtaIoGe4pBK6OHn8I0aUVVFaiwOkt5AV5EKdjQPCHJxSNLU01Rx6wo8JICtYsEg7UQPu6je5IE6bPZgOB32WpmI2ZNiAzMSdIIF6RXP4N7s49aswhAabLAoTZZ1vf8AeGnpqHrTHqbwRIzRTuyd5NGZJFKgADRoQ2l2dO6u3+HaxzhSNlld4zNONDFfu0jAb0b3BAI9NwasXbRofeyWdKDsvdtJdBtIUqpAtjttyAsDfc20udy9rbxXqIG63qJ0n63t89sEVdwHgqhhMJJDY2QkaR8XID+8a8sEOIuXzkRNI8ZJ3pWUk7Ak7HfYg/hiTgifCw2HwRLDYWPLtQvHhNEUbOzEbA11v/f5/jiFKdVXseR9Oox1eS9ww52Niv8AnsfLpjJfan7T2jl90yg0sAO8kO4GoWFUda23+WPn7Q02xxY0+OFO7x59LTBdxK0abtJl4RTuDz2Xc7b/AJb4bJdp4JGC6iNX7wqvI+hx8+w9keI5hCxXNEmwdbaQWHxDS7A1WkDarsYh8P4nm+HupkWUwk7o6sqsBQOnWPCRy+Y6jHg7NowNY4Ej5T5xVhr4P8muHH2otI9rvbaiuVhlA1EhmB2Rb8TbdeYH19MCXA5YY49nT4dG5BAXd2DVzHVq5gMB+1FTe0+Xywkys8gSSKSYM8lE6kMewJF7bbj/AEwI5LhURZmaTLEV4VMpG4FUdgaJrfF2zNaYaCo3+VFJICySgoQMsaaVr3q6Oa94lkSIka1OqQGzHlwDYvrJIdifVuj7dMn2qjeAwplgYQKKO1jSFZyRS3qqyGsGx54bgCQwq6d5FqGXJkZZFZXfVJVNdbKy8vLlgR4ZxBYkbUCb5D5xuln/AKgfpibZh5Ipllou9rsWtqf1VrkeQ/KPOFJPw7OZhYHrLQJG8okbcCSLXS6Ru13X0u8AHaDjT5vMPNJzY7D91Rsqj5D+eLPjvaU5qSfSe5SYxlwxJ3ijCBfCOV2ary8sVL8LKnxuiih4rJuwDsoGrr5YmigDXmQjEgBZ8014XRlU+3cFCx7hiLsFUWWNAepxNfhIXd5UCGtLeIlrF7LV7Ai7rnhyghVirK5e1Vh0XkzUd1J+EWLq/TFlVlJyYVGUwuUlAuOS6DsGcFfSwBRO3Q88bj7MvaMMyFhk8Mq7MvKjuLAP3dvpj58zA+zjPmG/8j/rgq7B9ls7xCaSXKSIkuWVWtiQWJtVApSCSFN3zxUtVmEwBycMj6clPFLdq12IPyoX1anLD4rezhn91i96RUmCgOqtqWxtYPrzrp5nFkMWW/pFVCc1SdpXWkVo3k1FtkZlagBqHgHiBHMHYgddgR50jBLLkZjVgli9sugttttvXPodrOwL+JcUSAKXumatW1L/ABMSRQxwg7RwsGNsugWwKtYoAkGh8QuivOwdsdLxUecVRNIwybs+kksxaj3kShhQB/e0mvJvQYiSRJ3dDIy1yALPZpt9gOe+29auZAFkpi7QQskjoSyxoWYgHkLOwNEnb62Mcz2py9GnLUQDpRyRbBd/DtufyYcwRgiG5Io2VbyE1GqAZ9qIUWKA2DNXz6WamZ8KZX/osrkMT8UgBIY7gadI6ttf7QebabqTtHAFDa9jdHS3QKb5bCnUgnYhhV3jvw3i8c48F3VlSCCPMHpY6gE11wRDuajAnZjl2fS4IK94NJQgISdwxIVaIHkDQN4m8L4FDLGGeORW1HUGd7sFl35AjSSBtWk1giwsEVblezsEbh0SmF0bPVdJ677f54ssPhYIlhYWFgiWOOaj1LQNf79MdccM4hZaFX5Hr6enzxDOKxuFK4ZL1uaG+1HEzlsjmJgAWjjYjobCkgE0CL+Rxk3s+4J3+YzedmCPIr/ZhSO7MhSyy6gxBXWtHetV7kbbJxjKCfLyRuNXhI35j+F/MEbXjKcvKvCJ30o/uM4W2GpjlZgAra+uk8/wq63wYXtY1zGfqIw9R7a88BoMbUBxyBx9Cins5NM0BbMpIjGRvA7h2CDw3YVas3tWK8yTSJxBcwrxwiJghZkYUEJ1RjQKoUfETRGOPEO0UUiJ3E+Uk3OrXNoGkoVsn67qw39MUfazth3+Wly2TImfuT7zKo+yiiFa9JN2WO170Op5iOzRyPkqW0r4YqzK5jGZ+6Cchm83NlEhh70QL4XK7CQlixVnJACixsT1s+kaThvdFXikWNgqsbmj+O9woVzqF+fnvQ5z4OxTnJQZqIiXvCQY6UFNLFTTM25sHYDkMHvbDggkykUSRqREyi2JBVQoXZl3Y+nXat6xtSWmOJwaNSaqmyCSYFx0AohPPduA3D5EZIlzXhj7xFQCSNtTNIpA2alKmv3tsEvZvsxl8tmUiMEbukCytI4dmsqLK6gYx49QAFEV1IwLe0rg8UQ4fFl/E5gIJHNtUpKn6sz/AC5YNuCdsEzOVDqWaRQveRqNT3qXUdIIJXmduh5EisQWlxbCDGDQ+C7s0Y2hDjiPhQ/217Px5hM7N3apLlyCXTWO8tgftFZNLHQdWpGPS8U0XZvLNkcvIBLNm8ySkaa/ApUkO5CiyqgXz5/XB32y7TRrw6VXvvJo2jSNhTktY1aOagbt+AO5wI9hI0d8mkgBWSHMx0wtSWejX+E9Mc2eV+yDjWgPWg/K4tEYMoaNUT8I9nHDTkjJKXlJQ65mLxmMjY6UNaaPRr5b4ynjvBPdpTHqV1I1RyqRoljugwqx0YEXsQR033bNiL3dstEGSMKYxpP3QClqQSdiD62MCPtE7MIOFxPHZbKEAszFndXanLN97x6T5DxY8gtn9yjjmVLPZaR3wFL7Edh+F52KJikreEnu2lPhNgOrFACSDy5bUeuNV7OcAyuSUx5WGOINWrTZZq5anY2as8z1OMM9k3EO6zBQE6SFk26AnQw/Ax/hjdYHJP8Auvr54zLdbp7JPcvVFa9yiMTXMa8ajxV6pw+OMB253/l9MdcfTxvvtDt6pEUVTx6KUhDFHHIVslXAq6AFEkUdyfpXXamCTAke7ZcWgUppT71n+0sjw8jW/L4bMztho0xGQMRqIpdI50LtgeXOgLO45asUOrJgFqzFP4L+zuwdwKH8XXpQGwAEi8VzJk50kbuoI9J2K6YwtFFFLRUsL1A6j5V1GHky02hSuUy+u21bLt4wFI8W5K78/unzGKdUygITu8yGrfaPcVuSdwdhdjfcj7xB7KMq6LKy5jwhYiLXw6Ix4gfltY+YG94IpksOYAA93gCA2QFTT4ls7FxvqK9fEVHwjEwiZWcpBCjeDQ23iJRmlBphqo8uXMnA/IcnuAs7b86iUdGJWgBXMjaqAA20gWfD+z+WzAkrvVOqiCUtaWqXSDQo0R6C9uZFN99z2/2MexrnZquY+0H4etXtZtOF5iVlPfIEYE8t1K2dNGzvQ/y88ScvDoULZNCgTzrp+W2OgwRIYfDVh8ESwsLCwRMcRc3CSQdN11Bph8sSsRM2xJCgH8a/nilbnAQmoJ4DHHofJdszVZxbiy5eNpJTWgE6j4TXOmvYr64zPi2amzUT5p5IsjliCyvItySr5pFY2J5XbHyxH9qfHps1m/8Ah2VAJGnvGJ6l1pfKrKk+n1xm4y/eZwHMO2YAChi7ldTNGWCByG0gG6JGnw70DijZLNf/ALk2OoHqePP+LRmMQozM5n0UjhmdjEUUa5KB5GBuafVTbk6lRDZUAgX1rliy/wCJPGxmMJywEaR95ltLQrpJAaaBlLFXYjmyk0SNXLErM5EyAX7vJHd+ORkkBrnsAHbzYK98+WOEh0jS/MDbV9oI/wCJe8pBXm+kdeeL21BNB8+clWIqMU3CuMtlY2bRqyfelW0PbQmRVLKu9NE1KRe55Eg3dsvabKoZ52lik1gkJGrd65sMNWonTWlRdAbX0AxncaqKMRIdGdvEQVPdkOu1Udr57Ej1xp3aLMZAcPVmSBJMx3blFAVjssjGk3C/Eu+2+ILRC2+3PE6ev5Vuzzvaw5YZVVLmyjZV85mZImzLmH3aGOj3SJIrd2oF0Suq768zZxE7HdjnnzJklR44u71KySBWBZVaMgg3upJ5YtOD9islmU15TOBMyF8Cq4BDIAAxUjX4gCxrkWNcqN72TizUuWcIsEbQlcvMj6y6vCgTYLQ0sN+fMN0xP91xzWZ9KclxE1geHSnNC/absVJBNHLlInljZdBLOGcyszhee5208hXyxEy/EEHCsp3L1mIM1QP7mvvXJI6qQF+dEY0bMQZiFdWZky/cQkTOyo4YhAxAGpiCSa+fTngEyXZiGZIMxxGeLJR9xGkaIQJZkRQolbVe7A9FO1cuvsMT3tDZcxj4a9VFaCwSkx5KRwfty8jlIcirTONTlHA7wjmxLLy+ZPM4re2Xa/OuJMrIEhRSA6RnUWtVYK0gJsURyoYu+w2XyEUzNDmLl0NGVcgCtf7RGIWwwCmuYs3iV2n7CHPSTT5JrZVHeA/s55RQEcR/eCqLPKyo2NkQxRRbctDO/HPv8FblfIbOC52uWHog/wBnMv8ATogfvROPqDY/8Vx9GcMa1UmrIB8z9PLHzn2DTTnoTuCI5LFbghSpFdDzx9K8HhIC8tgL+dVvjF7WiMlsjA1p7ryM0s1TvPorWEHrf1P8umOowhh8fURsDGhoWeTVVHaFpAiskywgNTMw5gggbkEDf/e29XlcxIsils5E0eo6hqG9ilAOnY6jyvptyIwQcQ4dHMAJV1AcgSRzHoRfn6EA8xiGezeWP9WKP8TUfL72+w/z8ziReKjOTzKVEc3GCFvSWJI8Llizabqgxs7DbawCZUXFiERmzKupc62AHJotSLQFqSymtuW13WLpuDQli5QFiuksSbI0lN99/CSL/wBMcTwHLKrKUXS/xamPiOll3JO5pm/Ennvgipo2YqokzkepWYqVeroIqq229OGu72auuPWRbMu1JmoZGCg+EjkKBsiM7Gj8rvfli2/5Yy9V3e13Wp6vcg1qrqcSMrwuKJiyLpJJJone9zYusEXnhEMyqwnZXOq1YeR+7VDlX5+mLDDXhYInwsLCwRLCwsNgiWIeZlF0RZH++m+JmImYk6ECvM/yAxn9oGkWdO6v8cyu2ZrDe2uc9w4n72PgnABIFmOSJwyNpNa1IXSRYsFtwawKce4cdYzWUMbDYlYn7ygKOkig4A2HiVaAXckWTDtrqGdy7RwpmGjklPcsRpkQRsXBDbXSuRz3HXlin7O9hkzGQ957mJ5JZS0cZLBe6XWvdaldSpLb6uY0jbcjFazSBsLZJP8Az4q5aIjtS1nPwQr/AMzfEJoSGY2dHgY+pZlZm+tn1xwzsqtstxqSN2cLR5klUFtXmBjQx7K4xkJp5y8UyRyOsccuqNQqEoCWDE7rvR6+mOM/smeKbSqRSRFv2srtqClhv3a+EuBfMUTvWLLZ4K1BVfZPJu0WfZgKyKuXJYqviJ2sM6rVdWZmFjooUWaJxb5TsPK+bbLFkMw1Xew2BXUCa8AIoUOuCj2kZJRxCJ4IlCZPLRzTRooVQgzNhKXbk1/IYP489GYzmIghOglZNGokfEPg8TLe5A6j0x5LabjRd1U0NnvVroshz/YHuc3Fl3kfXIy6e7TkLGoqS33RdkgVRPLBF2P48MjmeIx5ybVLcZXY65yqsAU23kYNHsdzd70cHWRzkbxrPKUJjDASlSi1990L7hDvve9dbxn3ZLOe+ccefTpSppUJ5yJqESkWNqFfKjiWw2h8slDp5qO0wtY3Bde33byLMZJ8ugljnd1V4pEKlQCC1myKBUDz9MD3ZzsDPnWVm1JGa1TvduB/ZBtztsDsB68sG/bfKnM5/LwDTaQzy+JdQY6dKAg9CbHpd9MWPCYMxHk51Ukyoijwtq0y6RJIsZksUAyiuVq1c8e9p2l0RuNIrgubNEHi8RgshznZjupXhltZI2I25OoOzCxuCOR364N/ZP2mfL5n3KZ9UUgPclj8DrvoFnYML2G1gVzwRcI4eeI5c++ITsRGXjCTR+EHUCu12VINLyIIPXKO0PY7NQN9qF1LEsj0RSBmkCqSNi32bHa9h6Y4sdq2ji12Y+YJNFcAOhWhZns+kXaGbTsJIllAHK5CBJ/3Bj9TjY8kuPnHsp2sdM/lpc1IZEEQgV25qmrUodq3pjVnoQeWPo3h2ZDqCp2PQc/r54yO0Wf6xr3ZafPnJTtdWANGhKthhY8x8tsegMfRtNRVUVQ9rWjCIZJHjpiU0AElwprn6Ejp8Q3GKWKXLNGY+/l0krp8DfYlbK77qNJI9PAbvF/2jdwItHc7vX2oB3KmtN9b/l0vFfNlZQQyNlwSiju6TSz0dTc/7vrV1yAx0irctNETtm8wBQRAFYXuuyiz4iAy8udkVpwRw8KEmXRTJrF60eje4JHxEkfFtvYAGKaPL5hVZayzWlgER1RQgHoCpGv/AC+G6ss3ms14BH3K+DxhiLD+Q8XwnavQn0wRcj2TcLtmZS182LVWoEghXF7XyrmeXTrN2W1oFaaQkOWV+bCwFPMnmNQPIeLkMeJ8xmBI4RkOpiVBKnwCl8I1+ZI5DxaRuLOPLZnO/vZcWLB2oC/72/IUfVr5DBF0HZiTcnNSknfqBsG8NavhsqdjexF74usnCURVZtRUVfU1sCdzvipyWYzIkPe92UKmiGHxeEAnfZed11Ixwy8mbkhOqSEM2koUO1AqWshjYKnoeVVzwREeHwHnPZ0JrBicfCNJU2fusdwLJqzsKuhyxZZLM5hGuZou7Fk+IWB1ayfhHh+h88EV9hsMkgIsEEemHwRLFczEMaH1UAn677YsGwF9se0a5ZGJKqwFuT/Vj94Ec76Cj/LGR2mKtbTOvLx9ArNnjL3UCD+MMV4rkia8WZIP+KKQEH0IJxG4RmRw/OSZCZlWORjLk3JABWRjcTG/CwIoctwfMYpMzlcxn8xGWWXLRMkkuXavtcw0aeJS13GWQtWx58jh4vZrBNm58vHdJLBMHZmLPlJIjrC9C2ojcjHMDY/6bYynHE8sVNJKdvfZwCJO2HAczO/dtPmVhYUseXjUhW0gHvmLglTqPOlodDzu+LcSGRySPm5e8MYALgBWlIsjSt/ERV9OZ2HKny/s/wA5FawcUnWMcldA5C9ACW/kMUPansE6GWfMTyZlEyU7tLMRSyldMSol+G2IIr8qxDG1jyGF4oMsKHyXRe5hL6YqRkspxWJZ8+0WSEebAeQZiSikVFY42sqqrpYCjzsX5YH+HLKmehy2XkzOSkZ3MkTMJYEUJrVohsHRqbz2qicX/bfiEnd8PhnIWOPJRzlejzBNHjvbwEKQPNzeB7JmXMtlstDcQhmCxT6PEssyGSJdbDUEDLRUbFTe4AxqXQW1w+ZKq19M1b9uuxua0R5iXMe9ota42JjV2aRY0SKOPldje7vEjgPEb4plo2yzZR48nJGUNUx16g0ZHxLV8h0PPF32QzBzSH3yV3zWUl0tlyqosUgJ0y0n7X0Y7A3QGxxI9onCe8yTSp4ZssO+ifkUIdbFnkCLJB22Hli7ZoA1gedN2SillvEtGRVd2kbuuK5SQihNDJAL5GQMHAPlqsCh1xY9nzSSHuswrt4n7zdA7MzMkZvxC3Y6gKqrN0MAnartiM5DGsoMUJYSIiIHzErgUzqzGoYw2oBubb7EA1y4L7W81AmiWATlRs51K5HQvQIblzoet4y+0bMbS8vj1w6K1ZZxG0NdotVjzS5dZJZTSRqWJ8lH89sZhkexk/Fcu2cbNurTM/2bAkEqxSNbDABRenkaF+eLTLpNxyMvJPFBACLggtn1Ag/ba/lY6bemI3EOFZvhssSZHNMYnLsIpQCqhShZjtQBZ1GwBvEfZ8cdlcWSH7lJay+YbQDBZ/AAV0t91TfnqUjWP+lmPzUHG/8Asp4wXyEBbxWlG/3lOm/rWMH4plJY55jMojJmcFl3jEuxZFfcWA52u8bN7KMmVyEAO/hJ28ixYfk1447XkuRNe041w10Kjsrah4OVPVapDIDyv5Y7YrMmxsANa+R5j+eLLFjs60m0QhxFPmlCVWe26VSdppwoTwSuSWA7s1QKmwxG+k0OW+1jliglGXR3Agmbu5NJZSLLXXIDb96tqFedYI+0DgCMmVI/Ea1EgE1eoaSLK1YHI38sU2U1M4Vc6NZY+HcWaO3Ia+XM8/wxorhR8zBAVRDBOSIa0gglVEkg328wxsVdqMc8z3MksheKc61CkigqALG58e5IIKMWPIH54nwZvxwls6h0ppYV8UlOAxNb1rXY+XLfDQ946kpnUr4fD++ygiyRzq/W6PMVgignKwGIye7yhoyoCXtZvY+G/uVVfeXkWvHaHLws2XBhm0tGsaA1cdNMupjXrdXQHTbHaSZ7IbPoCDpoDbY02oVzq/wvHNc09E+/bjY2CAasULA8V0eW/LrgihSwxxtqeCW7ra9tI0sBYINOjdKIZmPMURcP7NZfSsihxcZWiaIV1oqaHMWfr8hVfm5HaYmLOKNbALHZGoXsAaNbE/D6N1GJcnA82f8A3RO6ncVup1E7dL6XW9dBZFKh7JQKrLRIZgxsjcgML5V95jX4VjwvY3L2DTGthbXQ2ocun8/lXGDgeaBBbMk/CGq9wCSaHIEglf8Au54IwMEULhXCEy6lY70k3RN7nmbq+VD6D1xNw+GwRV3Hc8IomJF7cqsH0PljGsnGvEuJCLMH7GElmVrInn592TybSpsr1APMbjTu3PEAmWdm5IC5A6hVJ54z7sX2eMnDVkjlV5HYzTRM2xdiWBVx4oZQNNMPqOuPm7VLele8HKgGlDjX13Z6ZrSi+2GgzJx5BXHaPh82TgAU64YnEmWdtzl5VsCORjuYXBaPUT4Q++1FaU8S0e7cRgRnSKMxZhALY5OQiSJ6HMxg0fVD0BxfZTjMrIyb5hF2kgcKuZRSCCCvwSjnuKDDkWPOq9l2aXVJEGBjRpoUNVaJIssYPX4Z5NjuKPlisx4LXOAyzqdCMfbqontoQjXhvE4cwnewTRuh3JVgdNjqOamjyNVgW47mhxOaPI5bxwo6tnZV3jCIdSwBuTOxUXV1Xoau837MuGTOZHgXUfi0lkDH1CMF/LF/wrJZfLqscCKijkqrQ+f688dMMbKUdyqR6HHhgF45ziKFCPtMyQiXL51oxIMozF023ifSpKg7akcI4+R64q+OSCAQZ0nXB/xGOc6bJMb5ZIlYjqVbkPKsG3bTLiXLPG+6yFIz8nlRD9d8AXZGI5vhM2Rn2eAvlnv7pXeJh8jX/Ti1tA1prk007t6NF4UXjtJweXLzDPQ0MxDAj5iOh/SBNNL3sZrmw2C8+Q8hiJ2m7VjORRZbKMWSaLvcwQaZcvHYeI/usxBU/L+LC4Z2wzQKHM8PzjvHo70pHYcwoBFRNWNZklPqVrYbjfEMy0GblzkGRzMME9LUiaftHvUgUHdH3OkGwaIIoDF2zzTxxPiwJ0NfBV3NaXAr1kez+Wkyz56ZpAWlkGiPSEiRWNDcEgUOgPMepwQ5r2ex+7LmI56Xu1J7xOjAMBsRVWBvga7Adq0heTLzHu1aQsuvbS3J42vkdh5b3yxpk2cM0c0UiuY2FANCyLpoAr3uoiXVzBUChzo1jieR8J4DyV+OGOQNI1z5rOG4ZmeF5iLNoveQyHRJ3ZoSKzUFIYAgkkUaIscyMFp4RIR32ZoTz/cG4y8AKxRxA9SXmDE9SPTHDiQTM5nK5DL6e7hdZp9FaY0j2SMkbWSfnywU5pw8jN076CFfXu5hJIR/iJX/AO2cZlttZIaaYkd9K4fn2XIZdJaDh66oI4JmEzOUkg8BWaeaacvsFBmYLrJ+AAKGJHi3RVrUWW87LluGZuPKTSCbLzJqymY5BgK+zPTUNjzNqR6DAlwWSp80ka2GzktBNRfwuQHpVOgC6ViCQWYqtjUpD20zGYfh9iAKMqUliYRSAx93QHiZuWmxuvLnWJ3ND3mFwwdiOajY67jpkeS17Lc9wPnidih4Bnu8gifkWUH/AExe4s9kOGzLBoVBM266hVV2giJCaYVlpid99O1XVj1P0A5kEU6LKrhvcUvxEEHcE0tc97Fk/TyJxZdqQNKaiwFmtJG7abog9KDb+QYdcUEs2WKCISZgtq13Q1X4o2FkitzpPLlWNpQqSMrMqhBkYqN3zoWOvisnbfzvHfJ5WQMqe6Ki94pYqeqBmRtydtQB+vU4gKcswfTLmAAnePt8agp68ySp8/EbqzjsmZjSNHV5igkkU6vCftEvUFF2BRIFcz0F4IuE+WkR1c5VRsxcXYIZTbFb+IctuYJArfHdIZKUnIpTCyd/DyokFrLefIkkeWIkpyos95OApFGlK2GsabO9Fb/w/LDqsKRxN3mY0vGW1Ejw6SRXi5PY0gcyLHngiteG8OdpAJMqqrd6r3UhSRVHoVU3/EoFaBgpGBXh3arLwwhNUrhbFstHYatO5570Pw6YIOHcRSZSyXQJG4rcbHb0Nj5g4IpWHw14e8ESx5OHOERgizP2s5uuHzVtqUoo9WdV+p33xDbgIy4XvVMkSoF71AyTwqoqmaMhpYxVXzUAWCNxI9swIyBJBpXU/L7Vd9uWx64OYYVdAed7g/PfbHxuyke0NBxq6tcNG5buH4wWjeAAPD1KH8nwfLArmInklbQQkjyNINDUTpJJFGhy8sC3Bfs+KZ1dhWZhk28p8vIjf9+j6/PBRxLs4Edny8jQOxttIDRuepaFvDf8S6SfPAfnu+g4qGn7s99lFIaMMoZstmEltlYmm0gg0SOWOYAZXyMJ/wAaUx315dOi5eaAHitJXKHSG6HHWKAiQA7/AJY65GYfCfPbHvNZgK52F+eK0dngEbZ72ra6469cwhc6paqrtV8Cr+9NEB8/eI9/ywGdqOzGagzhzORliV51+1ikW0kMcbvqsbhiqkfz3xZduO1UUTRK5Ly96jiJAWkIRw50qOXw7XV4q8/2yzblZDwvOBIw5YkKGpoXQHT0rXZxp2drpZC9rSWk60pd5HlhRcON0UriuGS9pGaTKR5nNZG4HUETQyoeZ0j7NjYNiqvDZ3tdDxXMcPgy4kGnNiaZZF0siwrr33OzFwAcBPZLLZWXLxJNxIxLEdfu0oXRHmdezhX8MsZUG18yeV3g+9jnAxIs3EJCHmzUj2QNlUSmwo3rUwv0AX661os8cLb7RQ5Dn8xUAeXYFc+D9lMtOizTIJGkg7p1ZQRqWZyzcr16vDfpgS9ofYeLKIhy8rxKwctEXZgQi2GFnYaiib3u641riHZCVZWlymY7oOxZ4pI+9iLMbZ0AZWQk7mmokk1eAT2jcBky2TfMZmX3iWaeJGfRoSGFZDJojQE0pZVsk2dvrWidIJhedhux/jBWHOaWANGKi9kOItlbyL5Vcvm2UNGVFpICv7RySSdAskWeRAo7YO+NmPKZfLKT4YmMjE8yEgmkYsepJFk+ZwJdv8uTl/ek2mykhlRufhLraE+RWjXp644+1DPS5r3bLQG3lieWXZjoipNOooCQGIYcvnzxTMInkq0Uv1rwpn6U71JI0w/adMkuwPC4WygefKCWSZmlMqSJ3niaxsWVkI6Ufwx17VcWMPD8yivL9qnd+75kHX4mEeqCY33ukspKan2N2tYouEcND6Y290MlhdEkSLqPKkzOWrxbfCyhvQ88Ss9kJHzuVyi+8KEb3iWCR+9hQp4YpInNtpLFtjXLkMSNcBaC55H21O7DvPdUDv0XAbeaGjXBa12UjK5SJRXhWuW+xrmTWCMYqeHw+FVFkKABfLYeQ/ni2Axb7KeXsL9MPlPfFQ2ggvJC4ZzOJHXebajQ8JO9E9Aa2B5+WPBzcN7vHf8AeW/irz87HzxC7RZoKEVo2l1FtlJv4Cp+EG9mPl160CPw5WIxsvucqjui9Bms06+A+Eb7X12XG0q6LMxnIY/iKjUdPK997DUNhsbvbbHoZuE/fj2I+8uxJ8PXmTywOeK+8bLkqzGVwQdSMxeEaa3sKqmgp+JmsbXARRRQZWZY7BIYuTQMgNkKdKeKzps7tQN3giMo54TSq0ZvkAVP5fT8scpOJwbAuhDGh1H3eoFAeNNzt4hgY93WJgRlJNIPg3ckmWJRLqqx4dRG9XZojSceVlWOLSuRl2R6vUQC4UMPhsMdNbciDRo2SIrlz0AIVmjs3tYP7oP/AJL+OPK8RgQhQyLqGofukMWa9Xw705570cDMvDIklYHLyMrHp3hJsKQXayG1G9q2IO/MBGRXQKclL4102WbVQfWbbRYBZ2Prtt5ERWeLRBbMiV/eHWq259R+Ix1hzaOfC6ttdAgnnXT12xRcP7NZd0EndsrNuwtgQaFg739PPFhkuAxRMGjBU1XxEgigu4Poq/gMEVnhjhXhYIgz2g8COZyU8KUXddtiAN9QJIG+4GM4zXEuLZeKANnI0WSZISFiVu7B8IYFhyFAVtzxtfElPPVQOxFkD8hjIfaFke5VjsVVA4O9F1lWQVuKPMXW4+uPmK7C0mGgoTXKue6pPwZLUgaySM3s/wAK0k7J5tr77imaauQjVI7/AAJ/HA3247LjIiDMxSTySd6YpXmk7wlJY2WtwAo5jb94Y0qCZZEV1I0OAynoQRq5nfkcRuM5BJ1aOWmR1OoeV8it3RGxB+Xlgy0OY+py1yHoujA1woFe8OlEgSQcmAYfIi/54qe3faMZSMsi95NIwjgi/flbYfQcz+HXA1lOJ5zhf2c4kzmUX4JoxqnhUcllT74r7w/HoOPDuNR8T4pJmUa4srEI8uORMkguWXSdxQ8FkeXXEMVkFCHYsDr3PCgHkq+JcBrkpnZns97se9lbvM1JbTTHmx5sAfuxr6c6/CBLO/GpCLdeHRvVA02dkU1uRVRKfx+fwx+2vE3kkiyUNq2bOlmHNMsvx1fIsARfkrDri74tx2Ph2XiEURYt9nl4F5u2wVRQuupPr1JxosvAVGZy5ZfxuCtSMbloPNSY+xGRX4cnAK80VvpbWcUnFuz0vDdec4YSiKdU+TsmN0HxOgPwsACdunLyPU8N41mlp5MrkQQfg1NL8tVsFO3MGxgd7TcR4pkmWAcRizLuQkcSxo80lijqXSxAG/xHf13qRkbn4XgeGYVSR7NAtB7Me0mLOBBvGz7LZVgW03o1Lyfn4GCk0SLG+IPtjl08HzGrfUY1F9D3qHb1oHGXdnUlfId3EkYeOZwuaeVIkEdBtOliHJEn2i7DSwB8xg2z3s2Oby4M/Ec5K7blmIMOr+GI/dG9UcQOgjjmD3vOByz+d6jaHOGAVf2ozOng0gJ5xxoL5m+7/E8zi47D8LfLxtNN4s3OFDgf1UagCOEfu0ACfp5YqMp2VzL5ge+TiWOJ9UaomkM4FB2FVY8t/wDUs1BFs+BVBZjdAAbksxPl5nFSSa6zZtNa5keQ9VtGEPdtHaDAHzKbtRFlRlJ5c4oYKl6xQkDclVG8ySBW4J5isVXseyLt73Nm7OYEqxN3jHUqpEhRL33F1XpvvjhwqFuJZmCVgfcopqiUj/5iYRyMZSOqIUoXzN+owVezkE/8Rk3Ak4lNRAB2TQm4+YOJ2tBgdG7PAnWmOWg51wWVM/8AuVajCA1W5/EEYm4gxSb/AHG+Wx/A4nY0Ozj9hFa/OnRVZM1SdpHI7upjDu1sA56Ctk9dvF57b1iohlBRrzjv9gT8Mm/2i/ajfpstDzPri47RRM3d6IVmI1bMLA8PqwAvfz8trsV0MM1Uctl0LRECgo8WsHurLG1KhmO230xpqNQXmAeznXG1Xol23+HdufoR94X9yu2anAr+mshMSHVpfx/Zp49j96wTe+3965Hukmhy2VyylSuksi1pptRI17EGuu2rrWFLlJtALZfLlrKgMq1o0oERfEOZ1AXfQYIuGfzDa5B740ZMjDSEkNCzQU9TtpIQH03s4j2AH055xtZISQaVJYhySdh4jv8ACNW1eHEk5TMSoQ+XhcPZ1eEEg+IU6MOZ2uut2eWOiZeZonPuuXD6V0FVRvF4lPNqOkVzPU86rBFyz+YRmb+mMuoAFNEgvSgD7Ag3YBPUGlPOjFknKPT5x1UraBQ9OulWG+wViGXwjkKutRubmVmVYguShLkvahAVVQKHiBAW18/i2Hhx3iyc5mTvMrl9HhUkKtooDcjqJNAgcq25b7EUfv2jMytnGL6GABVwqODr1AmwQKNgXtY6YaebvZmRM0wV1UAFHPXSVN0AbCAnb46O5F9my2ZYAPlsuzbFnZVIJ23rXzvUfLl57eTl8wSW9ygu65LqqzvqD+RI26m8EUp+zUxUj3p+VAeICutgP19OXSqGHbs7mLv3pvU0bI3v723OvoDzuyIYWCKAIWWAK7hmUAFrK6q2sncgnrjJPa/KNM/ia1y4pbtAGlQHS4+ImiSrXW1VjZcyDpOnY/79DjFvaW5lGaKurWIYbWiKOYAYfCDq1KPMEGwd6xk2kAWhpI3Y047/AMKzDke/yU/sRxlUiXJTSJHmcvUelmoSLVoULVdqRsN7wT5qPQ3nyPXa7vEnjfYXK52P7WJHblrqn25DWPEPxwH5vs3nsgwGTkbNw0D7vmD4xX3YpeXyB/A4znMZI0OIoXYjd3H8q5DMQaFFkM62eYPzFf63gf4v2Lys7d5p7qQknvoDoe/VgKa/UHFcPablUfu8xHPlnrcSIRR2HS7HrtgiyvGYZE1RSpKrD7rjmd6IF18jiPZSQfdlxU/2SYDFCc/YDNxZkZnL5tZ5AhQDMhrCHprQ79RdDmcXHA+DZhs4M1xDu9cKGLLxRWyJfxyktvbbj0HyGLw8TVbA0bct7P4C8R8xnGIJSt/hNbbb772Af1x060yFtBTd3ILKTnlmqz2m9j/f8upiapobMYvwvenUhHQmhR6VvsdgDLdpIMiEWDLnh+ZAbv5ZYzM5ICgJD3l0GtmJocgL640qPOybd4yIedshof4tdH8cQOP5jMKFEPuzu2477wppNgsbJ3FCqbcatuWJ7PbHghhAp09FWls4GNUEcLkynvLZiMTcTzryGRAuXEMCSMf2kpNnY718I57cw57R59s4IpM+SCT7x3QXRl9IJGlipB6jbnVE9cQ+03aOcnu5czk1BNMMqWYqoskKQpAJPUb8r2xw4rLJLFFlYYfd4pADDlYzqnzDUNM2ZboK8Q1VsDQoXjSaHPxcBTr5inQcyqVbmRR52e7RVwtc3nGALMyKQBqm0tp8CfvNpqh89sV0+SzHEBI2YRstllhMqQX45TqGkzHot7hfT64m9juyQhXKSTkyTiYxqSbSJESYaYhQAHhBJHM74LeOr9pmqGywRrX953J/KsYU9oY1xMIyNK9+n56K5tJHNDXH5xVtLl0jmyqKAqIrsANgAqBAAByAD4qfZjIDw5JT/wC4nnm50RrncCvoBib2jzOhpH/scjK/40R/+psc+wiGPheRTl/Rkatvvrr3B/vY92gjgkPFoyrx1ValXBFKR6uYJ/vAH8xiUBWIeT58q/316Ym42OzHNfFfAxPPzI9lE/Oig8V4Qs4UOSNJsVpP5MpH6WORINZJ2IgPWQfVee+96b67+dC7oYm8akYGGpUjqQMQxI7wDnGK8wSetUNjikn4hmF1k5vLqFLeElSw0yeJTpT93ahuLrc741FGpr9iITXikFCqta6Wd1O+1357898SIuy0amE6pPsSSu43ty5vw+Z5bch5YrWzsphKnOQd7ru9agBF+S2dxuNrG1jHuTNTAI3vcG66CS600is2rT4CLplXatwDVDSxFJXsTBfNyAAAp06dvTT8z9T549ZbsdEjKys9qwYG15i6ulF87PUnnzN12VzUwBEmcy5XumUfaCw2gBWLaQdirG/njuM3mEWTvJ42I0gBBZQ6mc2BGSLjB3KnlgiJkWhzv1//AJj1gSikzLsAmbhZiAQLGokC32CcqI26CuWCtCSBYo1uOdHyvrgi94WFhYIlhsPhsEUbOCwBpDfMgAfPzxkntC+1mcEpvm8pF9mRekux6E2dSsd9xS/TVuIJZHXyATUfnvtjKOP5Rm4hACCBJxaGwQoJESylb0HfYkiwKvrzxluLnzuABw5emPVTA0ajUQSx2I8zJ8pESTr5qqN+ZwxzmZBJJy8o8tLxH6EGQfl1xYZvKnVy5/5Y8nJH1+VY+LdaLS0ltMBwwV0NjpVVebzjOtTZISDyDxSCvlJowMcS7FZCbxDJ5vKv+/l1AI/wxsy18gMHqZFuVHDe4+g/n88WI7ZamHBvmFyWsOqywcMz+XY9zmzMnRczk8zr25brEx+obEXNdq+I5dO8zPD7i1BQ41oCW2AGtS2+wojGyf8ACqNX+HTAv7VMgF4bZP8A7iEbjzmUf5E427O6Sd1JYRzrTyouDK5g+15Qrke3DhbbhvEY1vYxqWUdGJRlC7fLfCz/AGg4ZmYmjkliAJ3imR4WDXdnR4bvrXnjXRBvy5nbHObgsU37WKN+njRWP/cDj2Jge4UYQeB/KjdK45lfNxmkZTBl5IXBqxksqxdqN0WZVNXW94NvZ77MJMs4z2aJWRQxjhuyLUgtK3U0x8I89/LGww5BVsKoUVsFFDy6fLDNw7UAD9cT2h9qkYWRtpWvnRRtug1KGMjwoquW1HeIgkjkWMbKxN+rMcS83wcyPP4tpXQ8uSoEGnnveljf8WCQ5JaqsMcmOnnjMPZFqa0ioOIPHOu5S7dp0QV7SIimQzsq2WbKrCFAJPikZNq3N97+WCrh/DDHBEgr7OJEorfwoF5/TFgsYBsY94347C3ZlkmprgSOA8FXL8cFygiry+gx1w+Fi7FG2JoY3Jck1VL2jG0dZcz+MkUSAhCmidN/5fnWKiDLF5KkyjeNnJk1yeEkMwvYfvFQRVBmAqyDadqGAVCWkWrNoaoCrJGoatrFDfc1vWKh3hc6hmZVKRoz7ONaIVre9ydQ3Fmn64kXieDL+BgMkUKxlwbkrvAV2AAsHqNJNadrrD8gE9xavEauQjxGithaBKopF7chtd45rmI5DEvvM2vSsZanCs5LEki1PiO3IbMtEdOaGJY2dc1Np1leR8TnxX8V38W5oWQTYGCLqcoO6JGRNo4CLchBBU26ggEXQG4H3NRGnb3mu8J1+6N9qFeQXJqDKZFKkqRzUjauTGwccXzMRkLNm5VBYvoCyVoZyy3Z2GkL6Vpob7yslwtZ6CZmbVEoSTZlLeKRgGsg2NTL1qj9CL1w1CJoj7m0d2QSz1F4Xu7FCz0rbUTzJxOfj0uiN0gdtSamXfw2RoGoAiyL2rawSQLOHg7NldeqeVtYoWT4Rak1Tc6Wr8vrceTsgxBHvMtEUQbI+vi328+oXoCCRTeD8WlldhLC8XhUrd+I76t6HLbnR9MW+InDcm0SaS5fcmzd7m+pOJeCJYV4BvajmXSODQ7LbteliL8I8sBWU7+RNQmkskqoMjeIgKau6+8Ma1n7N20QlLwAVA6W6aUW3YiT8Lid0d41Z421IxG6sV06h66dr8sY93Oa3+1ewQK702bsA/FyJFD1xyWWazqnkAGnfvGa9YtK0k3YBP0+mJh2QD/uDoudvwW4FQcMUB6YxNoc1QPeScgf2pvclRtq8wce2gzI2Mrg+XetezhDW/SwSfI45PY7DnIOnuvdudy2rDaB5YxaaDNAn7WTYkftT92zQ8W5pSa8sRczmZ420vLKDQP7RjzFjrjpvYoecJAe73XhtFNFujDHGfJo66XRXWwaZQwsGwaPkQDjC/8Aik39rL/1t/rixkyuaHKVzz5SNWwBPM9DY+anHr+www1dIK8kForotqwsYjmVzMYLGZ6ugRIxB3A235Ub+WPeiexWYc2QB45BzYLv5UWG3PY+WOfpAz2g6Jt+C2rD4ww5qalqWRtV0A7k+E1Z3x0iXMsiuJZKYkC5GHnvZNUaYee3yx0exqYmQdE2/BbfhYxBRmNSqZnXVe5lNAquohqOxor+OHePNf2kl7WO8axd8wWsUQwP90+WPPpA/wCUfO9NvwW3XhYw4POHCtM62Cb7xiBRKm9J2og3fKjj25nF3mH2G/jk594IyPWifyPPHv0f/sHRNvwW3XhYwjM56ZGK9/Ia6h28r6nmORHnjcMifsk/uD/xGKdssJsoab1aqSOS/UKB2ggmZU7lI2YNfjANVXLUdr3BI35ediG+WzArTBlzqQBxpUeIi3s3ut8xvy64IsKsZylQpFlc5qBMOWGkEikT4tIIN6rB1CrvqfIHHSbJZgLawxE6EPd6U7sPQ72vFermAaO3U4KMNWCIUTLZuiRl8sDpseBQxJPJvFsdySLPLmbxIy65uMrphhAJXVpCqK6147tQNI2325VRI8LBEwPnh6wsPgiWGw+GwRCfb/s/NmlhEKglWYtbAVYAHP5YD19nueFUq+E2PtBsfMeWNcwqxpQdpTQRiNoFBv8A5UTomuNSsmbsJxAiq9f2o53qvn574Q7CZ+yaFt8R70WfnvvjWaw9Yl+sT/tb091zsG8VlH/JPEf9zDp9fXHn/kjiH8/2w5+fPGs1hsPq837W9PdNg3eVlUfYziIDDbxc/tFJ/E7jHCT2f55jbKpPmZAT5dTjXKwqwHbEwNQ1vT3TYN4rIf8A06zv9mn/AORcdl7DcQAIAq+f2o62T19T+JxrNYasentmc5hvT3TYNWTt2G4gSCRdGxco2I5Eb7YR7C588xe+r9qPi8+fP1xrFYVY8+sT7m9PdNg3ish/9O87VaF25faLtvePadgc+OSgcv60fd5demNcrDVjo9s2g6N6e6bBqyRuwWfPNQaGkXKPh8ufLHpuwvEDz35/1o+9err1s352cazWFWPPrE+5vT3TYNWTf8jcQsmtyKJ70bjy54X/ACLxC7rcVR70WK5b30xrNYVY8+sTftb0902DeKyKT2e503aKSf8A6i741fKoVjQHmFAPzArHasKsVbVbZLSAH0w3LtkYZkopz3p+f6YXv/p+f6YbCxSUif3/ANPz/TC9/wD4fz/TDYWCJ/f/AE/P9ML3/wDh/P8ATDYWCJHP+n5/ph/f/wCH8/0w2Fgif3/0/P8ATC9/9Pz/AEw2FgiXv/p+f6Yf3/0/P9MNhYIn9/8AT8/0wvf/AE/P9MNhYIn9/wD4fz/TC9//AIfz/TDYWCJ/f/4fz/TC9/8AT8/0w2Fgif3/ANPz/TC9/wDT8/0w2Fgif3/0/P8ATC9/9Pz/AEw2Fgif3/0/P9ML3/0/P9MNhYIn9/8AT8/0wvf/AE/P9MNhYIn9/wDT8/0wxz/p+f6YWFgiXv8A6fn+mPS530/P9MLCwRf/2Q=="/>
          <p:cNvSpPr>
            <a:spLocks noChangeAspect="1" noChangeArrowheads="1"/>
          </p:cNvSpPr>
          <p:nvPr/>
        </p:nvSpPr>
        <p:spPr bwMode="auto">
          <a:xfrm>
            <a:off x="41275" y="-981075"/>
            <a:ext cx="224790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47111" name="AutoShape 2" descr="data:image/jpeg;base64,/9j/4AAQSkZJRgABAQAAAQABAAD/2wCEAAkGBhQSEBUUEBAVFRIWFBUUFBYUEhUUFRcVFxcYFRQVFBQYHCYeGBkjGRUUHy8hIycpLCwsGh4xNTAqNScrLCkBCQoKDgwOGg8PGikkHyUpKi0vMDApKSwqLCwsLSksLC0pKSwsLCksLCwsLSwpLCwtKSwpKSwsKSosLCwsKSwpLP/AABEIANAA8wMBIgACEQEDEQH/xAAcAAEAAwADAQEAAAAAAAAAAAAABQYHAwQIAQL/xABEEAACAQICBQkEBggGAwEAAAABAgADEQQSBQYhMUEHEyJRYXGBkaEyUrHBFCNykrLRM0Jic4Ki4fAkNENTY8IWk/EV/8QAGgEBAAIDAQAAAAAAAAAAAAAAAAQFAgMGAf/EADARAAICAQIFAQYGAwEAAAAAAAABAgMRBBIFITFBURMiIzJhcZEVgaGx0fDB4fEG/9oADAMBAAIRAxEAPwDcYiIAiIgCIiAIiIAiIgCIiAIiIAiJTNbdaalOrzNBsuUDO1gTci4Avu2Eecj6jUQ08N8zfRRK+eyJc4mbaL1xr06g52oXpk9IMBe3EqbbxNIBmvS6yvUpuHYz1Olnp2lLufYiJMIoiIgCIiAIiIAiIgCIiAIiIAiIgCIiAIiIAiIgCIiAJxNi0BsXUHqLC8jNZMSyooU2zE3t1AbpWZ6C/RIvV7ElqNiblTl8NhHxkpPADMs1qQjGVb8WBHcVFvSadiMUqC7uqjrZgo8zM41w0jTrYjNSNwECluBIJOzs2geEpOMuLpSzzz0LfhW5Wt45YIOa9otmNCmags+Rcw3WNhfZwmQy8aO5QEygV6bButACp7bE3HrK/hN9dMpeo8Zx9CdxOmy2MdizguEToYDTtGt+iqqT7p2N907Z+NJ6aWl0QMz9XAd5+U6quSsWYPJzc06+U1gkokHgtYwWtUULfcw3eIPxk4DM3FrqYRkpdBE+Xn2YmQiIgCIiAIiIAiIgCIiAIiIAiIgHQ0lphKOw7W4KPiTwE6eH1pQkB1K9twQO/j6Sv6Qrl6rsfeI8BsHoJ15z1nEbfUe3oXVehr2Ld1NCBn2ROreLL0bHehy+G8fl4SWl7VYrIKa7lRZBwk4vsROsWGLUrj9U3Pdax+Uq8teltLrTUqLM5FrcBf3vylUm1GBZtWE+qY9b/ACc+ntLjDUTUtc3CqOGY7r9mwyG0fpw0lC5AVF77SCbnyn416xQbC0yu56gPkrGRdXY6qZTj1SJGlrVl0YvpkpmO0g9Zy9Vizeg7FHATrxE4WUnJ5fU7FJRWEIiJ4ZHNgahWqjL7QdSO+4lndySSTck3MrOBUmothezA+F5ZJ13/n4+7m/mjleOv3kF8hOhrLr7Vw6JQw9hUy3eoRmIBJyhQdl7cTfhO/M+1pcnF1L8MoHdlH9Z0qipPmc7KTiuR16mncQz52xNUv73OMD6HZLVqhyjVkrBMXVNSi1lzNbNTO4NcC5Xrv399Gg7pnKCawaozlF5TPSgn2cGBJ5pL78i378ovOeVpbCIiAIiIAiIgCIiAIiIAn5qOACTsAFyeyfZXNNaxUmpMtN7sTlOw7gdpB6uExluUW4rLPVt3JSeCGxdYPUZlFgWJA75wziXEAzlnJ3VWVy95Fps6Sm2uyPu3nBYNVA132dA22/tDh5GTePr5KTuN6ozeSk/KRerOMQpzYADjaf2u3v3SYxFLMjKeKkeYtOi0KSojh5KTVtu15WDK6Wnmv01BvtJGw/1kvRrBlDKbg/3tlf0jgjTci2zh8x4TsaExVmKk7G3d/8AUScRSbkLpfSTVCEv0KdwoG65Nyf76pK4z9G1t+U/CVqc9xq+SUal0fMu+E0pt2PtyESw6Uw1Ono+hk9qq3OMeNwpBHcM1pXpz91Tqai/Cf35l3VZ6ibXlr7CfqnTLGyi5nPg8A1TdsXrPy65O4bCKgso7zxPfLLQcKs1PtS5R8+fp/JX63iden9mPOXjx9f4OLR+D5tdvtHafkJ2p8dwBckAdZNh5mRlfWbDrf60MRwUFvIjZ6ztqaY0wVcFyRx11srZuc3zZKSla66LenVWq1ilVegQDsydEq3bx7jPuldcWdStFSgO9ielbst7PnK89Qn2iSe0k/GSEmRpST5H5nb0PhlqYiij+y9VFa3UWAPpOpEzZrR6TUT7KLyda6HED6PiGvWUXRjvqKN9/wBseo28DL1K2UXF4ZbQkpLKERExMhERAEREAREQBERAKZrNpipzzU1cqi2HRNibgEkkbeMr0sus+gipNVLtcsanG19xt1DaJWpOrxt5Fbbnc8idrCtst1Tqznwq7b8JB4pCMtNLPbD/AL9ehM4bJx1Ecd/7/s71CsUYMN4IMvtN8wBG4gEeMz6XHV/EZqC9a3U+G70IlFwuzEpQ88y+4hDMVMrun8COddWF1Y5h49XjeVDHYM02tvG9T/fGaBrYFXK7MALEG5sABtuTw3zL9YdfqFilFOdb3vZQHrB3t6DtnQRi5dCknZGHxMntH6TuMlQ7xYN6WP5yGxeNSmxUuCQbdHpfCQOitaQ7BaqhSdgYbr9RB3d84daaZp5Gp9EMWDW69hHdxkbUcOr1Moq3Kx4NtPEZ6eEpVYf1LppfWCi9PDpTqginRAOxhZ2N2G0dgkdT0zQU3bM/7Kiw8WNvSU7ROIarUFM2uQbHduF/HdJFMK53Ix8DNf4Xo4XOdks4S5NrHhfse/imrsqUa1jLfNJ58v8AcsOI14a1qVJVHDMS3oLCQ+L01Wq+3VYj3R0R5DfPiaHqHeAO8/lOxQ0MysCWXYQbbZO/ENJF7VNZ+XP9iGtBqpLc4PHz5fufcPoq6/WMevKDsH9ZyPodDuuD33neieuyT7mxUwSxgrmJwxRrHwPWJxSZ0xSul+IPodn5SGtJlct0ckC2GyWBEXiZmo5sHjGpVFqU2s6MGU9RHym+avabXF4dKybMw6S+642Mp7j6Wnn2Xbks041PFcxYmnWv/C6qWzdxAIP8PVNN0MrPgkUT2yx5NeiIkEsRERAEREAREQBERAODFYynTH1jqv2iBfw4zO8fUptUJpIVW5sCb+Q4Dsne1qrZsUw90Ko8g3xYyIkyqGFkgXWbnjwfpFudptO5RUAbJ0Zy0a2XukDieltvr9h/ly5k3h2prpn7a/PmdySmhdMCjmDAlTYi1thHf/eyQ30kdfpPw+L6h5zn9PpNWrMwg0/msL9S9v1emcMSkmvlzf6FY5XdYalV6dP2aZUvlHHpWAJ42tfxHVM5l+5QcCXopWH+mxVvsvax+8tv4pQZ2GljKFSjPr3OQ1coztco9OwlywNH6VgwKm+5UN2pax7dhAPjKbNZ0Fq+UwVKm3Rfa7XG5n25T3dEeE9veEj3SrMmu2DMK9B8PVsTZ1IIIPkR2S+YHHCrTVxxHkeI8DOjyparHCVaL5sy1aZF7WAZLXXyYSI1Qx1nNMnYwuv2hvHiPhIWtooup9W2OcL88d+nP5kzRXW0X+lW8Zf69uvItuafbwtIkgAXJIAHadgn7xOEem2WojK3UwI/+ygr4dpbfbqm/uuX6ZOhnr9TV7NsF9n/ADg4YiJflKdfSVImi5H6uUnxYD5yvyzVEzKVO4ix+PxldxFHKxW97cZLoksYIOpi87jjiIkgiAy6clGDzY5n/wBukx8WIUehaUuahyP4EinXqkbGZUU/ZBJ9XHlNdrxBm6lZmjRIiJXlmIiIAiIgCIiAIiIBStb9Hla3OfqvbwYC1vIA+cgJpePwS1abI24jf1HgR3GZzicOUdkbepIPhJlM8rBAvhtefJxRETeaBOfC4RqjBV3sQATsFzFXE06dNqj2CqCWO+1pSsbymuG/w1JVANw1TpNs3HKDYesqVrb7pOFNfR4bb6f36lk9LTTFTts6rKSRpGntXKVHCOcRVGRuhUvZVAIO4nbe9pgT2ubbr7OGzhcSQ01rDiMW+fE1mqHgCbKvYiDYvgJHS0hFx5tlXbYpYUV0JTVZUOMo86QE5wE33XFyt+zNlmutpKlxrU//AGp+cw6LTyyre85Mqr/TWMGt8r+sGFr4OilLEU6lZaqtlRs9lNNg1yNg2lNl7zKMPVKsrA2IIIPVacc/dCiXYKouxNgO2FCMYNPoYyslZNSS5mu6uUs+KojhnDeC9L5Sc5RD9bS+w34pD6nJbF0B1G3lTYSV5RT9dT/dn8RnF8PpjZQ4+Zr7LDO31trruUvEH93lFSiInSlAfQJXMYwNRiu68umhsHnYsdy/E9fhKRiKBRmVhYqSCO6SqI9yFqZdEcc+xPkkkM+zddQ8IaejqCkWJQuf42Lj0YTGtXtFHE4qlRG53GbsQbXP3QZ6CRAAABYAWA6gNwkbUS6ImaWPWR+oiJEJoiIgCIiAIiIAiIgCU3XHR+WoKoGx9h+0PzHwMuUj9O4QVKDqTawzA9RXb8jM65bZGu2O6ODO4iJYFaRWtgvgqwHUp8nUzMJqunqebC1h/wAbegv8plU8jFJtrv8A8MLJN4T7CIiZmoREQD6BfdNY0HybnD4A4ispGKNnKn/Tpbilve25j1Wt134ORTVijVNTFVRmek4Smp9lTlDZ7cW27OrfvtbY6lMMCCLgggjrB2ESu1vva5VeUWugj6U43PsZDgMYaVVKi71a/wAiPEXEnuUFwcRTt/tA+bNb4SExGDArtSQ3HOGmpP2soJk1rvo8Uvo4zFiKXN7epLWPjmM5fhMZ5lHsmv8AJ1HE5QxGXdp/4KvEROmKAvuqGFH/AOfUPFmqH7oAHqJlOn/81W/eH+k03UnSIGHrox2L0h/GCth4qPOULXHRxSsKmzLU88yhQ2zq2qfGSKO5D1PYgIifujRZ2CoCzMQqgbyTsAHjJRCNG5ItC/pcSw/4qfo1Qj+UeBmlyO1f0UMNhqVEfqKA3ax2ufFiZIyunLdJsta47YpCIiYGwREQBERAEREAREQBOHGUc1N1G9lZfMETmiAZYykGxFiNhHURvE+Tv6dpZcTVH7ZP3ul850JZJ5WSqaw8HFiqeam6+8jL5gj5zIJskzjW3QZoViyj6pySp4Kx2lPiR2d0yRqmiCiInprEREA1fkL00qtXwzGzPlqp+1lGVx3gZT59U2GeUNGaRehWStSJD02DqR2cO4i4PYZ6owWLWrTSohurqrr3MAR6GQr44lnyWelnmO3wZzpXRFSnjbBSc1XNTIBNwWuNvZfb3Ts8oOKDYhVB9hNvYWN7eWXzl9xmJWnTZ29lVLHwEx/EYhndnc3ZiWJ7TKvS6RaeU3F/E8/QtdRqXeoprovucUREmkUktBVLVCOBX4EEfOR/KAbVKC/8Jf77t8kWSuqmHD4umrbjmvbsUm3pOlyrUSMcuzomgmXuBYGSKXzwRNRHlkpsv/JDgUatWqMoLU1QIT+qWLZiO2wtfvlAmgcj1a1euvXSVvusR/3m+34GRqfjRqkREry0EREAREQBERAEREAREQBERAKRrhQtiAfeQHxF1+QkGBLLruvTpH9lh5EfnK5SIzC+64v3cZNi36eV1wV80vUw/J+J39E6LpYkvh8QuanUQjqIZSGVlPBhY7Zw6QwLUahRrXFiCNxB2gifjB1mWopQkMDstv27J7OXu3JeMmMFixJ+TOdfNUDo7Fc2GLUnXPSY78t7FWtszAjh1g8ZW5sXKxo6rXwCV6lMh6FSxNrXp1BYkjhZxT85jsae31a1I16mr0rHERETeRxPRPJPjWqaKo5wehnpgniqMQpHYBYeE87GeqtB0guGohQABSp2AFgOiNwkbUPkkTdGvabIjX5n+i9H2S6h+7bbwzZfSZxNprUVdSrgFSLEHaCOqZprhoZcPWUU1tTZLjaTtBIbafDzkQsSBiInoLDq5q7XqI9Wi4pnm3Wi5P8AqHondtAtmF+BItKPp/RVfD1smK/SEZr589wSRfNfrB3zcNW8LzeEorxyBj3t0j8Zk/KbiM2kag9xKafy5j+Kb6HzwRdSljJVZoPI9SvXrtwFNF+8xP8A1kVyZ6N53HqxF1pK1Q9/sr6tfwmzJSA3AC++wAmV1mPZNenqz7Z+4iJEJwiIgCIiAIiIAiIgCIiAIiIBV9d06NI9rD0H5Spy6a6U70FPVUHqrf0lMAk2n4Cvv+Mm9Y1zJh6nvUgD3ix/7GQgNto3jaJIYvRddaQeqCEFgAzXIvusvD0kdM4dMGE85yX3TOHGKwFVAL87h3A72Q29bTy9N90Fj65q0qaOSgNivDJfpX8L+kw7TWE5rE1qfuVqifdcj5TGqO1tDUS3pSOxqxoM4zF0sOpy84SM1r2AUsT5LOhisM1N2SoLOjFGHUymxHmJfeRHA59IO5H6OgxH2nZVH8uefnln0FzOOFZRZMQuY9XOJZX8xkPiZnv9vaa/T91v+ZnxnqvQTXwtAn/ZpfgWeVDPVOr5/wAJQ/cUvwLNOp6I36PqyQlK5SF2UT21B+GXWUXlB0orMtEA50IdjwF1PR77EGRCwKbOTD0c7qvvMF8zbbOOfpdG1a4anQTM5Um1wLgWvtJA3TJHjeFkuWnuU6hQGTDDnnAsCNlIW2bW/W/h85lWPxzVqr1ahu7sWa2wXPUOAkj/AOG429vodW/2NnnunLX1FxqsFOFck8VysPFgbDxk2ChDoyunKyfVF35IdHZaFWsRtdwi/ZQXP8zHymgSJ1V0ScNg6VJrZlW7229NiWbbx2kyWkOct0mydXHbFIRETA2CIiAIiIAiIgCIiAIiIAiIgHR0zo7n6JQGxuCCd1x1zqaF1bWj0mOep122L9kfOTMTLc8YMXBN7jq6SwXO0nT3hs7DvB8wJVsFqdUY/WkIvYczHu4D+9kucT2M3FYRjKuMnlnTwGi6dFbU1tfed7HvM858oFPLpTFi1vrmP3rN87z0uZ5y5UK6tpbElRazIp7WWmgY+Ym6htyZH1aSgseS18gtudxXvZKVu7M9/W0sfLVo8Po4VONKqjA9j3pkfzL5TLOTrTL4fSVAoejUdaNQcGSoQu3uNm7xNX5ZcJWqaOAoozKKqtWCi5FMK22w4BspPnPZrFqZhW06GvBgZnofk71ypYukKNJXDYehQDlgApOXKcu2+wqd4E88T0ByW6ltgcOz1j9dXCMy2/RqoOVCeLdI37dnC8zvxt5mvS7t3LoXiVjWXU76Q/O0nC1CAGDey1tgNxtBts4yxYqqVRmUXIUkDrIFwJmdXXPFNf63KDwVEFu42uO+8hFmQ1RMpIO8Eg27DaWbk9H+Kb9034klXlo5PP8AMv8Aum/Ek9BoloiJ4BERAEREAREQBERAEREAREQBERAEREAREQBERAExjlh1Idar46l0qbZBWUDajWCB+1TZR2E9uzZ51dKaOTEUalGoOhURka2+zC1weuZwnteTXbWpxwYDyT6LWtpSln3Uw1YDrZLZfIkHwm/aTVzQqCkAahpuEBNgWKnKCeAvaVLUvkup6PrtW59qr5SiXQIFB3k2JzNYWvsG/ZLvM7ZqUso10VuEMMwvVTknxn0ykcVRFOjTdXcl0bMEIIVQpN7kAX3Wv3TdIiYTm59TOupVrCEiMdqphqpLPSAY7ypKEnrNthMl4mBtIinqnhQmTmFIve5uWv8Aa3zn0foChQYtRphWIsTdjs2G209gkhEAREQBERAEREAREQBERAEREA//2Q=="/>
          <p:cNvSpPr>
            <a:spLocks noChangeAspect="1" noChangeArrowheads="1"/>
          </p:cNvSpPr>
          <p:nvPr/>
        </p:nvSpPr>
        <p:spPr bwMode="auto">
          <a:xfrm>
            <a:off x="41275" y="-957263"/>
            <a:ext cx="2314575" cy="19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47112" name="Picture 3" descr="C:\Users\Public\Pictures\Sample Pictures\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1341438"/>
            <a:ext cx="23145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4" descr="C:\Users\Public\Pictures\Sample Pictures\c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393382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5" descr="C:\Users\Public\Pictures\Sample Pictures\s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4437063"/>
            <a:ext cx="2428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AutoShape 2" descr="data:image/jpeg;base64,/9j/4AAQSkZJRgABAQAAAQABAAD/2wCEAAkGBhQSERUUEhQWFRQWGRUUFxgXFRgUGBQUFhUYFxcWFRgXHCYeFxkjGRUUHy8gIycpLCwsGB4xNTAqNSYrLCkBCQoKDgwOGA8PGCkcHCQqKSkpKSw1LyopKSwsKSkpKSkpKSkpKSwsKSkpKSksNSkpLCkpKSkpKSkpKikpKSopLP/AABEIAKkAeAMBIgACEQEDEQH/xAAbAAABBQEBAAAAAAAAAAAAAAAEAQIDBQYAB//EAEIQAAEDAgMFBQMJBgUFAAAAAAECAxEAIQQFEgYTMUFRImFxgZEyUrEUFSNTkpOhweEzQmJy0fAWQ2Oy8QckNILi/8QAGwEAAgIDAQAAAAAAAAAAAAAAAAECBAMFBgf/xAAnEQACAQQCAQQBBQAAAAAAAAAAAQIDERIhBDEFIkFRYXEUI1KBwf/aAAwDAQACEQMRAD8AtUYlOogrTNgZUB8am36PfT9oUIMsaUolTaFEm5KQZt4VL8zsfVN/YFPRFsn36PeT6iu36PeT6igsVluGQgrW00Ei5OkWFVOEzDAOEpS2iYJEtadQHHTPGjQjQb1PvD1FIXU+8PUVnWM0wC1BKW0yZ/yugn8qcjMMAW1OBtOlJCT9FeVTFvKjQGi3qfeHqKQODqPUVmnc0wCVFJbSCIn6KwmOfnU2Ix2BQRqQgykKENzIPhRoDQoUn3h6ipA6Oo9RWZczLAI0ktjtDUIaJtJHT+GpjjcBut7pRoJgdi89IiaNAaILHUetLI61QMYrArbU4Eo0o9qUwQeVjS5ZicDiFaW0p1cYKCkkdRPGjQGhBHUVxcHdQfzGx9Un0pTkTH1SfSloAh7h5H4V1JuEoRpSISAYA5V1IYMyb0QDNChwC5IAHEmwpzOMQsShSVD+Egx6GmFgfO8KlxhaFKCQoRJNgeUz31jsCEAhvEJh1tC90oHsqELI4WPO9a3NGUYhpbetPC8EHTHW9ZrCZHrWnXiWl6EqQgIIm4VEjnBV40CItl3ndyQGgWvpCXOYISTWfQ4pLRBFlkEeKD+tajAZWtsbtOMa09oFIIklQgjxpMXssEsobW82lQUogkxqCuQB52pAAYdMnGSODYjha6eFR5a4oPMlCd4rd2SefH4VY4jZ0hTn/ctIS6BMnim3CfCiv8NKSpDrD6AEICdRv/MbWigALN3XBi2lBsFe6B3doBhUjymqrCtjTh7zLypEcLp/KtLh8uKnkPrxDS9CShRBAvBjuHHgb0K1sv8ARpCX2t4lZcTCgRBAsedtNAA3zeHXsa3qCbgpkwnUldh+NWGyy0KfAeSUYltAQOSVoA4xwJi81ydkd4h3W8guvKCpHsykk8OJmTYdKJyfIVpfD7zzai2kIGi1gNIKpFrUAawG1ck1Gy6FCxBHcQaVp9JsFJMdCDHjBoAc7wPnSU5zgfA0lMdzHbak/J46rTPeOlB5jkZYbeebUEpU0kaRMidMk1bbS5Wt9gpbEqCkqAmJjvqoVkOJfLy3EbvU2EJTqsoiOU24G9ANlbuA0cMpFi40vXfiTqF/Sg8KUKS0lA0u7z2zYRbSJPSrrD5LiHFNBTRQlltSZJ9owqI8dVIdm3/kzSN320ulZGpNkmL8e6gRUYjR9OnSVOFzsEAmBqVq4dbUccNvHnQ6CS3hwRJ4EITHpWh2cy1xpbxcTAUvUk2uJJ/Og8zyt8Purab3iXUFHtARqABn0oswM9h3Uk4feAqSAQQLnTqNqs8qdLeAxCh7KjpQJ4SI4eFE4DZx5t3D6kyEglZkQCSTHfxFDnIsRuFths9p0K4j2QDfjSA7ZzLkLW8y6NQ0pdHEXj/6rtncrbVhn3Cnto1hJ6DR+tWGXZE6xi5TrWgoKSoxx0wBx7hU2R5U63hMQhaCFK1aRaT2YtSGZ/DAIRgnei1j0UD+dDpSfkyLwHXzq5SEhIHpJq2xORvfIGkbtW9Q4VaeYCp/oKlxWz7vyPD6EErbUVqRzuaABUYFSXcaxh5A02SDxgiQO8gxU2x+BQp5tba92ttJDzZmVntSR3XFSM5XilnEvpSWXFxoEwriCQOlhXZPgH3MY06plTWhMOqNt4QDJ7yaYG6XwNdXOCx8K6gRU/NyVKJJWD3LUPwBp3zSj3nPvF/1qdniaFxGGcKiQq0iO1ptaU8Oz41K7DFDzlaern3i/wCtN+a0+8594r+tDDBYgGS5IiYBifZkcLc/Camewr2lOlcEC/OVCe6/EelPJhihxypPJTn3iqX5rT7zn3iqHXhHgRC+aib2jSI48pk00YZ+3aEjUIJmeknmRx8KMmGKChlo99z7xVPGWj6x37w0Pg2XQoa12jSQOsGFeNMDGIgHVPszcREmfwKaMmKyDBl3+o794aeMt/1Hft/pQRw+I94A2vII8hEjv8RR7TTkolVtPaHGVcBH427hRmwxR3zbb9o795+lccu/1Xft/pQxRiIsQfbtMTaE8uNpPjTnkPknSdIMAXBA4dBMyFG3KjNgooIGWH6537f6VysuMH6Z3n+9+lB7rExcyZHSIi/fVwBRkwcUQMNlLYSVFUCJPExzNdUi02Pga6kxgrXGpaHaNzU4NIkI6iUkcJBE9J51X4XKyhSTrNrECYMJIHHnN6sZrpoEVi8sWQJc9kFMAG4JmTfjwpystUUoGv2RBN+syL+V+tWJqN50JTqUQAOZMCgRWIyhaY0ucOoPTlfvNKjJ12+lJtp8QJ43tE8aDxG1GpxKGBMmCojl3D1odG2Jbc0vCUKhSVAXAPUc6nKnKOvcSaksl1exb/NbnJYHtkxMEqtFza0Cn/NS59seHagEHiDPHxo3CYtDiQpCgpPUUSKgMqk5S5I+kJAJ4zzEfG/nVhl+GUhASo6iOdTA0oNA0OA76cBSaaWKQMY7wPhXU5YsfCuoEVrRv5/lU9Douo+Rog0yTOpqqDzDOG2R21X90cTWSzTaJx6w7COg4nxNZ4UZVDDOrGJoc12mQ3KUdtfdwHifyrJ43MXHTK1T0HIeFC0oTWxp0YU+tsoVK0pB2Tt9pa/cQo+ZED4mhs8alplf87Z8R2h/uPpVlgkacKtXNagnyF6hxTGvCOD3FIWO6bH41rK9W/JS/o3/AB+Pbx0p++V/8KPLMzcYVqbUR3ciO8VvMk20bdhLo3aza/sq8DyrzoEUmrvrLKKZrk2j2oU+a8uyTa93DwCd437qjcD+E8q32UZ+1iBLau1zSbKHlzHeKryjYyp3LYGlpgVS66hYY13ga6udNq6mIAQO0fKpqjb4mpDQSIHMEhRkoSSeZAJpvza39Wj7IomuJqV2l2QxXZV5o2y02VFtNrDsi55VhCubm0ny8qtdpM13rmlJ7CJA7zzNAYRkrWhPUgfjW0oQcIXka+rJTlZFxmCNGHYRzgrPif0J9Kbk7Wvet++2oecSPxqTaJz6bT7qQPCoMkd0vo7zHqK56c71svs7ulQt4/D6uZApIN/7ivRdnMNh8QyFblvUOysaRxHPzrFbQYfd4l1MfvSP/a4/A0RstnRwzwJ9hXZV+R8q2kldXRyKdnZnof8Ah3DfUo+zTmchYSoFLSQeRAgijULkA8uXeKcKrXZkJEilqMU4CkAjtdSPUtMAFtVzUqlVA2LmpiKBsQqqm2mzbdN6UntqkfyjrVpinwhJUrgL/p5155mOOLrhUefDuA5eNWePTzld9GCvPFWQOauNlWNT4Pugnz4D41Sk1qdlGdLbi/L7N/6VerzxptlTj03Ool9gGaPanlnvP4WqHDuaVJV0IPoaaoySesmmTXLPs9NhH9vH6J9vMNDyFj95MeaTHwIrMK/vwra7WM7zBtuc06fQiD+IrFTW6pyvE4GtHGbR6BsNnZcRuVGVIHZ70fpWtFeM5fmCmXEuJ4pv4jmPOvWcvxyXmkuJ4KE+B5isU42Y49B00oVUIVT02rGSFdrqa8quphYDbFzUxoxvI1ybp5df6UCpYHE/2KEJlXtC+hLadadaVLQmJIjUYkx0qow3yIhWtIbIWtABUozpMauPCrXaHBb5tKRB7aFEEgdkHtfhWdf2deKShIToJcIAWke0oaZ6iOVSTmuiLjFlorDYK86OyYPaVYyRET3Gns5iwgLaEBsAQdVllxMwPIChBk7iWxCUlYeWsjUJUkzF/OhE7PvpKTpCgNH7wH7pCvQkelKUpPtkoxs/Si1RhGTh9/uzGgr06jy86bjMMyhgPbskEJOnWr97hzqJ7BvjDNNIAPYUhxOpMgmYMnkJqfGYV1eF3Wka07sCFDtBMSe7nWLGPwW/1HI/lIPxCMOEDDuEAKgBJVciZF/GqhGR5ebBXMJ/aEXPAecGmZhlz7zoXuSNSUpjWISUqmV9REUOchxBS4dBC4BTwjWlzUAkDgIrIm/YrSu36uxuKwOAQTZSkgI7Qc46lEWHG0Votm0sp3rbGqELhUq1XjinuqkXs46E2bJhtnpdSV6lgTzuav8AJMGttzEFSCkLWFpPUaQCLdCD60Nv3EXANqcimITUlIZEvjXUpNdTA0wEE14vtPjy5iF8QEkpA6QbmvaFOCTJEeMV4fn0fKXouNaoI5iTVviK8m2iryHaKSAdR6n1p0k86ZSxWxsvgo3fyXmzTWt9PRI1cfSrDal2ChPQE9P7tSbHYeErX1ISPACTQe0Tsvq/hAT6f81pOdLejp/B08qqvsASsn/ml1959TUaTSq4VqtnX4Rb6Re7LP8A0ikzxTMG/A99Um2zZRiZCiAtINiQJEg0bkDsPp75HqKI/wCoGD7Da/dJR63/ACq/xno5TzFPGtrV0jE/KVe8r1NPGLWB7avU1PlWXb1RkwlIkmCTEgWt31bt7MNEgbxzl/lm8ibdnoKuto02wbZ3PlsvBSlKKD2VAkmx536V6kl0EAggg3B6ivK83ygNJSUKJHCFApN54WuLVqNic41p3Cj2kXTfinp5VCa90ST+TUqFdTliurCZDzXMc1W6sqUSJ5SYH40CaVz8vzptbyEUlo1M22zq6aSuFSMdzf7OsaMOjv7R8zNZXHP6nVnvPxrZ4T9kj+QfAVh3eJ8T8TXNcp+o7fwUV6vwhpNKVU0UtVDpGtE+De0uIPRQ+NavanDbzCuAcQNY8QZ+FY5vj5j41vsd+wX/ACK/21Z47Oc8zFXg/wAnleWY8tKJABBEKBHETI5eFXKdpxyYT63t5WtWeb4H++VStcPWto0jm7h+Z5wXQAEpQlMG15N+Z5XoDA4xTTgcR7STPj1HnUXL0pGONKwj2LL8xS+ylxPMXHQ8x60lUOwX/jK/nP5V1VWtmZdH/9k="/>
          <p:cNvSpPr>
            <a:spLocks noChangeAspect="1" noChangeArrowheads="1"/>
          </p:cNvSpPr>
          <p:nvPr/>
        </p:nvSpPr>
        <p:spPr bwMode="auto">
          <a:xfrm>
            <a:off x="41275" y="-782638"/>
            <a:ext cx="1143000" cy="16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48132" name="Picture 3" descr="C:\Users\Public\Pictures\Sample Pictures\leavit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484313"/>
            <a:ext cx="2735262"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C:\Users\Public\Pictures\Sample Pictures\empl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268413"/>
            <a:ext cx="2198687"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Rectángulo"/>
          <p:cNvSpPr/>
          <p:nvPr/>
        </p:nvSpPr>
        <p:spPr>
          <a:xfrm>
            <a:off x="683568" y="260648"/>
            <a:ext cx="8220520" cy="707886"/>
          </a:xfrm>
          <a:prstGeom prst="rect">
            <a:avLst/>
          </a:prstGeom>
          <a:noFill/>
        </p:spPr>
        <p:txBody>
          <a:bodyPr wrap="none">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Importancia de la cultura organizacional</a:t>
            </a:r>
          </a:p>
        </p:txBody>
      </p:sp>
      <p:sp>
        <p:nvSpPr>
          <p:cNvPr id="48135" name="6 CuadroTexto"/>
          <p:cNvSpPr txBox="1">
            <a:spLocks noChangeArrowheads="1"/>
          </p:cNvSpPr>
          <p:nvPr/>
        </p:nvSpPr>
        <p:spPr bwMode="auto">
          <a:xfrm>
            <a:off x="4859338" y="3500438"/>
            <a:ext cx="29527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400"/>
              <a:t>Nueva  forma de pensar del concepto humano</a:t>
            </a:r>
          </a:p>
          <a:p>
            <a:pPr eaLnBrk="1" hangingPunct="1"/>
            <a:r>
              <a:rPr lang="es-MX" sz="2400"/>
              <a:t>Organización: comunidad humana, tribu o familia muy grande</a:t>
            </a:r>
          </a:p>
        </p:txBody>
      </p:sp>
    </p:spTree>
  </p:cSld>
  <p:clrMapOvr>
    <a:masterClrMapping/>
  </p:clrMapOvr>
  <p:transition spd="slow">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6"/>
          <p:cNvSpPr txBox="1">
            <a:spLocks noChangeArrowheads="1"/>
          </p:cNvSpPr>
          <p:nvPr/>
        </p:nvSpPr>
        <p:spPr bwMode="auto">
          <a:xfrm>
            <a:off x="649288" y="458788"/>
            <a:ext cx="7815262" cy="1323975"/>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spcBef>
                <a:spcPct val="50000"/>
              </a:spcBef>
            </a:pPr>
            <a:r>
              <a:rPr lang="es-ES_tradnl" sz="4000" b="1">
                <a:solidFill>
                  <a:srgbClr val="14048A"/>
                </a:solidFill>
                <a:latin typeface="Trebuchet MS" pitchFamily="34" charset="0"/>
              </a:rPr>
              <a:t>Modelo de empresa de alta calidad……….</a:t>
            </a:r>
          </a:p>
        </p:txBody>
      </p:sp>
      <p:sp>
        <p:nvSpPr>
          <p:cNvPr id="9" name="3 Marcador de contenido"/>
          <p:cNvSpPr txBox="1">
            <a:spLocks/>
          </p:cNvSpPr>
          <p:nvPr/>
        </p:nvSpPr>
        <p:spPr>
          <a:xfrm>
            <a:off x="5580063" y="1484313"/>
            <a:ext cx="3259137" cy="3960812"/>
          </a:xfrm>
          <a:prstGeom prst="rect">
            <a:avLst/>
          </a:prstGeom>
        </p:spPr>
        <p:txBody>
          <a:bodyPr/>
          <a:lstStyle/>
          <a:p>
            <a:pPr marL="342900" indent="-342900" eaLnBrk="0" hangingPunct="0">
              <a:spcBef>
                <a:spcPct val="20000"/>
              </a:spcBef>
              <a:buFontTx/>
              <a:buChar char="•"/>
              <a:defRPr/>
            </a:pPr>
            <a:r>
              <a:rPr lang="es-MX" sz="4000" i="0" kern="0" dirty="0">
                <a:latin typeface="+mj-lt"/>
              </a:rPr>
              <a:t>Buen producto</a:t>
            </a:r>
          </a:p>
          <a:p>
            <a:pPr marL="342900" indent="-342900" eaLnBrk="0" hangingPunct="0">
              <a:spcBef>
                <a:spcPct val="20000"/>
              </a:spcBef>
              <a:buFontTx/>
              <a:buChar char="•"/>
              <a:defRPr/>
            </a:pPr>
            <a:r>
              <a:rPr lang="es-MX" sz="4000" i="0" kern="0" dirty="0">
                <a:latin typeface="+mj-lt"/>
              </a:rPr>
              <a:t>Requisitos del cliente</a:t>
            </a: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8198" name="1 Marcador de número de diapositiva"/>
          <p:cNvSpPr txBox="1">
            <a:spLocks/>
          </p:cNvSpPr>
          <p:nvPr/>
        </p:nvSpPr>
        <p:spPr bwMode="auto">
          <a:xfrm>
            <a:off x="6705600" y="6642100"/>
            <a:ext cx="233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r" eaLnBrk="1" hangingPunct="1"/>
            <a:fld id="{9B6191F8-CCE3-419B-A495-EF6889368479}" type="slidenum">
              <a:rPr lang="es-MX" b="1" i="0">
                <a:solidFill>
                  <a:schemeClr val="accent2"/>
                </a:solidFill>
                <a:latin typeface="Trebuchet MS" pitchFamily="34" charset="0"/>
              </a:rPr>
              <a:pPr algn="r" eaLnBrk="1" hangingPunct="1"/>
              <a:t>4</a:t>
            </a:fld>
            <a:endParaRPr lang="es-MX" b="1" i="0">
              <a:solidFill>
                <a:schemeClr val="accent2"/>
              </a:solidFill>
              <a:latin typeface="Trebuchet MS" pitchFamily="34" charset="0"/>
            </a:endParaRPr>
          </a:p>
        </p:txBody>
      </p:sp>
      <p:pic>
        <p:nvPicPr>
          <p:cNvPr id="8199" name="Picture 12" descr="http://boletin.vclconsultores.com/wp-content/uploads/2010/07/Imagen5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2565400"/>
            <a:ext cx="4316413"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CuadroTexto"/>
          <p:cNvSpPr txBox="1"/>
          <p:nvPr/>
        </p:nvSpPr>
        <p:spPr>
          <a:xfrm>
            <a:off x="468313" y="1628775"/>
            <a:ext cx="4319587" cy="3613150"/>
          </a:xfrm>
          <a:prstGeom prst="rect">
            <a:avLst/>
          </a:prstGeom>
          <a:noFill/>
        </p:spPr>
        <p:txBody>
          <a:bodyPr>
            <a:spAutoFit/>
          </a:bodyPr>
          <a:lstStyle/>
          <a:p>
            <a:pPr marL="342900" indent="-342900" eaLnBrk="0" hangingPunct="0">
              <a:spcBef>
                <a:spcPct val="20000"/>
              </a:spcBef>
              <a:defRPr/>
            </a:pPr>
            <a:r>
              <a:rPr lang="es-MX" sz="4400" b="1" i="0" kern="0" dirty="0"/>
              <a:t>Hace 40 años:</a:t>
            </a:r>
          </a:p>
          <a:p>
            <a:pPr marL="342900" indent="-342900" eaLnBrk="0" hangingPunct="0">
              <a:spcBef>
                <a:spcPct val="20000"/>
              </a:spcBef>
              <a:buFont typeface="Wingdings" pitchFamily="2" charset="2"/>
              <a:buChar char="ü"/>
              <a:defRPr/>
            </a:pPr>
            <a:r>
              <a:rPr lang="es-MX" sz="4400" b="1" i="0" kern="0" dirty="0"/>
              <a:t>Que es una empresa de calidad?</a:t>
            </a:r>
          </a:p>
          <a:p>
            <a:pPr>
              <a:defRPr/>
            </a:pPr>
            <a:endParaRPr lang="es-MX" sz="4400" b="1" dirty="0"/>
          </a:p>
        </p:txBody>
      </p:sp>
    </p:spTree>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MX" smtClean="0"/>
              <a:t>Cultura organizacional</a:t>
            </a:r>
            <a:br>
              <a:rPr lang="es-MX" smtClean="0"/>
            </a:br>
            <a:r>
              <a:rPr lang="es-MX" smtClean="0"/>
              <a:t>Funciones</a:t>
            </a:r>
            <a:br>
              <a:rPr lang="es-MX" smtClean="0"/>
            </a:br>
            <a:endParaRPr lang="es-MX" smtClean="0"/>
          </a:p>
        </p:txBody>
      </p:sp>
      <p:sp>
        <p:nvSpPr>
          <p:cNvPr id="49155" name="2 Marcador de contenido"/>
          <p:cNvSpPr>
            <a:spLocks noGrp="1"/>
          </p:cNvSpPr>
          <p:nvPr>
            <p:ph sz="half" idx="1"/>
          </p:nvPr>
        </p:nvSpPr>
        <p:spPr bwMode="auto">
          <a:xfrm>
            <a:off x="539750" y="1557338"/>
            <a:ext cx="4038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MX" sz="2400" smtClean="0"/>
              <a:t>Equivale a personalidad y carácter del individuo</a:t>
            </a:r>
          </a:p>
          <a:p>
            <a:r>
              <a:rPr lang="es-MX" sz="2400" smtClean="0"/>
              <a:t>Sentido de pertenencia</a:t>
            </a:r>
          </a:p>
          <a:p>
            <a:r>
              <a:rPr lang="es-MX" sz="2400" smtClean="0"/>
              <a:t>Integra valores y objetivos con los de los individuos</a:t>
            </a:r>
          </a:p>
          <a:p>
            <a:r>
              <a:rPr lang="es-MX" sz="2400" smtClean="0"/>
              <a:t>Crea su propio sistema de selección</a:t>
            </a:r>
          </a:p>
          <a:p>
            <a:r>
              <a:rPr lang="es-MX" sz="2400" smtClean="0"/>
              <a:t>Incrementa la estabilidad</a:t>
            </a:r>
          </a:p>
          <a:p>
            <a:r>
              <a:rPr lang="es-MX" sz="2400" smtClean="0"/>
              <a:t>Normas formales e informales</a:t>
            </a:r>
          </a:p>
          <a:p>
            <a:r>
              <a:rPr lang="es-MX" sz="2400" smtClean="0"/>
              <a:t>Mejora continua</a:t>
            </a:r>
          </a:p>
        </p:txBody>
      </p:sp>
      <p:pic>
        <p:nvPicPr>
          <p:cNvPr id="49157" name="Picture 2" descr="C:\Users\Public\Pictures\Sample Pictures\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538" y="1989138"/>
            <a:ext cx="4121150"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MX" sz="3200" smtClean="0"/>
              <a:t>Cultura organizacional</a:t>
            </a:r>
            <a:br>
              <a:rPr lang="es-MX" sz="3200" smtClean="0"/>
            </a:br>
            <a:r>
              <a:rPr lang="es-MX" sz="3200" smtClean="0"/>
              <a:t>Valores, filosofía y funcionamiento</a:t>
            </a:r>
            <a:br>
              <a:rPr lang="es-MX" sz="3200" smtClean="0"/>
            </a:br>
            <a:endParaRPr lang="es-MX" sz="3200" smtClean="0"/>
          </a:p>
        </p:txBody>
      </p:sp>
      <p:graphicFrame>
        <p:nvGraphicFramePr>
          <p:cNvPr id="7" name="6 Diagrama"/>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0181" name="8 Conector recto de flecha"/>
          <p:cNvCxnSpPr>
            <a:cxnSpLocks noChangeShapeType="1"/>
          </p:cNvCxnSpPr>
          <p:nvPr/>
        </p:nvCxnSpPr>
        <p:spPr bwMode="auto">
          <a:xfrm>
            <a:off x="4356100" y="2133600"/>
            <a:ext cx="503238"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50182" name="11 Conector recto de flecha"/>
          <p:cNvCxnSpPr>
            <a:cxnSpLocks noChangeShapeType="1"/>
          </p:cNvCxnSpPr>
          <p:nvPr/>
        </p:nvCxnSpPr>
        <p:spPr bwMode="auto">
          <a:xfrm>
            <a:off x="4356100" y="3500438"/>
            <a:ext cx="4318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0183" name="12 Flecha abajo"/>
          <p:cNvSpPr>
            <a:spLocks noChangeArrowheads="1"/>
          </p:cNvSpPr>
          <p:nvPr/>
        </p:nvSpPr>
        <p:spPr bwMode="auto">
          <a:xfrm>
            <a:off x="3492500" y="2349500"/>
            <a:ext cx="215900" cy="431800"/>
          </a:xfrm>
          <a:prstGeom prst="downArrow">
            <a:avLst>
              <a:gd name="adj1" fmla="val 50000"/>
              <a:gd name="adj2" fmla="val 50000"/>
            </a:avLst>
          </a:prstGeom>
          <a:solidFill>
            <a:schemeClr val="accent1"/>
          </a:solidFill>
          <a:ln w="9525" algn="ctr">
            <a:solidFill>
              <a:schemeClr val="tx1"/>
            </a:solidFill>
            <a:round/>
            <a:headEnd/>
            <a:tailEnd/>
          </a:ln>
        </p:spPr>
        <p:txBody>
          <a:bodyPr/>
          <a:lstStyle/>
          <a:p>
            <a:endParaRPr lang="es-MX"/>
          </a:p>
        </p:txBody>
      </p:sp>
      <p:sp>
        <p:nvSpPr>
          <p:cNvPr id="50184" name="13 Flecha abajo"/>
          <p:cNvSpPr>
            <a:spLocks noChangeArrowheads="1"/>
          </p:cNvSpPr>
          <p:nvPr/>
        </p:nvSpPr>
        <p:spPr bwMode="auto">
          <a:xfrm>
            <a:off x="4140200" y="3789363"/>
            <a:ext cx="287338" cy="431800"/>
          </a:xfrm>
          <a:prstGeom prst="downArrow">
            <a:avLst>
              <a:gd name="adj1" fmla="val 50000"/>
              <a:gd name="adj2" fmla="val 50092"/>
            </a:avLst>
          </a:prstGeom>
          <a:solidFill>
            <a:schemeClr val="accent1"/>
          </a:solidFill>
          <a:ln w="9525" algn="ctr">
            <a:solidFill>
              <a:schemeClr val="tx1"/>
            </a:solidFill>
            <a:round/>
            <a:headEnd/>
            <a:tailEnd/>
          </a:ln>
        </p:spPr>
        <p:txBody>
          <a:bodyPr/>
          <a:lstStyle/>
          <a:p>
            <a:endParaRPr lang="es-MX"/>
          </a:p>
        </p:txBody>
      </p:sp>
      <p:sp>
        <p:nvSpPr>
          <p:cNvPr id="50185" name="14 CuadroTexto"/>
          <p:cNvSpPr txBox="1">
            <a:spLocks noChangeArrowheads="1"/>
          </p:cNvSpPr>
          <p:nvPr/>
        </p:nvSpPr>
        <p:spPr bwMode="auto">
          <a:xfrm>
            <a:off x="5651500" y="4724400"/>
            <a:ext cx="18732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000" b="1"/>
              <a:t>acciones</a:t>
            </a:r>
          </a:p>
        </p:txBody>
      </p:sp>
    </p:spTree>
  </p:cSld>
  <p:clrMapOvr>
    <a:masterClrMapping/>
  </p:clrMapOvr>
  <p:transition spd="slow">
    <p:checke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899592" y="332656"/>
            <a:ext cx="7699544" cy="584775"/>
          </a:xfrm>
          <a:prstGeom prst="rect">
            <a:avLst/>
          </a:prstGeom>
          <a:noFill/>
        </p:spPr>
        <p:txBody>
          <a:bodyPr wrap="none">
            <a:spAutoFit/>
          </a:bodyPr>
          <a:lstStyle/>
          <a:p>
            <a:pPr algn="ctr">
              <a:defRPr/>
            </a:pP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Creación y cambio de la cultura organizacional</a:t>
            </a:r>
          </a:p>
        </p:txBody>
      </p:sp>
      <p:graphicFrame>
        <p:nvGraphicFramePr>
          <p:cNvPr id="4" name="3 Tabla"/>
          <p:cNvGraphicFramePr>
            <a:graphicFrameLocks noGrp="1"/>
          </p:cNvGraphicFramePr>
          <p:nvPr/>
        </p:nvGraphicFramePr>
        <p:xfrm>
          <a:off x="611188" y="1397000"/>
          <a:ext cx="7921625" cy="5034178"/>
        </p:xfrm>
        <a:graphic>
          <a:graphicData uri="http://schemas.openxmlformats.org/drawingml/2006/table">
            <a:tbl>
              <a:tblPr firstRow="1" bandRow="1">
                <a:tableStyleId>{5C22544A-7EE6-4342-B048-85BDC9FD1C3A}</a:tableStyleId>
              </a:tblPr>
              <a:tblGrid>
                <a:gridCol w="2640542"/>
                <a:gridCol w="1944073"/>
                <a:gridCol w="3337010"/>
              </a:tblGrid>
              <a:tr h="370798">
                <a:tc>
                  <a:txBody>
                    <a:bodyPr/>
                    <a:lstStyle/>
                    <a:p>
                      <a:r>
                        <a:rPr lang="es-MX" sz="1800" dirty="0" smtClean="0"/>
                        <a:t>Cultura actual</a:t>
                      </a:r>
                      <a:endParaRPr lang="es-MX" sz="1800" dirty="0"/>
                    </a:p>
                  </a:txBody>
                  <a:tcPr marL="91449" marR="91449" marT="45715" marB="45715"/>
                </a:tc>
                <a:tc>
                  <a:txBody>
                    <a:bodyPr/>
                    <a:lstStyle/>
                    <a:p>
                      <a:r>
                        <a:rPr lang="es-MX" sz="1800" dirty="0" smtClean="0"/>
                        <a:t>Nueva cultura</a:t>
                      </a:r>
                      <a:endParaRPr lang="es-MX" sz="1800" dirty="0"/>
                    </a:p>
                  </a:txBody>
                  <a:tcPr marL="91449" marR="91449" marT="45715" marB="45715"/>
                </a:tc>
                <a:tc>
                  <a:txBody>
                    <a:bodyPr/>
                    <a:lstStyle/>
                    <a:p>
                      <a:r>
                        <a:rPr lang="es-MX" sz="1800" dirty="0" smtClean="0"/>
                        <a:t>Razones para el cambio</a:t>
                      </a:r>
                      <a:endParaRPr lang="es-MX" sz="1800" dirty="0"/>
                    </a:p>
                  </a:txBody>
                  <a:tcPr marL="91449" marR="91449" marT="45715" marB="45715"/>
                </a:tc>
              </a:tr>
              <a:tr h="914347">
                <a:tc>
                  <a:txBody>
                    <a:bodyPr/>
                    <a:lstStyle/>
                    <a:p>
                      <a:r>
                        <a:rPr lang="es-MX" sz="1800" dirty="0" smtClean="0"/>
                        <a:t>Empresa familiar</a:t>
                      </a:r>
                      <a:endParaRPr lang="es-MX" sz="1800" dirty="0"/>
                    </a:p>
                  </a:txBody>
                  <a:tcPr marL="91449" marR="91449" marT="45715" marB="45715"/>
                </a:tc>
                <a:tc>
                  <a:txBody>
                    <a:bodyPr/>
                    <a:lstStyle/>
                    <a:p>
                      <a:r>
                        <a:rPr lang="es-MX" sz="1800" dirty="0" smtClean="0"/>
                        <a:t>Institución</a:t>
                      </a:r>
                      <a:endParaRPr lang="es-MX" sz="1800" dirty="0"/>
                    </a:p>
                  </a:txBody>
                  <a:tcPr marL="91449" marR="91449" marT="45715" marB="45715"/>
                </a:tc>
                <a:tc>
                  <a:txBody>
                    <a:bodyPr/>
                    <a:lstStyle/>
                    <a:p>
                      <a:r>
                        <a:rPr lang="es-MX" sz="1800" dirty="0" smtClean="0"/>
                        <a:t>Problemas familiares</a:t>
                      </a:r>
                    </a:p>
                    <a:p>
                      <a:r>
                        <a:rPr lang="es-MX" sz="1800" dirty="0" smtClean="0"/>
                        <a:t>Sucesión</a:t>
                      </a:r>
                      <a:r>
                        <a:rPr lang="es-MX" sz="1800" baseline="0" dirty="0" smtClean="0"/>
                        <a:t> y permanencia</a:t>
                      </a:r>
                    </a:p>
                    <a:p>
                      <a:r>
                        <a:rPr lang="es-MX" sz="1800" baseline="0" dirty="0" smtClean="0"/>
                        <a:t>Efectividad </a:t>
                      </a:r>
                      <a:endParaRPr lang="es-MX" sz="1800" dirty="0"/>
                    </a:p>
                  </a:txBody>
                  <a:tcPr marL="91449" marR="91449" marT="45715" marB="45715"/>
                </a:tc>
              </a:tr>
              <a:tr h="914347">
                <a:tc>
                  <a:txBody>
                    <a:bodyPr/>
                    <a:lstStyle/>
                    <a:p>
                      <a:r>
                        <a:rPr lang="es-MX" sz="1800" dirty="0" smtClean="0"/>
                        <a:t>Dos culturas diferentes</a:t>
                      </a:r>
                      <a:endParaRPr lang="es-MX" sz="1800" dirty="0"/>
                    </a:p>
                  </a:txBody>
                  <a:tcPr marL="91449" marR="91449" marT="45715" marB="45715"/>
                </a:tc>
                <a:tc>
                  <a:txBody>
                    <a:bodyPr/>
                    <a:lstStyle/>
                    <a:p>
                      <a:r>
                        <a:rPr lang="es-MX" sz="1800" dirty="0" smtClean="0"/>
                        <a:t>Una cultura mejorada</a:t>
                      </a:r>
                      <a:endParaRPr lang="es-MX" sz="1800" dirty="0"/>
                    </a:p>
                  </a:txBody>
                  <a:tcPr marL="91449" marR="91449" marT="45715" marB="45715"/>
                </a:tc>
                <a:tc>
                  <a:txBody>
                    <a:bodyPr/>
                    <a:lstStyle/>
                    <a:p>
                      <a:r>
                        <a:rPr lang="es-MX" sz="1800" dirty="0" smtClean="0"/>
                        <a:t>Fusión de dos empresas</a:t>
                      </a:r>
                    </a:p>
                    <a:p>
                      <a:r>
                        <a:rPr lang="es-MX" sz="1800" dirty="0" smtClean="0"/>
                        <a:t>Prevenir</a:t>
                      </a:r>
                      <a:r>
                        <a:rPr lang="es-MX" sz="1800" baseline="0" dirty="0" smtClean="0"/>
                        <a:t> el choque cultural</a:t>
                      </a:r>
                    </a:p>
                    <a:p>
                      <a:r>
                        <a:rPr lang="es-MX" sz="1800" baseline="0" dirty="0" smtClean="0"/>
                        <a:t>Obtención de lo mejor de c/u</a:t>
                      </a:r>
                      <a:endParaRPr lang="es-MX" sz="1800" dirty="0"/>
                    </a:p>
                  </a:txBody>
                  <a:tcPr marL="91449" marR="91449" marT="45715" marB="45715"/>
                </a:tc>
              </a:tr>
              <a:tr h="914347">
                <a:tc>
                  <a:txBody>
                    <a:bodyPr/>
                    <a:lstStyle/>
                    <a:p>
                      <a:r>
                        <a:rPr lang="es-MX" sz="1800" dirty="0" smtClean="0"/>
                        <a:t>Cultura de una empresa</a:t>
                      </a:r>
                      <a:endParaRPr lang="es-MX" sz="1800" dirty="0"/>
                    </a:p>
                  </a:txBody>
                  <a:tcPr marL="91449" marR="91449" marT="45715" marB="45715"/>
                </a:tc>
                <a:tc>
                  <a:txBody>
                    <a:bodyPr/>
                    <a:lstStyle/>
                    <a:p>
                      <a:r>
                        <a:rPr lang="es-MX" sz="1800" dirty="0" smtClean="0"/>
                        <a:t>Cultura dominante de grupo</a:t>
                      </a:r>
                      <a:endParaRPr lang="es-MX" sz="1800" dirty="0"/>
                    </a:p>
                  </a:txBody>
                  <a:tcPr marL="91449" marR="91449" marT="45715" marB="45715"/>
                </a:tc>
                <a:tc>
                  <a:txBody>
                    <a:bodyPr/>
                    <a:lstStyle/>
                    <a:p>
                      <a:r>
                        <a:rPr lang="es-MX" sz="1800" dirty="0" smtClean="0"/>
                        <a:t>Adquirir cultura de grupo</a:t>
                      </a:r>
                    </a:p>
                    <a:p>
                      <a:r>
                        <a:rPr lang="es-MX" sz="1800" dirty="0" smtClean="0"/>
                        <a:t>Integrar una empresa a un grupo</a:t>
                      </a:r>
                      <a:endParaRPr lang="es-MX" sz="1800" dirty="0"/>
                    </a:p>
                  </a:txBody>
                  <a:tcPr marL="91449" marR="91449" marT="45715" marB="45715"/>
                </a:tc>
              </a:tr>
              <a:tr h="640041">
                <a:tc>
                  <a:txBody>
                    <a:bodyPr/>
                    <a:lstStyle/>
                    <a:p>
                      <a:r>
                        <a:rPr lang="es-MX" sz="1800" dirty="0" smtClean="0"/>
                        <a:t>Cultura dominante de buen nivel</a:t>
                      </a:r>
                      <a:endParaRPr lang="es-MX" sz="1800" dirty="0"/>
                    </a:p>
                  </a:txBody>
                  <a:tcPr marL="91449" marR="91449" marT="45715" marB="45715"/>
                </a:tc>
                <a:tc>
                  <a:txBody>
                    <a:bodyPr/>
                    <a:lstStyle/>
                    <a:p>
                      <a:r>
                        <a:rPr lang="es-MX" sz="1800" dirty="0" smtClean="0"/>
                        <a:t>Mejorar esta cultura</a:t>
                      </a:r>
                      <a:endParaRPr lang="es-MX" sz="1800" dirty="0"/>
                    </a:p>
                  </a:txBody>
                  <a:tcPr marL="91449" marR="91449" marT="45715" marB="45715"/>
                </a:tc>
                <a:tc>
                  <a:txBody>
                    <a:bodyPr/>
                    <a:lstStyle/>
                    <a:p>
                      <a:r>
                        <a:rPr lang="es-MX" sz="1800" dirty="0" smtClean="0"/>
                        <a:t>Mejores resultados</a:t>
                      </a:r>
                    </a:p>
                    <a:p>
                      <a:r>
                        <a:rPr lang="es-MX" sz="1800" dirty="0" smtClean="0"/>
                        <a:t>Cambios acelerados</a:t>
                      </a:r>
                      <a:endParaRPr lang="es-MX" sz="1800" dirty="0"/>
                    </a:p>
                  </a:txBody>
                  <a:tcPr marL="91449" marR="91449" marT="45715" marB="45715"/>
                </a:tc>
              </a:tr>
              <a:tr h="640041">
                <a:tc>
                  <a:txBody>
                    <a:bodyPr/>
                    <a:lstStyle/>
                    <a:p>
                      <a:r>
                        <a:rPr lang="es-MX" sz="1800" dirty="0" smtClean="0"/>
                        <a:t>Cultura del Producto </a:t>
                      </a:r>
                      <a:endParaRPr lang="es-MX" sz="1800" dirty="0"/>
                    </a:p>
                  </a:txBody>
                  <a:tcPr marL="91449" marR="91449" marT="45715" marB="45715"/>
                </a:tc>
                <a:tc>
                  <a:txBody>
                    <a:bodyPr/>
                    <a:lstStyle/>
                    <a:p>
                      <a:r>
                        <a:rPr lang="es-MX" sz="1800" dirty="0" smtClean="0"/>
                        <a:t>Cultura del servicio</a:t>
                      </a:r>
                      <a:endParaRPr lang="es-MX" sz="1800" dirty="0"/>
                    </a:p>
                  </a:txBody>
                  <a:tcPr marL="91449" marR="91449" marT="45715" marB="45715"/>
                </a:tc>
                <a:tc>
                  <a:txBody>
                    <a:bodyPr/>
                    <a:lstStyle/>
                    <a:p>
                      <a:r>
                        <a:rPr lang="es-MX" sz="1800" dirty="0" smtClean="0"/>
                        <a:t>Satisfacción del cliente</a:t>
                      </a:r>
                      <a:endParaRPr lang="es-MX" sz="1800" dirty="0"/>
                    </a:p>
                  </a:txBody>
                  <a:tcPr marL="91449" marR="91449" marT="45715" marB="45715"/>
                </a:tc>
              </a:tr>
              <a:tr h="640041">
                <a:tc>
                  <a:txBody>
                    <a:bodyPr/>
                    <a:lstStyle/>
                    <a:p>
                      <a:r>
                        <a:rPr lang="es-MX" sz="1800" dirty="0" smtClean="0"/>
                        <a:t>Cultura actual</a:t>
                      </a:r>
                      <a:endParaRPr lang="es-MX" sz="1800" dirty="0"/>
                    </a:p>
                  </a:txBody>
                  <a:tcPr marL="91449" marR="91449" marT="45715" marB="45715"/>
                </a:tc>
                <a:tc>
                  <a:txBody>
                    <a:bodyPr/>
                    <a:lstStyle/>
                    <a:p>
                      <a:r>
                        <a:rPr lang="es-MX" sz="1800" dirty="0" smtClean="0"/>
                        <a:t>Cultura mejorada</a:t>
                      </a:r>
                      <a:endParaRPr lang="es-MX" sz="1800" dirty="0"/>
                    </a:p>
                  </a:txBody>
                  <a:tcPr marL="91449" marR="91449" marT="45715" marB="45715"/>
                </a:tc>
                <a:tc>
                  <a:txBody>
                    <a:bodyPr/>
                    <a:lstStyle/>
                    <a:p>
                      <a:r>
                        <a:rPr lang="es-MX" sz="1800" dirty="0" smtClean="0"/>
                        <a:t>Satisfacción clientes, personal e</a:t>
                      </a:r>
                      <a:r>
                        <a:rPr lang="es-MX" sz="1800" baseline="0" dirty="0" smtClean="0"/>
                        <a:t> inversionistas</a:t>
                      </a:r>
                      <a:endParaRPr lang="es-MX" sz="1800" dirty="0"/>
                    </a:p>
                  </a:txBody>
                  <a:tcPr marL="91449" marR="91449" marT="45715" marB="45715"/>
                </a:tc>
              </a:tr>
            </a:tbl>
          </a:graphicData>
        </a:graphic>
      </p:graphicFrame>
    </p:spTree>
  </p:cSld>
  <p:clrMapOvr>
    <a:masterClrMapping/>
  </p:clrMapOvr>
  <p:transition spd="slow">
    <p:checke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60122" y="332656"/>
            <a:ext cx="4578497" cy="584775"/>
          </a:xfrm>
          <a:prstGeom prst="rect">
            <a:avLst/>
          </a:prstGeom>
          <a:noFill/>
        </p:spPr>
        <p:txBody>
          <a:bodyPr wrap="none">
            <a:spAutoFit/>
          </a:bodyPr>
          <a:lstStyle/>
          <a:p>
            <a:pPr algn="ctr">
              <a:defRPr/>
            </a:pP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Proceso de cambio cultural</a:t>
            </a:r>
          </a:p>
        </p:txBody>
      </p:sp>
      <p:cxnSp>
        <p:nvCxnSpPr>
          <p:cNvPr id="52228" name="5 Conector recto"/>
          <p:cNvCxnSpPr>
            <a:cxnSpLocks noChangeShapeType="1"/>
          </p:cNvCxnSpPr>
          <p:nvPr/>
        </p:nvCxnSpPr>
        <p:spPr bwMode="auto">
          <a:xfrm>
            <a:off x="1331913" y="1125538"/>
            <a:ext cx="0" cy="47513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2229" name="6 Conector recto"/>
          <p:cNvCxnSpPr>
            <a:cxnSpLocks noChangeShapeType="1"/>
          </p:cNvCxnSpPr>
          <p:nvPr/>
        </p:nvCxnSpPr>
        <p:spPr bwMode="auto">
          <a:xfrm>
            <a:off x="1331913" y="5949950"/>
            <a:ext cx="6624637" cy="7143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2230" name="9 Flecha derecha"/>
          <p:cNvSpPr>
            <a:spLocks noChangeArrowheads="1"/>
          </p:cNvSpPr>
          <p:nvPr/>
        </p:nvSpPr>
        <p:spPr bwMode="auto">
          <a:xfrm rot="-2096787">
            <a:off x="1447800" y="4892675"/>
            <a:ext cx="1824038" cy="731838"/>
          </a:xfrm>
          <a:prstGeom prst="rightArrow">
            <a:avLst>
              <a:gd name="adj1" fmla="val 50000"/>
              <a:gd name="adj2" fmla="val 49940"/>
            </a:avLst>
          </a:prstGeom>
          <a:solidFill>
            <a:schemeClr val="accent1"/>
          </a:solidFill>
          <a:ln w="9525" algn="ctr">
            <a:solidFill>
              <a:schemeClr val="tx1"/>
            </a:solidFill>
            <a:round/>
            <a:headEnd/>
            <a:tailEnd/>
          </a:ln>
        </p:spPr>
        <p:txBody>
          <a:bodyPr/>
          <a:lstStyle/>
          <a:p>
            <a:r>
              <a:rPr lang="es-MX" sz="2000" b="1"/>
              <a:t>información</a:t>
            </a:r>
          </a:p>
        </p:txBody>
      </p:sp>
      <p:sp>
        <p:nvSpPr>
          <p:cNvPr id="52231" name="10 Flecha derecha"/>
          <p:cNvSpPr>
            <a:spLocks noChangeArrowheads="1"/>
          </p:cNvSpPr>
          <p:nvPr/>
        </p:nvSpPr>
        <p:spPr bwMode="auto">
          <a:xfrm rot="-2096787">
            <a:off x="6115050" y="1966913"/>
            <a:ext cx="1152525" cy="720725"/>
          </a:xfrm>
          <a:prstGeom prst="rightArrow">
            <a:avLst>
              <a:gd name="adj1" fmla="val 50000"/>
              <a:gd name="adj2" fmla="val 49950"/>
            </a:avLst>
          </a:prstGeom>
          <a:solidFill>
            <a:schemeClr val="accent1"/>
          </a:solidFill>
          <a:ln w="9525" algn="ctr">
            <a:solidFill>
              <a:schemeClr val="tx1"/>
            </a:solidFill>
            <a:round/>
            <a:headEnd/>
            <a:tailEnd/>
          </a:ln>
        </p:spPr>
        <p:txBody>
          <a:bodyPr/>
          <a:lstStyle/>
          <a:p>
            <a:r>
              <a:rPr lang="es-MX" sz="2000" b="1"/>
              <a:t>hábito</a:t>
            </a:r>
          </a:p>
        </p:txBody>
      </p:sp>
      <p:sp>
        <p:nvSpPr>
          <p:cNvPr id="52232" name="11 Flecha derecha"/>
          <p:cNvSpPr>
            <a:spLocks noChangeArrowheads="1"/>
          </p:cNvSpPr>
          <p:nvPr/>
        </p:nvSpPr>
        <p:spPr bwMode="auto">
          <a:xfrm rot="-2096787">
            <a:off x="4287838" y="2962275"/>
            <a:ext cx="1824037" cy="588963"/>
          </a:xfrm>
          <a:prstGeom prst="rightArrow">
            <a:avLst>
              <a:gd name="adj1" fmla="val 50000"/>
              <a:gd name="adj2" fmla="val 50026"/>
            </a:avLst>
          </a:prstGeom>
          <a:solidFill>
            <a:schemeClr val="accent1"/>
          </a:solidFill>
          <a:ln w="9525" algn="ctr">
            <a:solidFill>
              <a:schemeClr val="tx1"/>
            </a:solidFill>
            <a:round/>
            <a:headEnd/>
            <a:tailEnd/>
          </a:ln>
        </p:spPr>
        <p:txBody>
          <a:bodyPr/>
          <a:lstStyle/>
          <a:p>
            <a:r>
              <a:rPr lang="es-MX" sz="1600" b="1"/>
              <a:t>comportamiento</a:t>
            </a:r>
          </a:p>
        </p:txBody>
      </p:sp>
      <p:sp>
        <p:nvSpPr>
          <p:cNvPr id="52233" name="12 Flecha derecha"/>
          <p:cNvSpPr>
            <a:spLocks noChangeArrowheads="1"/>
          </p:cNvSpPr>
          <p:nvPr/>
        </p:nvSpPr>
        <p:spPr bwMode="auto">
          <a:xfrm rot="-2096787">
            <a:off x="3244850" y="3930650"/>
            <a:ext cx="1154113" cy="760413"/>
          </a:xfrm>
          <a:prstGeom prst="rightArrow">
            <a:avLst>
              <a:gd name="adj1" fmla="val 50000"/>
              <a:gd name="adj2" fmla="val 50022"/>
            </a:avLst>
          </a:prstGeom>
          <a:solidFill>
            <a:schemeClr val="accent1"/>
          </a:solidFill>
          <a:ln w="9525" algn="ctr">
            <a:solidFill>
              <a:schemeClr val="tx1"/>
            </a:solidFill>
            <a:round/>
            <a:headEnd/>
            <a:tailEnd/>
          </a:ln>
        </p:spPr>
        <p:txBody>
          <a:bodyPr/>
          <a:lstStyle/>
          <a:p>
            <a:r>
              <a:rPr lang="es-MX" sz="2000" b="1"/>
              <a:t>actitud</a:t>
            </a:r>
          </a:p>
        </p:txBody>
      </p:sp>
      <p:sp>
        <p:nvSpPr>
          <p:cNvPr id="52234" name="13 Elipse"/>
          <p:cNvSpPr>
            <a:spLocks noChangeArrowheads="1"/>
          </p:cNvSpPr>
          <p:nvPr/>
        </p:nvSpPr>
        <p:spPr bwMode="auto">
          <a:xfrm>
            <a:off x="7235825" y="908050"/>
            <a:ext cx="1657350" cy="1657350"/>
          </a:xfrm>
          <a:prstGeom prst="ellipse">
            <a:avLst/>
          </a:prstGeom>
          <a:solidFill>
            <a:schemeClr val="accent1"/>
          </a:solidFill>
          <a:ln w="9525" algn="ctr">
            <a:solidFill>
              <a:schemeClr val="tx1"/>
            </a:solidFill>
            <a:round/>
            <a:headEnd/>
            <a:tailEnd/>
          </a:ln>
        </p:spPr>
        <p:txBody>
          <a:bodyPr/>
          <a:lstStyle/>
          <a:p>
            <a:r>
              <a:rPr lang="es-MX" sz="2800"/>
              <a:t>Nueva cultura</a:t>
            </a:r>
          </a:p>
        </p:txBody>
      </p:sp>
      <p:sp>
        <p:nvSpPr>
          <p:cNvPr id="52235" name="14 CuadroTexto"/>
          <p:cNvSpPr txBox="1">
            <a:spLocks noChangeArrowheads="1"/>
          </p:cNvSpPr>
          <p:nvPr/>
        </p:nvSpPr>
        <p:spPr bwMode="auto">
          <a:xfrm>
            <a:off x="3203575" y="6088063"/>
            <a:ext cx="17287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4400"/>
              <a:t>tiempo</a:t>
            </a:r>
          </a:p>
        </p:txBody>
      </p:sp>
      <p:sp>
        <p:nvSpPr>
          <p:cNvPr id="52236" name="15 CuadroTexto"/>
          <p:cNvSpPr txBox="1">
            <a:spLocks noChangeArrowheads="1"/>
          </p:cNvSpPr>
          <p:nvPr/>
        </p:nvSpPr>
        <p:spPr bwMode="auto">
          <a:xfrm>
            <a:off x="179388" y="2276475"/>
            <a:ext cx="10080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400"/>
              <a:t>Grado de cambio cultural</a:t>
            </a:r>
          </a:p>
        </p:txBody>
      </p:sp>
    </p:spTree>
  </p:cSld>
  <p:clrMapOvr>
    <a:masterClrMapping/>
  </p:clrMapOvr>
  <p:transition spd="slow">
    <p:check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Arco"/>
          <p:cNvSpPr/>
          <p:nvPr/>
        </p:nvSpPr>
        <p:spPr bwMode="auto">
          <a:xfrm>
            <a:off x="-3349625" y="1341438"/>
            <a:ext cx="9505950" cy="5759450"/>
          </a:xfrm>
          <a:prstGeom prst="arc">
            <a:avLst>
              <a:gd name="adj1" fmla="val 16154933"/>
              <a:gd name="adj2" fmla="val 1484194"/>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dirty="0"/>
          </a:p>
        </p:txBody>
      </p:sp>
      <p:sp>
        <p:nvSpPr>
          <p:cNvPr id="21" name="20 Arco"/>
          <p:cNvSpPr/>
          <p:nvPr/>
        </p:nvSpPr>
        <p:spPr bwMode="auto">
          <a:xfrm>
            <a:off x="-1908175" y="2565400"/>
            <a:ext cx="7127875" cy="5040313"/>
          </a:xfrm>
          <a:prstGeom prst="arc">
            <a:avLst>
              <a:gd name="adj1" fmla="val 15760986"/>
              <a:gd name="adj2" fmla="val 973552"/>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p>
        </p:txBody>
      </p:sp>
      <p:sp>
        <p:nvSpPr>
          <p:cNvPr id="20" name="19 Arco"/>
          <p:cNvSpPr/>
          <p:nvPr/>
        </p:nvSpPr>
        <p:spPr bwMode="auto">
          <a:xfrm>
            <a:off x="-1908175" y="3068638"/>
            <a:ext cx="6551613" cy="5040312"/>
          </a:xfrm>
          <a:prstGeom prst="arc">
            <a:avLst>
              <a:gd name="adj1" fmla="val 16200000"/>
              <a:gd name="adj2" fmla="val 530977"/>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p>
        </p:txBody>
      </p:sp>
      <p:sp>
        <p:nvSpPr>
          <p:cNvPr id="18" name="17 Arco"/>
          <p:cNvSpPr/>
          <p:nvPr/>
        </p:nvSpPr>
        <p:spPr bwMode="auto">
          <a:xfrm>
            <a:off x="-1044575" y="3860800"/>
            <a:ext cx="4895850" cy="4176713"/>
          </a:xfrm>
          <a:prstGeom prst="arc">
            <a:avLst>
              <a:gd name="adj1" fmla="val 16127560"/>
              <a:gd name="adj2" fmla="val 0"/>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p>
        </p:txBody>
      </p:sp>
      <p:sp>
        <p:nvSpPr>
          <p:cNvPr id="3" name="2 Rectángulo"/>
          <p:cNvSpPr/>
          <p:nvPr/>
        </p:nvSpPr>
        <p:spPr>
          <a:xfrm>
            <a:off x="1555229" y="332656"/>
            <a:ext cx="6388287" cy="584775"/>
          </a:xfrm>
          <a:prstGeom prst="rect">
            <a:avLst/>
          </a:prstGeom>
          <a:noFill/>
        </p:spPr>
        <p:txBody>
          <a:bodyPr wrap="none">
            <a:spAutoFit/>
          </a:bodyPr>
          <a:lstStyle/>
          <a:p>
            <a:pPr algn="ctr">
              <a:defRPr/>
            </a:pPr>
            <a:r>
              <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Modelo de energía  del cambio cultural</a:t>
            </a:r>
          </a:p>
        </p:txBody>
      </p:sp>
      <p:cxnSp>
        <p:nvCxnSpPr>
          <p:cNvPr id="53256" name="5 Conector recto"/>
          <p:cNvCxnSpPr>
            <a:cxnSpLocks noChangeShapeType="1"/>
          </p:cNvCxnSpPr>
          <p:nvPr/>
        </p:nvCxnSpPr>
        <p:spPr bwMode="auto">
          <a:xfrm>
            <a:off x="1331913" y="1125538"/>
            <a:ext cx="0" cy="4751387"/>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53257" name="6 Conector recto"/>
          <p:cNvCxnSpPr>
            <a:cxnSpLocks noChangeShapeType="1"/>
          </p:cNvCxnSpPr>
          <p:nvPr/>
        </p:nvCxnSpPr>
        <p:spPr bwMode="auto">
          <a:xfrm>
            <a:off x="1331913" y="5949950"/>
            <a:ext cx="6624637" cy="7143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53258" name="13 Elipse"/>
          <p:cNvSpPr>
            <a:spLocks noChangeArrowheads="1"/>
          </p:cNvSpPr>
          <p:nvPr/>
        </p:nvSpPr>
        <p:spPr bwMode="auto">
          <a:xfrm>
            <a:off x="7235825" y="908050"/>
            <a:ext cx="1657350" cy="1657350"/>
          </a:xfrm>
          <a:prstGeom prst="ellipse">
            <a:avLst/>
          </a:prstGeom>
          <a:solidFill>
            <a:schemeClr val="accent1"/>
          </a:solidFill>
          <a:ln w="9525" algn="ctr">
            <a:solidFill>
              <a:schemeClr val="tx1"/>
            </a:solidFill>
            <a:round/>
            <a:headEnd/>
            <a:tailEnd/>
          </a:ln>
        </p:spPr>
        <p:txBody>
          <a:bodyPr/>
          <a:lstStyle/>
          <a:p>
            <a:r>
              <a:rPr lang="es-MX" sz="2800"/>
              <a:t>Nueva cultura</a:t>
            </a:r>
          </a:p>
        </p:txBody>
      </p:sp>
      <p:sp>
        <p:nvSpPr>
          <p:cNvPr id="53259" name="14 CuadroTexto"/>
          <p:cNvSpPr txBox="1">
            <a:spLocks noChangeArrowheads="1"/>
          </p:cNvSpPr>
          <p:nvPr/>
        </p:nvSpPr>
        <p:spPr bwMode="auto">
          <a:xfrm>
            <a:off x="3203575" y="6088063"/>
            <a:ext cx="172878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4400"/>
              <a:t>tiempo</a:t>
            </a:r>
          </a:p>
        </p:txBody>
      </p:sp>
      <p:sp>
        <p:nvSpPr>
          <p:cNvPr id="53260" name="15 CuadroTexto"/>
          <p:cNvSpPr txBox="1">
            <a:spLocks noChangeArrowheads="1"/>
          </p:cNvSpPr>
          <p:nvPr/>
        </p:nvSpPr>
        <p:spPr bwMode="auto">
          <a:xfrm>
            <a:off x="179388" y="2276475"/>
            <a:ext cx="10080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400"/>
              <a:t>Grado de cambio cultural</a:t>
            </a:r>
          </a:p>
        </p:txBody>
      </p:sp>
      <p:sp>
        <p:nvSpPr>
          <p:cNvPr id="17" name="16 Arco"/>
          <p:cNvSpPr/>
          <p:nvPr/>
        </p:nvSpPr>
        <p:spPr bwMode="auto">
          <a:xfrm>
            <a:off x="0" y="4508500"/>
            <a:ext cx="2555875" cy="2349500"/>
          </a:xfrm>
          <a:prstGeom prst="arc">
            <a:avLst>
              <a:gd name="adj1" fmla="val 16572347"/>
              <a:gd name="adj2" fmla="val 0"/>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p>
        </p:txBody>
      </p:sp>
      <p:sp>
        <p:nvSpPr>
          <p:cNvPr id="53262" name="22 CuadroTexto"/>
          <p:cNvSpPr txBox="1">
            <a:spLocks noChangeArrowheads="1"/>
          </p:cNvSpPr>
          <p:nvPr/>
        </p:nvSpPr>
        <p:spPr bwMode="auto">
          <a:xfrm>
            <a:off x="1403350" y="5229225"/>
            <a:ext cx="1512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000" b="1"/>
              <a:t>Dirección</a:t>
            </a:r>
          </a:p>
          <a:p>
            <a:pPr eaLnBrk="1" hangingPunct="1"/>
            <a:r>
              <a:rPr lang="es-MX" sz="2000" b="1"/>
              <a:t>IOM</a:t>
            </a:r>
          </a:p>
        </p:txBody>
      </p:sp>
      <p:sp>
        <p:nvSpPr>
          <p:cNvPr id="53263" name="24 CuadroTexto"/>
          <p:cNvSpPr txBox="1">
            <a:spLocks noChangeArrowheads="1"/>
          </p:cNvSpPr>
          <p:nvPr/>
        </p:nvSpPr>
        <p:spPr bwMode="auto">
          <a:xfrm>
            <a:off x="2268538" y="4508500"/>
            <a:ext cx="9350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1800" b="1"/>
              <a:t>Primer nivel</a:t>
            </a:r>
          </a:p>
        </p:txBody>
      </p:sp>
      <p:sp>
        <p:nvSpPr>
          <p:cNvPr id="53264" name="25 CuadroTexto"/>
          <p:cNvSpPr txBox="1">
            <a:spLocks noChangeArrowheads="1"/>
          </p:cNvSpPr>
          <p:nvPr/>
        </p:nvSpPr>
        <p:spPr bwMode="auto">
          <a:xfrm>
            <a:off x="2987675" y="3860800"/>
            <a:ext cx="1296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1800" b="1"/>
              <a:t>Segundo nivel</a:t>
            </a:r>
          </a:p>
        </p:txBody>
      </p:sp>
      <p:sp>
        <p:nvSpPr>
          <p:cNvPr id="53265" name="26 CuadroTexto"/>
          <p:cNvSpPr txBox="1">
            <a:spLocks noChangeArrowheads="1"/>
          </p:cNvSpPr>
          <p:nvPr/>
        </p:nvSpPr>
        <p:spPr bwMode="auto">
          <a:xfrm>
            <a:off x="3635375" y="3284538"/>
            <a:ext cx="11525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1800" b="1"/>
              <a:t>Tercer nivel</a:t>
            </a:r>
          </a:p>
        </p:txBody>
      </p:sp>
      <p:sp>
        <p:nvSpPr>
          <p:cNvPr id="53266" name="27 CuadroTexto"/>
          <p:cNvSpPr txBox="1">
            <a:spLocks noChangeArrowheads="1"/>
          </p:cNvSpPr>
          <p:nvPr/>
        </p:nvSpPr>
        <p:spPr bwMode="auto">
          <a:xfrm>
            <a:off x="4356100" y="2781300"/>
            <a:ext cx="1295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1800" b="1"/>
              <a:t>Último  nivel</a:t>
            </a:r>
          </a:p>
        </p:txBody>
      </p:sp>
      <p:cxnSp>
        <p:nvCxnSpPr>
          <p:cNvPr id="53267" name="29 Conector recto de flecha"/>
          <p:cNvCxnSpPr>
            <a:cxnSpLocks noChangeShapeType="1"/>
          </p:cNvCxnSpPr>
          <p:nvPr/>
        </p:nvCxnSpPr>
        <p:spPr bwMode="auto">
          <a:xfrm flipV="1">
            <a:off x="1763713" y="1700213"/>
            <a:ext cx="71437" cy="3457575"/>
          </a:xfrm>
          <a:prstGeom prst="straightConnector1">
            <a:avLst/>
          </a:prstGeom>
          <a:noFill/>
          <a:ln w="349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53268" name="30 Conector recto de flecha"/>
          <p:cNvCxnSpPr>
            <a:cxnSpLocks noChangeShapeType="1"/>
          </p:cNvCxnSpPr>
          <p:nvPr/>
        </p:nvCxnSpPr>
        <p:spPr bwMode="auto">
          <a:xfrm flipV="1">
            <a:off x="2051050" y="2205038"/>
            <a:ext cx="1225550" cy="2952750"/>
          </a:xfrm>
          <a:prstGeom prst="straightConnector1">
            <a:avLst/>
          </a:prstGeom>
          <a:noFill/>
          <a:ln w="34925" algn="ctr">
            <a:solidFill>
              <a:schemeClr val="tx1"/>
            </a:solidFill>
            <a:prstDash val="dash"/>
            <a:round/>
            <a:headEnd/>
            <a:tailEnd type="arrow" w="med" len="med"/>
          </a:ln>
          <a:extLst>
            <a:ext uri="{909E8E84-426E-40DD-AFC4-6F175D3DCCD1}">
              <a14:hiddenFill xmlns:a14="http://schemas.microsoft.com/office/drawing/2010/main">
                <a:noFill/>
              </a14:hiddenFill>
            </a:ext>
          </a:extLst>
        </p:spPr>
      </p:cxnSp>
      <p:cxnSp>
        <p:nvCxnSpPr>
          <p:cNvPr id="53269" name="32 Conector recto de flecha"/>
          <p:cNvCxnSpPr>
            <a:cxnSpLocks noChangeShapeType="1"/>
          </p:cNvCxnSpPr>
          <p:nvPr/>
        </p:nvCxnSpPr>
        <p:spPr bwMode="auto">
          <a:xfrm flipV="1">
            <a:off x="2195513" y="4292600"/>
            <a:ext cx="3214687" cy="1322388"/>
          </a:xfrm>
          <a:prstGeom prst="straightConnector1">
            <a:avLst/>
          </a:prstGeom>
          <a:noFill/>
          <a:ln w="34925" algn="ctr">
            <a:solidFill>
              <a:schemeClr val="tx1"/>
            </a:solidFill>
            <a:prstDash val="lgDash"/>
            <a:round/>
            <a:headEnd/>
            <a:tailEnd type="arrow" w="med" len="med"/>
          </a:ln>
          <a:extLst>
            <a:ext uri="{909E8E84-426E-40DD-AFC4-6F175D3DCCD1}">
              <a14:hiddenFill xmlns:a14="http://schemas.microsoft.com/office/drawing/2010/main">
                <a:noFill/>
              </a14:hiddenFill>
            </a:ext>
          </a:extLst>
        </p:spPr>
      </p:cxnSp>
      <p:cxnSp>
        <p:nvCxnSpPr>
          <p:cNvPr id="53270" name="33 Conector recto de flecha"/>
          <p:cNvCxnSpPr>
            <a:cxnSpLocks noChangeShapeType="1"/>
          </p:cNvCxnSpPr>
          <p:nvPr/>
        </p:nvCxnSpPr>
        <p:spPr bwMode="auto">
          <a:xfrm flipV="1">
            <a:off x="2373313" y="5516563"/>
            <a:ext cx="3278187" cy="250825"/>
          </a:xfrm>
          <a:prstGeom prst="straightConnector1">
            <a:avLst/>
          </a:prstGeom>
          <a:noFill/>
          <a:ln w="34925" algn="ctr">
            <a:solidFill>
              <a:schemeClr val="tx1"/>
            </a:solidFill>
            <a:prstDash val="lgDash"/>
            <a:round/>
            <a:headEnd/>
            <a:tailEnd type="arrow" w="med" len="med"/>
          </a:ln>
          <a:extLst>
            <a:ext uri="{909E8E84-426E-40DD-AFC4-6F175D3DCCD1}">
              <a14:hiddenFill xmlns:a14="http://schemas.microsoft.com/office/drawing/2010/main">
                <a:noFill/>
              </a14:hiddenFill>
            </a:ext>
          </a:extLst>
        </p:spPr>
      </p:cxnSp>
      <p:cxnSp>
        <p:nvCxnSpPr>
          <p:cNvPr id="53271" name="38 Conector recto de flecha"/>
          <p:cNvCxnSpPr>
            <a:cxnSpLocks noChangeShapeType="1"/>
          </p:cNvCxnSpPr>
          <p:nvPr/>
        </p:nvCxnSpPr>
        <p:spPr bwMode="auto">
          <a:xfrm flipV="1">
            <a:off x="5580063" y="2205038"/>
            <a:ext cx="1584325" cy="1008062"/>
          </a:xfrm>
          <a:prstGeom prst="straightConnector1">
            <a:avLst/>
          </a:prstGeom>
          <a:noFill/>
          <a:ln w="349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53272" name="44 CuadroTexto"/>
          <p:cNvSpPr txBox="1">
            <a:spLocks noChangeArrowheads="1"/>
          </p:cNvSpPr>
          <p:nvPr/>
        </p:nvSpPr>
        <p:spPr bwMode="auto">
          <a:xfrm>
            <a:off x="6588125" y="3068638"/>
            <a:ext cx="1728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800"/>
              <a:t>IOM&gt; CC</a:t>
            </a:r>
          </a:p>
        </p:txBody>
      </p:sp>
      <p:sp>
        <p:nvSpPr>
          <p:cNvPr id="53273" name="45 CuadroTexto"/>
          <p:cNvSpPr txBox="1">
            <a:spLocks noChangeArrowheads="1"/>
          </p:cNvSpPr>
          <p:nvPr/>
        </p:nvSpPr>
        <p:spPr bwMode="auto">
          <a:xfrm>
            <a:off x="6732588" y="3789363"/>
            <a:ext cx="21605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800" u="sng"/>
              <a:t>IOM</a:t>
            </a:r>
            <a:r>
              <a:rPr lang="es-MX" sz="2800"/>
              <a:t>  &gt;  1</a:t>
            </a:r>
          </a:p>
          <a:p>
            <a:pPr eaLnBrk="1" hangingPunct="1"/>
            <a:r>
              <a:rPr lang="es-MX" sz="2800"/>
              <a:t>CC</a:t>
            </a:r>
          </a:p>
        </p:txBody>
      </p:sp>
    </p:spTree>
  </p:cSld>
  <p:clrMapOvr>
    <a:masterClrMapping/>
  </p:clrMapOvr>
  <p:transition spd="slow">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55776" y="764704"/>
            <a:ext cx="4445448"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Investigaciones</a:t>
            </a:r>
          </a:p>
        </p:txBody>
      </p:sp>
      <p:sp>
        <p:nvSpPr>
          <p:cNvPr id="54276" name="AutoShape 2" descr="data:image/jpeg;base64,/9j/4AAQSkZJRgABAQAAAQABAAD/2wCEAAkGBhQSERQUExQWFBUVFhUUFRUYFBYUGBYUGBcXGBQVFBQYGyYfGBojGRUWIC8hIycpLCwsFR4xNTAqNSYrLCkBCQoKDgwOGg8PGiwgHB4uKSw1LCwpLCouKSouKSwsKSkpKSwsLCwsKSksKSwpKSkpKSksLCkpLCkpLDUpKSksKf/AABEIAOAA4AMBIgACEQEDEQH/xAAcAAACAgMBAQAAAAAAAAAAAAAABgQFAgMHAQj/xABJEAACAQIDAwQOBwcDAwUAAAABAgMAEQQSIQUGMRMiQVEHFDIzU2Fxc4GRkqGywiNCUnKx0eEVFyRigsHwFkOiJTSTY3Sjs8P/xAAaAQEBAQEBAQEAAAAAAAAAAAAAAgEDBAYF/8QALhEAAgIBAwMCBQMFAQAAAAAAAAECETEDEiETQVEEMgUUYZHxgaHwQnGisbIi/9oADAMBAAIRAxEAPwDuNFFFAFFFFAJ/ZLwqSYeIOqsBLexF9eTeufJsaDwSeyK6L2RntBF53/8AN653PtJY1LEZrAm17XPR76ltrA2p5Nq7Gg8FH7Ar39jYfwUXsLVXLvQQkbCMc9cxGY6G5FujqqMd8H8GvtNU7p+WNsS4n2LB4KPo+qOuto2Hh/BR+yKXH3wc/wC2vrbr8tZf61k8Gnrb86bp+RtiMB2Fh/Ax+yKG2Dh/Ax+yKXTvxJ4Jfaf868bfmThyae0/51t6nkbYjD+wMP4KP2RR+wMP4GP2RS5/rmTwSet/zrMb8P4NPaf86XPyxtiMH7Aw/gY/ZFH7Aw/gY/ZFLjb+P4JfW/51j/rmTwae0/50vU8iojL+wMP4GP2RWEuwcPbvMfsil8b8yeCT2n/OsJd+JLd6T2n/ADpep5G2ORki2Fh/Axn+kVmuwsP4GP2VpXTfiTS0Se0/51tG/Mlu9p7TVt6nkxxixjbYWH8DH7K14NhYfwMfsil3/Xj9Ma+0351JwG+RkljQooDkDidL6ddbc/Jm2JeJsWAaiFAfEop+7HuESOCQIoUGW9gLXORNaSxMKeNwzeCTzvyJWb5Phm7UsDRRRRVGhRRRQBRRRQBRRRQCh2Sh/DxedH/1vXKdvd6t1kD8a65v/EGgjB8L8j1y3efDBYl4nnf2NQ3yUkUEx+hj8QIHkzGoDvU/EH6CP7pH/Nj+FRcJhc7WvYAMzNYnKqjMTl8g99G1FWzErdGgGscwBq2WGHwWIkvx5yxg+MBUc9K/W6ajYjEKASuFUKDYljK9j1MS1vcK5rUbwmVs+pXzNrQik6DXya/2/GrrBw4pgjJhlAkzBG5BLMVBLWaQECwBN7gC2pqVi8BtBYXkd3RYyQ6iURsArBXZYktmQM6rmGlyKrdqPtRNRRTR7MlPCKQjryMB6yLe+pC7Jl6lv9nlIi3sh71ZYbc15Y0leVQCokkFmd0hKSSK5vYOWWNtAdDavcbuesMUrmVmdUkmjsiheTTkgSwJuHPbAsBcAxmsbn3N/wDIuyR3F+Hi6vLcDWtLC1WG27CeS1hmyyf+RFfTxXY1WW1410g7VmSVMkIq21vetfJX6DXsdyQKu9mbOLOka2zObC/Xatbo/V+HfC5erubdRj3KdMI32T7r+TorW8eXQgjxV2bse7PyNiIZEjLRhSH0J52cEX6hlFczxcAJYHhmb8TSz3afwjT9ROenpN3FZ8i62gqbsdv4iDT/AHEH/IVHxUGQkWH6Vs2OP4iDzqfGKpHz+rpS0pvTllHS48Oeqn7cJLQSec+RKTY6d9yu8v5w/CtcY8kjFRRRXUkKKKKAKKKKAK8r2igFvffvKec+V65hvXJliU9T+7K166hvsPoU858rVy7e0/RL98D1qwrk8lrAr4t7oluAzerO5/CsNnoeUt1rKP8Ag/5UTrzdP5viYVnsd7YiK/AyID5GbKfcxrNTmLRkfcMeytvyvAS2LjgyAIiCMXYIoZbkaknIq3rRh9pxS4JYJZCt5j3KSDKzSl2kcBuTYBSbKBe5FKUgymx4i4PDo04+Ue6puG2xIqCHlGSMsCQLAnnKxseu639FXFNqw8jhBtgiJQuFnYPEIZTZY1CJA8H0DHgx5Qub8LWt17cZjsS9xLhI1VmKkyThB2uZI2aHugCc0Si4I0v1Usybdjzks2JcLlyZpuTIYM5Y8zoIKnp1HVUebbKFiY8JGGLKwvmla6sGF9Nb2yk24Hr4riu5lFvBtmQxx3xOFhCkDKAZHKjlVSOUZSrKqO4APENrUbae0IykitjpXWQlyghsruAMoB6FDIgNjawWw0vWEWPxzAZMPyYUCzdriMgAAd8kFwNOAIGtVm04MRMw5aWPQWGaaMWH2Qqk2qJakMWaovsRtp87kWPTBH61BT8FFRlTQ1ntOYXjVWDcmmUtrZiWZmtfWwzZdQOFR0nI6arT9qE8lhgI+d4xe1NmF2QBHHKshzEBgAACptKRr0dyPXShg57MCenThTRhd33kUMrRhSoPOcLxvzfRb31WT7P4VqQ+UUVPa0+V5LrdPab4eTEmOzFiAWYE3ILn6pFySSaq22HdZHZsts5tltfKAwAv5T6q2tsjIqo/IjOcvKBldl4tcqANMoIJ8npjjdhyMwkhYHUESDW9+APWLdXHooevS2R1HqKdN1z/AGFfaw4HxGtOx7DE4a3hl9zLXu1sQC1h0A38prHY4/iMN55R/wAlqux8t8YnDU9ZJxdnV4qdtyu8v5w/CtJUdOu5feX84fhWuWmflSGKiiiupIUUUUAUUUUAUUUUAu7695TznytXNN4luigcc/C1/qsa6Xvr3lPOfK1cz3jeyLf7R+BuquDyWsCliHsQTrqw4aasahtP1aEG9xUnFi4U+Nh4r3BHHo1qwxOzMNHDDI5xBMqlsqmHQLYMech0udNazU1YwpNcsRi27RWz46NmLtFzmJZrSMqlibs2W2lz0XAoTHIO5gi/qMj/AIvatW0BCAphLm9wyyZMwI4HmADKdfZqG0vorIacJc819TZSa7k2XbUo7nk0+5DGvvy3rF9szdM0lj0Byo9S2FYbN2eZixJypGjSu3Ui2vbrJJAF9Ndawx88Ry8lG0YAIbNJyhJ6+AArUobtqQ5q2yPPOzcSTbrYn8eFa1a1eB+NGYV32pHO2ZhR5fxrS2tek3PV1VkEsbmtBmptbxeKpsG1ANGHDTS1QWOg8vXWp+Nh0/5p46zhcs9XpfV6vp5Xp9y+O0E6/dUXE7UH1fX+VZy4CPDsyTqzzZAcqvlSNmFwDZSXIBGmluFQtl4JsRKsSaM5Ci/AdZPkGvoqFJNbux+xr/HfUzjsSSvwRnN/LrU3Y3/cYe3h0+JazxsuHC5I1bOrEGYyaOo4kR2soPEanS2ta9jPaeC3h4/iFXF2rPn3e7nJ1eOnbcvvL+c+VaSo6ddy+8v5z5VrnHJshiooorqQFFFFAFFFFAFFFFALu+veU84PhauY71NaIcO66futXTt9O8p5wfC1cz3qtyJuLi+tujQ2NcJe4tYE6YXVLcSWsPGTp77eqrjejCQ8qkRnyiCJIgvJO1iBmcgqOJY3rDd3AGWaDTmIQZCdAoBZrX6zYaeKtOO2ViZZZJGhe7uzdGlzoOPQLD0V5tR3qrmqR2iqg6PNjbvwzPL9M1o43kAyZSctgCzNzUBc3661/sWLtWSblWZldYgqiylmsTzm7oBSdempc8Ha+FnVivKStDCVBuQqjlJFPoyjy1ji8NbAYYCROe0sjKGuzNdUjsg15q59eArjvk5cSdX+fuVSrCtI17NgVNnzu5IE0kcVhxZVu7qCdB0akaZa3x7t4adcK8ZkiE0jROubljmX6wJC6V7tHZbSbOw5jZGytI8ozoMpky5C1z1KfQwrfsSdDaNHVe18PO6uxyBsRJYMwJ4KtxY/yGolOVOabu2UklSfgXsBsiOSeVQzCGISuWFi3JxgkG50uxC28tGEwEUKxviYpJFlVimV8igXy34HMbjhcaEVcbG2cnauIVJUzycjDmJyoAzXYKeL2sBwsSNL1kjS4VZcNigDAQyxq9rli1g8Q4qACWPRoKt+onbSeP8AXlCMIxqymwmyYlaPtl2QSgsMoDMqG+WRyeF7cLXt5a8XZEUcoSblHZ7FUjKoQHPMLFgRcixsNNdavN4dkMdoKzFRCzRBWLqLxqFWyjidFtwrZhsKjbWZ3lQgSPIArBlCRqCC78AALCwJIINH6h5v+mzdnFUuGLu0thqMY2Gw5ZxnEa5ipJawzagDS5Pqqx3bwGH7bETIZspZml5QqByXOJCDilxa5OtbN22QYp5JJow2SVuUvZFmcMFsbc6xPEXHCvdgwwxw4thMmcxrEGJKKc5JfJpmNgtibDjW6mrLY4tvC+/kmMFuv6kD9m8vOksxctipGZY47CQoW7s3BCi3D7nURUvZ2Djw8uOljfOsEbxxyG12eQ8mDppfuvUakb45jIDDLCIDEqqVlTMUVe4KglzrfS1jwrDd6GJsJFmljXlMWplVmFysYsiBeNiTfq1NQ5yekpN/SkVSUqRXYbZESzRwTo8kj8muVGCcmXtlDkgkvbKSOArW+EjjxypCTkTFRKuYhmNmANyANAb28tMOCEI2q8rzRkq80oIcFFCiy534A6gZRcixpYwEa9sQnOHPLwFm7kF2fnBb6sATa/ir1aMnKWXVfucdRVE6lFTruZ3l/OH4VpKip13M7y/nD8K16YPk5SGGiiiupAUUUUAUUUUAUUUUAu76d5TznytXMt7HtDci+v4qw/vXTd9O8p5wfC1cy3vS8Bt1j8DXCXuLWCHuTu/DjMUIplYoUkaysV1Ui2o8p9dMe3N1tjYflEZiJkQsI2nluWy5kGnWbdPTVf2LV/j181L+Iph323HglafEtOyyZC3Jgx2JROaNRm1stY0rMsqtsdjXDS4KObBI4d+SIBcvzHOUghr2ILAkj7FTdpdjXALJBAquJJSWZuVYnkowC5AOgubAfeNq39h7GyNh5Y2HMie6NfgHGYr6ND6a14bGvJvEQ4KiON40HWoTNm9JY+qtx+gsmP2P9lPI2G5O0yoJCQ78oFJIDZidSTUHY/YswfJzdsZ25KWRc4kZPo1sykhemxql3/3imwW1nkgZVYwxoSy5hlI6vKPdTh2Psa+M2fK8xGaWSZXZQALZQlwOiw1rVGw2xYg3O2PNiMPFh3Mudn5RRLI3METte7DTnAX670pdknd6LB4wRQAhOSRuc7ObnN0k+IacNKfth7lQYHH4Vop2lLmZSGMZsBExvzB16a9VKfZnX/qAP/ox/NVUm+TLY2TdjjZMECSz541YJdjNIBmYA2sK07vbgbLxb4howZY1kRUYSyHjEjMNf5i3tGmnb270eNwUUUshiUCJ8wKjnBNBzxbW5qBuPsZMGmNhhkMiq6srkqTdsOh6NNDRC2JsO5EC7bODdCYHQyIMzcMpKkNe9wQw9FX2zOxbgmxWKLx5oo3VI4i7ZR9GrOW6Tq3XV5yInxezscnB4pEPTYSRF118TBh6atMAOfjvO3/+COsZvIkbZ3F2bicE+Iwi5OTV2UoXKtyYOZWRiR0cRY1Udkjsf4PBYWKSBHDNKEJaRnuDG5tY9PNFK+B32xcEDYaNlWJgwylFY2cWbnX6q672RMLyq4BOObGxekZJCfWAfXTHAtkCTsN4LtcqEbluTIDcq9uVyWDZb2tn1tXFdmRWlg6+2YNP6x+Q9VfRw2l/1LkOvCiUa9PLFfwrg21sGYdpOmgyY1beTlLr7reqi4MdnRYuAp13M7y/nPlWkqIU67md5fznyrWQyVIYaKKK7EBRRRQBRRRQBRRRQC7vn3lPOfK1c23nlywMba3FvEdda6Tvp3lPOfK1cz3re0NyL84f3rhL3FrBl2L2/wCoL44pfmI/vVjv/uNiZsXLiYwnJBFNy4B5iDNzbXPA2tSHhNry4dlkgYxtYrfTgSSePlNWDdkXaFv+4bX+VPy6qUYdPwEibJ2WjOOddGkHSZJGGb0hdP6RU/HbLXt/DYtbaq8LEdOZC0TD3j0iuHbW3txWKUJPM0iqcwBAtmsVvoOonr1rNt+8aY+SOIfKAoA00CkFSDa9xYdNVQO0Dd5m2q+JdUaFoFjFyrc+40yHyE1PwEAaPFpGALyTIAAALmNRwHjrirdlHH5cvbDdXcqD6WtUPZ2+2NhVkhnZQSzkc03cm7Ek9darJHPczcfE4HaOHknVArl4xlcMc3JOeAtpZasOyTuFicXiTNEEyCJVOaTKbrmJ5tuqufydkHaDOjNOxKEshyroSpW/DqY1l+8vaJBDYhrHTuU4eha2mDru+O70uM2dHDCAX+hbnMFFlXXWoXYz2DLg4sXDLbNyitZTcWaFbajp665dH2SdoiyjEMAAAOavADyVpfsj45WYjENme2YhV1IFgeHQKUDrPYi2oJ9nrG2rYd8g+73cZ9lreg0w7PYGbGIDryiX/qgjtf1e6vnPYu82JwobteVosxGYC2trgcR1WqXh998Yk7zjEPyjABm05wFguZbWNgKlxKOv7E3eOE2TOmJWPlAuIa/NewYHLzrUwbYwvKS4LqScyezBNb3muBbX39xmJQxyzsyHiosobW+oA1HiqT+8zaAAPbD6daobeS49HkrNrZh2U7cwQ2oIcrduZMmextksXyXvb3VzPsm7PybXUgWEz4aQ+W4Ukez7qTpN5MQZ+2uUbl+IlsM18uXqtwqSd4p8ViMO2IkLkTRKrMACFL3tp4zVbGhk6dHTpuZ3l/OfKtJaGnTczvL+c+VamGSpDDRRRXYgKKKKAKKKKAKKKKAXd9O8p5z5Wrmm9Q+gN+gg/jaul7695Tzg+Fq5nvVfkGtXCXuLWBKxa6JY6W/uaj9Fr1JnAypxOmvrNaCgvr/h6qswjtHa9ecnroKlYfBvK2WNS54kAcACAawkR10CMCLXB4kkAgWrHqRXFipGpoyaJHy8K8McnSreLQ8OvhRJE3AqdeGhuT1Dx0WpHyNsvBHEp/zjRGbtYnprOXBuCVKkMpIItYi3H1UDCN9k+o1XUj5G1+DJltrfxVGKEkVJOFa/A+o0DCtfgb8QLH3Dpp1I+Rtl4NSpXvJ68fXW7tZrdy3RbQ0dquQeY3sms6kfKFS8Gvkhe3vtWltTqbW8tWH7LkBF0f6t+aTYMLjUC3SKjHC2POuPLpp160UovDsxp9yMBbjUrZtuUh/9xF8YNamVejjrpUjZ5GeLT/fh+IVVhZOuRCnTc3vT+c+VaTIzTnub3p/OfKtc4ZKkMNFFFdiAooooAooooAooooBd317ynnB8LVzHew/QHyj+9dN317ynnB8LVzLekfQnp1FcJe4tYE7EAhVHUAfXURwTep+JGgt9lfdeovX01ZhbbCwWICmSAxjMwTnZb3BVgRmv9YDW3+2fFVnIu0BcCWMiwBJIy6i1rWvoXPDpYa0pM2mnGx6ba2099W2GwuDyoXmmuQMyhDYXbVQbHgOJ6a8GvptS3On+h6NOSfC4LhMPjzwljFsqkhgCEXLlYm17WzG3E2qHj+3keN2ZSysUUrlYAyZblhwtew1qPDBgRfNPK1+AKHQmxvovO4njXna2BuQcRMQQPq/dOvN52pbjXnXDx/idG/5ZMMOOz5zLHmycnmYrog1OhGmoPlvW5V2haxeLU3vmVm5twAvWOLafZqmWHBiVQZpGjIJdsliSGsEACi11v0dJ9ByOE5R/ppAgWPIeTuSxPP6OC3PVVOF/gxP+WXZXHqBaWM6KASVuCFXTXXQN+NQMbhMZG/bGaMtGrLmWxYrfIdALnTgei3lrT2vgSwIml6BqlwQAATcKDqxv6OFAhwIAPKzDie5sSGvzWIS1tOr61YrTuv2Nb/lk2BscyZ+VQAqGJzR3tqT0XvZb245q3NDj7X5aO+a5UMg1BFiTbUjMevh1iqtIMD0zzcbWyW5ucDoTqvp4+NRdoQ4Qp9FJJmt0oxW+hGbm3+twHAjibmm3c6X/ACYnX5L5lxyMLTxG9gCSo1tmIFxc2LsL/wAtUW8qTBkM2ViRYMgFrA2szAcdNKpXTLYq2bp4NccDck26b17iQTbyA+7jY318dezR0Gndr7UcZzTMWArZswWljHTy0XT/ADr0VGKafrUjZqXli89F8a6V7GcVk7DFTnub3l/OfKtJkVOe5veX858q1EMlSGGiiiupAUUUUAUUUUAUUUUAub7d5Tzg+Fq5pvM5ELEf5pXSt9+8p5wfC1c13n7yfRXCXuLWBQxBuB0c0VDLDordiO5HkH4kVoy1Zhhl1rGRP7mpGHgLuqAi7EKPKTar6LdZG1XEqV1OfJZbKSGGsndaEgaggE36K5z1owyUoOWCk2dsWWa/JoWAvr0aFdPLzxW1t3pmQuqXVS1yLdDEGw6e5b1VaYfZc1rJOFRZniLkAKqqczStm/m0HSSCKy2bs6fIwGKMYSVolQAktlZVYqL6a3sOlhXlfqJ9mjqtJdxel2NMCFMTAsSAMupsf194668bYsqgs0TgCwYldNeAv10zYPZkpkiPbXPBIu4BVDoCofPz7yHKNBcox6K04HZ8+IiVnxLBXObIbEELfKRqCWup0sPL0HfmJrFG9JFJidizRg5oiAvdNbQC4FyegXI69SOusTsGcmwhfjbub+Ox9AI8tW8GAnmVc2IIR8/OfhZGtGOPdM1tPEPFW3A4TESIjnFOmfO1rA5ct9S175mY6AA61nzEvoOkik/0/NZSYWswJUWtw6T1A36a9fYsyXYxEKqhiSOCki1/Hzh7+qmTD7Jna38W4B5MaoCLPrcXksVCg6+S16jnd+d4yHxRXMmdkYWFlZjlJzXuFV2I8QF7mp+al3kvsU9FVwKLwDo9X4XrOGUWysPJ0WP5UwpuWQ1uWUDNkzOoW9hxUZzmBJjAPTnJ6KosZg8jZcwYgKSehWIBK/zWva/ir2w1oT9p5pQcSLKtun1Vs2Z36LxTRfGtehtLaHWtuCj+lj4d+iH/ADFdaJWTrsNOe5veX858q0mRCnPc3vL+c+VaiGSpDDRRRXUgKKKKAKKKKAKKKKAW99+8p5z5Xrme9B+hPlrpm+w+hTzg+Fq5jvWfoh94fga4SyWsCjjY9FNuIJHtNUYA+jhUrGcI/uk/8mqIwqzDAm3XWs1m3lvWBQ1VXkWzwkV40npoK/r/AJ/nGs5sMyEZgQbAgEHgeFKRlmq1YgVmCTQNKzavAs8jQCsGGt/XW0tpw/z/AD8K8WO5/txrNq8CzWerxnWsWS3+dNbWjrW6nXqraXgWzy/jrHKf7V6PFXqORW0jDWzEdf8Af01JwTc6O/hYjf8AqFac2tyL1uw8n0kYt/ux9H8w6ao1ZOwx057m95fznyrSbHTnub3l/OfKtc45KkMFFFFdCAooooAooooAooooBc327ynnB8LVy3e0nkf6h+Brqe+veU84PhauVb595X7351xeS1gVcT9QdS295NRJONScUpBF/srWEOBeQNkRmyqWYgXso4k+SqMNA1rwt+Vuup2y9lmSVUYlAwLFst7IEL5ypsSLKdK2S7CZxFyQeQyJnCZQGABYDg1jmCki2p16jWgYdjY08gcTIVHOmnH0aMESCPk4VVbaBppwOOvJDx1BxWwI2njMpk/iVeayhQY9GdmKWIyBswCjWy90LgVhtXDYlYUiKMwKxjlAtlW6iYwjQCwzBiSRYhteijGLtNjeVZV5K7Z3jCZAp1GYqLrmjF14Ei+tEYH+l8OJCpmkAWd43ORNI4ouUxD3B+qdOq3DNWuLdmMqyu5R1nSAMzKIzIY3d0sVuCpQJmzWu4NrC1QExcqQpNypDcpNGi5UPdqrTvcnW+fXrq2xWLnvi4mxLNljGIlBijKNJZGbS/1Sy621ym96MFXs3Cr26FykJEzPIshV2CxayK5AAPOXLcAd1pepWBEXJTSLkP0USKXS/wBPKweQqCrXtHHIF06K0clNGmGcOqmWSQKMillsUs0lxzyc7EA34A1ltLA4iPlIwByCNLIsmREDCEiPlAdCHsyixNwX8dAXON3dgeaZQSJEKQlFChTK5ihjIsRlYyFzlLcB0Wqp/YWGClnmeyPHFIwCMoaSRwCDcacnGzW1tlNzqBUjD4vabkyRpMeVZXzJCtmdW5jXVbBr3J6761C7ax2YgI+skvMEPNL5cs3MC2LBLhiOHSawFdtjZ/IytHldSoF8zK97gEMrKAMpBBHTrxqCXqdHsfEyqZBG7i2rKM1gFJ51jzVCI1ibDm6E1qm2e8dhIjISocBgQSp4MAQCRVIMjaVswhGeMjwqfEKsNsbtyQOwaOTKhAMhR1W7Egak27pXXxlarYU58XnF+IVqCydlipy3O70/nPlWkyKnTc/vT+c+VaiJUi/oooroQFFFFAFFFFAFFFFALu+veU84PhauUb596XykeSur76j6FPOfI9cu3tgZouapPkBNr2F9BXCWS1gVdpi0n9K+8X/vU7dxkYtE2YGUorOMoCQKc85672C9B4eOom0IGL3Ctw+y3WbdHVatQR1FrMt+OhB6rHThYm46b1aMJ/7aVpsRLqhdHSFbE5QwCKpYcMsdx5TU2TeWG+GlIblUZnmjC2R5bKomDj+VQctjqthYMTS08R+y3smsHiPU3sn8q0DM29UJGMW7/TycsspiBYkOCkeQyWRVTMoOY91c8AKhJvAlpudKC2HSJCLZs2dXlzG4tmJk5w43JpfMLD6reya9SE/ZPqP5UMLuPasYGEj5V1ijOafLnGZmkLSBQLZuaEANxwNYnbEQknkOaQzxyBgQqjlnkDcQTeOwBvx4iqjtQngreo/lXnapH1T6j+VAi92VvBEgwufPmjkmeRgoNuUsQUFxmbMoJ1AHWan7H3pwsUcSF5wE5HOoVSHyzvLKCQ47oFAdNcgXncaUXwjcCp9R/C1BgJ6Lf00NL99uxnKjPJInbCvKcuQGJLsEVM3BnkkJvqSa34DeVGcNM8hFsQ72Ba8s5ykKCyg2jsA1xaltcE3Eq1/GpH9qwOFb7J1/lNKMGqTeaBY5eTMhleXEOrFUVbyKscZIDEqEQy2W5tmHog4vaUBkjlDOxiEAWJ00cogzEsDZVz5j0k3PXVIuDI4q3smsjhTpZGt5DRIwstubVWbIweRmUZGDCy9Duw17oytIToKrsIQZIx/OteHCsOKN0nVT+Vbtm4Rs6m1gWA1HTetCOsRU57n96f75+FaS4TTpuf3p/OfKtRDJUi/ooorqSFFFFAFFFFAFFFeUBQb4reJPOfK1KDYFW404b3d6T7/ytSwtcJZLiikxe5MEurA38tV8nYwwp8J6HNN4NF6b2jdqE09inCfal9v9K8PYnwn2pfb/AEp0zUZq3qyGxCX+6fCfal/8n6V4exThftTe3+lOuajNW9WRPTQk/uow325fb/Sg9ibC/bl9v9Kdc1F6dWQ6aEv902F+1L7f6Ufuow325fb/AEp0zV7mp1ZDpoST2J8N9ub2/wBK8/dLhvty+3+lO+avM1OrI3poSf3S4b7c3t/pXo7E2G+3L7X6U65q8Jp1ZMdNClh+xrhk4Zz5TerrD7DRAACbCrKvL1jk2aoJGlcNam3dIfRP9/5VpYpo3U72/wB/5VqomSL2iiiuhAUUUUB//9k="/>
          <p:cNvSpPr>
            <a:spLocks noChangeAspect="1" noChangeArrowheads="1"/>
          </p:cNvSpPr>
          <p:nvPr/>
        </p:nvSpPr>
        <p:spPr bwMode="auto">
          <a:xfrm>
            <a:off x="41275" y="-1033463"/>
            <a:ext cx="2133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54277" name="AutoShape 4" descr="data:image/jpeg;base64,/9j/4AAQSkZJRgABAQAAAQABAAD/2wCEAAkGBhQSEBUTEhQUFRQWGCAaGRgXGBocGhkdHRgcGh0XHxYYHCYfIR0jHRodHzAgIyoqLCwsHR4xNTAsNScrLCkBCQoKDgwOGg8PGikkHyQpKSwpKSwsLCwsLCkpLCwsKSkpLCwpKSkpLCksKSwpLCwsLCk1KSwpKS81LCksMCwyNP/AABEIAIAAwAMBIgACEQEDEQH/xAAcAAACAwEBAQEAAAAAAAAAAAAABQMEBgIBCAf/xABMEAACAQMCAwQFBwYKCQUAAAABAgMABBESIQUGMRMiQVEUMmFxgQczQlJikbEjNHKCkpMVFiRjc6Gis8HUJUNTVGSDpLLRRHTS8PH/xAAYAQEBAQEBAAAAAAAAAAAAAAAAAwIEAf/EACARAAMBAAIDAQEBAQAAAAAAAAABAhEDEhMhMUFRoQT/2gAMAwEAAhEDEQA/AP3CiiigCiiigCiiigCiiigClnEeYI4m7PvSSkZEUY1Pj6xHRV+0xA9tc8x8SMMPcKiV2WOPV9d2Cg48QudWPHFKbqP0O1kaFDK473ebvyuSBqd/pMc9B5BVA2FamdM1WFpuIXj+qkEA+2Wlf4rHoQftmvBDck5N0fcsMYHX7Wo/11no+fdKgyQse65cxZyrJNHEE7KUK4YmVSQ3TI3I3F+bnOFchklDB3TTpXOtOyBT1sZLTIoOcZzuAM1RKSbdDEw3QJK3WfIPAhH9hkNdjid3H68UU4/mmMb/ALuXKn9ulq81D0gQvBKmeyALadnlaRQhUMcY7Jtxn8M1R8oMBUMI5iCsRHdXczLrRPW9bSCT4DHXpk5kJ0azhvHIpyVUkOvrRuCsi58Sh3x5MMg+BphWYmt1uoo5YyUk0h4ZCpDxlhkAqd9J2DxnYjPjghpy3xj0q1inxpLr3h5MCVZc+IDAgHyqdThSa0Z0UUVk0FFFFAFFFFAFFFFAFRXN0kal5GVFHVmIAHvJ2FR8Sv1gieV86UUscdcAZwB5noB50gteGtIwmusPN1VDvHB9lFOxYdDIdyc40jArUzpmqwufxrV/mIp5h9ZU0IfdJKVBHtXNeHjF0RtbRg+Ae4HxzojalSc62xDuzOqI2gyOpCM3a9lgNk769sNg472Mb1eXj9uSFFxCSXMYAkXdxgFOvrDI29oqihf0m7omHF7oDLW0RPklx/8AOJa9bmoICZ4J4gOraO0X74S5HxAqpZcy20qo0c8REmop3gCwQkMQpOcAqfuqSLmC2YFluISACSRIpAACknIPQB1J8tS+Yp0Q7sIOa5LhdVlbPKh6SysIoj7RnMh/YrscHu5vn7rswfoWqBPvmk1OfeoSobrhOGM1tiKfqT0SU/VlUesD01+uvUHbBc8G4qtxAsqgrnIKnqjKSrIfarAj4VOpwpNaLJuRrYo2lMTEd2diZJVYHKsJJCTswBxnB6VUN4j5tb1EWRxgxtvFMPOItsw8dHrr4joTq81lXiHE5e8A1jCxwD0uZV2J9sUZyB9ZxnoveTWCp0lHLlsAq9hGAmdI09NTBj78sqsc53APhXsvL9uzu7QRl5AQ7Fd2yFBz79K/sjyr1uTtH5tdXEA8E1CWMe5JgxA9gIqnxCzvreKSVrq2aONGdtVswbCgsT+TlGTgdMVTuv4T6Msty3bEAGCLAAUd3oFYuB8GJbPXJPma7HL9voMYhj0HSCoH1BhOm40jYY6VW/gfiLf+qtUBx6luSfbvI5/Cj+IZl/O7u4nXxQERxn2FIwARR2v4FDKPFOZB+a2AEtxjQNG8cAAxlmHdyo6IDttnApjwzkNIYY1ilmhmVQDJE+zEfWjcMj+WSufbXvBIVsrk2pRFjly1u4UDOBlrdiB6yesv1lz4oxOpzU3WlUsM96de2/zsK3SD6dv3JPebeRsH9Rz+jU8XONoysxnRNGzLJmORT4BonAcE+G2/hmrPHOJGGLUq6pGYJGp2BdjhcnwUdSfIGkgs47dXurhjJKiFnnZcsqqCSsajOhOuET4knJpM6eVWDBuZi3zNtPJ5MwESn98VbHt01y/F7vHdtoRv0a4I28+7E33VVsuYoZE1ljEME4lwhwunLg5KsvfXvKSMkDrtXsvMlspAM8ZJlEIwwP5Rs4Q46HY9fI1TpJPvRa/hm5HrWyHbfROp9+NaLXQ5rjX59Jbfw1Sr+T/eoWQfEiqrcxWwXUbiALqK5MiY1DGVznqMg/GuouO27FQs8JLkhQJFJYg4IGDvg7Y86dEFbNBFKGAZSCCMgg5BHmCK7rJ3FsbTVPbDCrlpYF9SRQMsyJ0WUAEgjAbBB6gjT2tysiK6HUrqGUjoQRkH4g1JrCirStxrh5nt5Ig2kupAb6rdVbHjggHFK+G8T7XIYaJk+diPVD/ih6q/Rh7cgaKlvFuARXGCwZZF9SWNikiZ8nG+PNTkHxBr2a6ip0zDcjxl5JDLKXfGGxHldMyzDJCAyYZFAMmohcjxJr2XkiNhEO1mAikMgA0YZjcC4yw0+DDGRvp29tMH4XfxfNywXK+UymKT3dpEChPt0CoJuK3kakvYMcDJKXETDAGSe8FO3uqnaSbmhdL8nkJ6u7dxkw2nBBMrICQuoaTM/eXBIxncbwW3JUraDO6MfSFmkIJyVSFIxFtGoYOY1LbAAAdTTODjt1IivFw+Qq4DKWniAIIyDkZ65Fc3cHFZI2KJbQEAlVDdpIxA2UM4Eak9MlSBRuQlQx43xyO1j7SU7nZEHryN9RR4k+fQdTgVT5W5bnFsGe5ngeRmkaOMRaQZHLn5yJm8fPy2Fe8o8t27ql4XkuJXGe0n9ZSDgpoPqlWBBXwI6VBxdJrOQQ8PbUZg7C3YFxCBu1wjE91QxA7JjpZmULp3qdVpuZ6he2Es87Wcd5dugU+kvmBezDL3YlZIAe1bOevdXc7stOLfld40VEvbpUUAKqi2AAAwAALfYAV1ye0HowW3Zm0k9r2mRL2p3cyqdxITuQR5Y2xT2smxJ/F+X/frv/pv8vSzmjgki2N0zXl06iCQlD6OAwEbEqStvkAjbI3rWPIAMkgDzOw++spzhzZZ+hXMXpVv2jwSqq9qmSxjIC41dckUAwj4BLgfy676f8N/l66/i/L/AL9d/wDTf5eveH832UmFju7Zj0wJUznHTGacK4O4ORQGd4hyc0yBZL27OGDqf5OCrKcqwIgBBBHgemR41U4DBNMHSW8uo7iFtMqD0cgE7q6k2+TG695T7wd1Na+svzjKtsUvVZVlj7pQkA3EZOWgA+k+e8mMkNt0ZqA94ry7OFWRLmed4XEixSdgFcrkFcpEpBKlgDnGSM7VJHcJdQN2buAwKErlJI26EEEZSRfIjb2jrFb8Yub5A1qq28DdJ5QGkYdMpbg4G/jIdvFKh4hytb20Uty09wkqjVJc9pmVsDYMpHZuPAR6MbgAAmtzWGKnRaORFUwhWyq3HbykhU1YQKI1ihRYwrFELdMlc7k7WYeSY1LESy7yrKB3AoKlzjSFA73aMCevTxGTLYx8TESOyW0hZclGLRSKTuFJUPGWHQ4AGc4ry94/cwoXlsJAo6lZ4iNyANzg7kjwracmMopw/J5AsRiDyY0PHnuZ0vCIAMhdyqDYnfPXyq03JkXpAnEkgYSmTbQMksG0atOrRkdM7j76lbid6dk4cwP85PGB1+yGrwcK4lNs8sFqp/2IMkn7x9h8AKdpHWg5p48II+yj71zKCsUY3OSNPaEeCrnPtOANzWg5e4cYLWGEnJjjVT8BVTgPKEFqS6hnlb1pZCWdj55NPKnVaUmcCiiismgqpxX5iX+jb/tNW6q8V+Yl/o2/7TQFTlYfyG2/oI/7taa0r5V/Mbb+gj/u1q7fXqQxtLKwREBZmPQAdTQGV43ffwZOZlXXDdMFMSkAi5IwjLkgYlxpbyYK3i1OOX+CtEHlnIe5mwZWHQY9WJM7iNASB5ksx3Y0vseC+ml7i8j7siFIoH/1UTdSw8JpBgseqjSo6Nm3y3eMhaznYtNCBpdus0R2SX2sMaH+0M9GFAS8W5dEjiaFzBcqMCVRnUB9CROkiew7jqpU71gea/lhktw1ukUfpaErI4bXChHivRmY/UbGk7HNbjnvjTWnDp509dUwnsZiEU/Atn4V8xH4n2nqfaT5nrmun/n4VyPX8Ofn5XCxfS9xjj9xdtquZnlPkx7o90YwoHuFUB7P6q1vCbqD+DnR2hV++egMjNlSgKNGSem0iOAo1ZB8WHYcMmuWd2jRC8uQJJACvpGEkXGACYyW09MYwu1ditR66nK4d+9MEwz1wffTXgfNN1ZsDbzugH0M6kPvjbu/gfbTqzt+HFcPgMsEZJ7VxqdlYy48NSMFAUAg5Ox8K/H/AEVbSNLcxlu0VjhmMhX0dQxfUO7+U1DSNtht4n11NvGjxTUrUz9F5W+U2biTrbAw2s2nJkOX7THUQxthQwG5DsceAYA43XC+WIYX7XvSznrNM2uQ+wMdlH2UCj2V8uwTsjK8bFXUhlYdVYHIYe419Rcpcb9LsoLjABkjBYDoG6MB7Mg1w8/F436+HZw8vde/ovk/kFzq6Wly/e8oZ2OA3sjlOAfKTB+mcdTn0y8EY3t7Rgz+Uk+NSR+0RAhz9oxj6JqxzhdAW5gCLJJcnsY42GVJYHLMPqIuXb2LjqRVXlM+ik2EnroC8b75njJ70pJO8oc4f2lW6MMc5c01I+dvzGX9T+9SntIudvzGX9T+9SgHgr2vBXtAFFFFAFFFZ2Xjks5K2ulYwSDcOMgkbERR7a8HbWSFyNtW+PUtPG8NDml3GL+MRSKZEDFG2LKD6p8M0qbgKP8APvLOf51zp+EKaY/7J99TRcFgX1YIVx5RoCPjpra42Y8iJuVr6P0O2XtE1CCPI1DI/JqOmapQ/wCkJxIfzOF8xjwuJVPzvtijPq/WYauirmxNweFvWgiPvjQ/itV05ejT5gyW+OnYuVX902YiPYVp42PIjT0m5l4W7hJ7fHpMBLR5OA4PrwMfqyAYz4MEb6NVP4dltt7rS8A6zopUxjzljye75umw8VA3r0cRurv82X0aE/6+ZcyMPOO3boPtS4/QNYaw2nos504rBecJdVfD3CfkY8EytIrA9n2S5bUHXQwx3TnNfPToQSCCCCQQeoIOCCPMHavoi24KnDbsSjLxXOEllkOqRZie7IZCM6JSdJXZQ+ggDUaW/KB8ky3jNcWpWO4O7Kfm5T5nHqv9oA58R410cHN43j+EOfi7r19Px/hd1brbzCVMyjeE4JBLKUIbfomRIvtGPGtHJxfhysFQAxt2ayAROocLdK5JU+PZDffJIxknc5TjPAbi0fRcwyRHzYd0+0SDKke41QBz4j767es37T/04+1R6aNfHc8OWFlIEkgiVdeiQa20OCVyMq2socnTkDGeoK3my4tXkQ2gCrpOoKjKoOo4xqwSdOMnHxbrSEsPMffV3hnBprhgsETuT5A4+/8A8Zpkw+zo92rWKSoqkkBRlicAeZPQV9J/J12cfDIY1kRuyXD4I7jZJIbyI9tZf5P/AJJOwZbi7w0g9VPBff8A/c+7pT3mfgkV3eJAiaZNOq5mTKt2O4ELFca+1II0tkaVc46Vw8/L5H6+HZw8XjXv6MOXE9Jla/bOlhotgfow5BMmPOUgN+gIx51f5h4OZ41MbBJ4m1wyH6LgYwcdUYEqw8VJ8QKXHiN1Zrm4RZ4EGTNCAjooG5e3JwQB1MZ8PUrocUnuRmL+Twno7LmZx4Msbd2MHw1gtjqoqCW/CzeDLgXGRcRa9JR1JSWM9Y5F9ZCfZ1B8VKkbGlvOl9GbOVRImrubalz84vhmoI+VoNRd1M0jY1PKxcsQMDK7JsDgYUYq5FwqFfVhiXw2jQdPDYVvxsx5EN4b6NjhZEY+xgfwNT5rPTcDt39aCE++NPd1xUQ4IE/N5ZoD5K5eP4wy6lx+jpPto+NhciNPRSGz45IkixXSqNZ0pMmezdj0RlO8bnwBJVugbPdp9U8w2nop5rZhZTlCQezbdfWAx3iPbpziuIFQKoj06AAE0+rpx3cY8NOMeynNZmbhM1rk2qiWDOew1BXjydxC7d3T1PZtgD6LAd2txWMzc6c8ywO9pKsfa6yBjssa/WGcZZc7ZyAQSMgEEisxwmK+SW2PZyLCNay5LE6DcKVYRyuxU6dyrEssYbBzgVoo+bbbVolcwP8AUuFMR/t90/qkimcV0jDKujDzVlI+8GqvH70lrXowdra8RVVcLKrhAcEFlDeh6T+TL7/lfDPrb7+Ow5emma2Q3ClZe9kEAEgMQrYAGMrg4IB8wKuyXCKMsyKPMsoH3k0ovedLOLOZ0cj6MX5Q/wBjIHvJAosX6Pb/AAdkeePj0/8Ays7ydzLptQvZXMqK7rE6Rs4MQkYR97xwmB7gKgMV3xIaQhtbRh3mYgzSqfAaThVI8icj6WNq2vD+HpDEsUYwqDAFTutKRLX0S33HI5o2iktLtkdSrKYGwQRgjrS7l/m50Btp4rt5oxs3YtqkizhJWGfW20t9pSfpCtnikvMvCndUngA9JgJaPOwcEAPAx+rIBjPgwRvo1MoRy8xqwIa0uyD1BtyR9xrK8z8OsWtp3HDXWQROVc2ukKwQ4YnoADg5O1bzhHFEuYUmjzpYdCMMpBwyMPBlIKkeBBqnziP9HXn/ALaX+6agM1acH4fHjTwuYEePozf+aeW3HY4xiOzukHktsR+FPoR3R7h+Fd4oDOX/ADssUZdra78AoMJGpmIVUyTjLMQvxqnwDiBgRjLBdvcSuXmdYGKlztpU/URQEX7Kg+NWrUemXhlP5vasVi8pJsaZJfaIxmNftGQ+ArS4oDI8e42JlijaG4SNp4+0MkRVNOrYMx2wX0DfY5xTqr91aJIjRyKGRwVZT0IIwQazk0Fxa7BXu4R0KkekIPJlYgSgfWBD+YY71SKS+k7lv4c80wO9q6x9rqJX5rdsBwT3dSllx6yqwYjIBzWV9MvLWNZ37VI4oCTG5yrlbrOjMjM6ySQkBFZiRsuTitVBzVasdJmRH8UlzE4/UlCmmSyqRsyEexlP+NUaT96TTz8MVM3E0JKAlnMZY6AyhvRx3VjzsnakqxGOmcjOa3NQzXkaDLvGo82dR+JpNc88WqnTG7XD+CQKZD+0O4Pi1erF+j2xhx8R+izdttH2bFj5AKTkH6wIBB88Ux5Zunls4Hl+caNS+frY3PxO9ZiLgt1xBlN2vo9spDCANl5CDkF2wOnXAwAd99iNxHGFAAGABgAeAHhUbrWVicR1RRRWDZHNbq40uqsPJgCPuNJrjkSwc5a0tz/y1H4U9ooDPR/J9w9elpAP1Ka2vCIYhiOKNBjGFUDby6VcooDOycrtCS9hJ2B6mFgWt2/5eQYyfOMgeamu7fmoKwivENrIThS5BhkP83OMKSfqtpb7NP6iuLZZFKOqurDBVgCCPIg7EUBJmlfEOYY437JQ8s2M9nGAWAPQsSQqD2uRnwzSXinCZrKMGynKIzLGIZQZETW4TVGzHUmnOrQSU2xgZpjw/h6QpoQHGckk5Z2PV3bqznqSfwwK3M9jFVgts7S6WWWSNobdJiGMeGmKvjDSA5RQWGnKjUMrnOSc2LzhUsyNHLdSFHBV1WOJQysMFfVJGxxkHNXb2cpE7jSSqMw1MFXZSd3Oyjbdj0G9ZSx54k7omiXVrIkx+TMSi2M+orIxBzpbDK5UgZ2JxVOson2pmiW0uFHdvJD+nFER0xjCqv41HfzXvZOgaJyykB48xypkesqyFoyw8MsozisxxD5Q5dIa3t84STUJCuQ6TRQgbOO7mUHPjsNtyNyucb9fH3+P9dOsv4O1L6R8uX0ARbaFWiMSAdjINLqo21YPrDP0wSCT13p1We4lw0TKADokU5ikHrRv4MPZ4FejDINUuBz3l/bpMZ0t0cHuwR5cEEqfys2R1B6J8alU9Ss1pqp7hUUs7KqjqzEAD3k7UkbnSBji3Et03/DoXX96cRj4tXUXJltqDyq1xIPp3DGUj3K+UX9VRTxUAGBsPKsmjM3NveXQ0vDawRn/AGw9Ik/drpjH7TVVs/kssw2uZFnYjoyRog90caqB8cmtjRQCCHkKwT1bSAY+wKcW1jHGMRoiD7KgfgKnooAooooAooooAooooAooooAooooCpxXhwnhaIkrqGzL1Vgcq49qsAR7qQw8Y7NhDd6YpjsrdIpvbG52yevZk6h07w3OpqG6tEkQpIiujbFWAKn3g7GtTTRmpTF7L4Ee8Ef4GqCcv2ypoW3gCBtWkRIF1EFdWnGM4JGfLavW5JRPzae4tx4KkmqMf8qUMoHsGKj/gC+X1b2Nv07Zc/ejD8Kp5ET8bJo+CQKNKwQhemBGoG5VjtjxKKfeqnwq7mlJ5fv263saj7FuuevmxNeH5Pkk/O7i4uR9V30x/u0wp+NPIh43+lHivM5lY21h+VnbYyLvHD5sX9UsPADYHc9MHUcvcHFraxwA50LjPmepO/tqxw/hkUCaIUVF8lGKtVOq0opSCiiismgooooAooooAooooD//Z"/>
          <p:cNvSpPr>
            <a:spLocks noChangeAspect="1" noChangeArrowheads="1"/>
          </p:cNvSpPr>
          <p:nvPr/>
        </p:nvSpPr>
        <p:spPr bwMode="auto">
          <a:xfrm>
            <a:off x="41275" y="-592138"/>
            <a:ext cx="182880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54278" name="Picture 6" descr="http://newlearningonline.com/new-learning/chapter-3-learning-for-work/files/2009/03/ch3-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716338"/>
            <a:ext cx="22860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7" descr="C:\Users\Public\Pictures\Sample Pictures\en busca de la excelenci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557338"/>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7 CuadroTexto"/>
          <p:cNvSpPr txBox="1">
            <a:spLocks noChangeArrowheads="1"/>
          </p:cNvSpPr>
          <p:nvPr/>
        </p:nvSpPr>
        <p:spPr bwMode="auto">
          <a:xfrm>
            <a:off x="3132138" y="1844675"/>
            <a:ext cx="52562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400"/>
              <a:t>Las compañías excelentes han desarrollado una cultura con valores y prácticas de sus grandes líderes. Estos valores subsisten aunque el líder no exista. </a:t>
            </a:r>
          </a:p>
        </p:txBody>
      </p:sp>
      <p:sp>
        <p:nvSpPr>
          <p:cNvPr id="54281" name="AutoShape 9" descr="data:image/jpeg;base64,/9j/4AAQSkZJRgABAQAAAQABAAD/2wCEAAkGBhESEBAUEhIQFBMTFhYWGBETExQVEhESExAXFBUYEhYXHSYeGxskGRMSIS8gJCc1LSwtGB49NzAqNSctLCsBCQoKDQwNGQ4OGjUkGyEpNTYxNTUyNTU1KTYpLCk1NjEpLCk1Ni4pLCs2LS41KzUyNTU2NiwsKTUuNikpLjYpMP/AABEIALgBEQMBIgACEQEDEQH/xAAcAAEAAwEBAQEBAAAAAAAAAAAABAUGAQMHCAL/xABEEAACAQMBAgkICQMEAgIDAAABAgMABBESEyEFBhYiMVST0tQUM0FTc5KUtAcjMjRRYXGDsxUkQlJ0gZGh0YLwQ2Jj/8QAFwEBAQEBAAAAAAAAAAAAAAAAAAECA//EAB0RAQABBAMBAAAAAAAAAAAAAAABAhETkRIxYiH/2gAMAwEAAhEDEQA/APpvFzi5aNZ2hNtbEmCIkmGMkkxKSTzaseTNn1W17CLu04s/crP2EP8ACtWdBWcmbPqtr2EXdpyZs+q2vYRd2rOlBWcmbPqtr2EXdpyZs+q2vYRd2rOlBWcmbPqtr2EXdpyZs+q2vYRd2rOlBWcmbPqtr2EXdpyZs+q2vYRd2rOlBWcmbPqtr2EXdpyZs+q2vYRd2rOlBWcmbPqtr2EXdpyZs+q2vYRd2rOs/wAKvB5QwvGRYdCbLasEjL5faaSSAXxs/wAwOjpNBN5M2fVbXsIu7TkzZ9Vtewi7tZrh3h51hnhV2ydoFVgwmNv/AEV5g5zhwdsp5x35BHSMV/T8YXhimzcayBwhpaTZsRPDcgQxjSBvCljo6cfkNwaPkzZ9Vtewi7tOTNn1W17CLu1QcIcOXUYUhs65LnSSIkXXDcbOGHnDLBlBJC5kYqdOOirbjXaLJZTM6AssTsvTlH0dKnpBoJPJmz6ra9hF3acmbPqtr2EXdqn4Z4QktQ8UKqqlGliKplY1iR3mDDo3sqbz678hmPccYpVTmTCWLVHqu12MezLpM0i5cbNdLRwDnZI2wBy2DQaDkzZ9Vtewi7tOTNn1W17CLu1U2PDkxuYFlcK0iKdigTAzEWYyI/1w5wbng6caQRnJrU0FZyZs+q2vYRd2nJmz6ra9hF3as6UFZyZs+q2vYRd2nJmz6ra9hF3am3YfQ2zxrG8Z6CQc4P4ZxjPozVKJOER/jEcb8ZUatI1lV37tWsJk9GzJ9OaN00co7hN5M2fVbXsIu7TkzZ9Vtewi7tR7UXuoCUqFxgtGE1ZA2eedu5xbadG4JjG/FRfJ7sC2CiYSLHCJJWkR4yeasoKF97Aa21YySFAJGRRvF6hZcmbPqtr2EXdpyZs+q2vYRd2qh24UCxgAE6cMTsc6mhBYneBlZCQMDBA356T/AFdXN/GxJ80uVLARFtAlIDqAfOFAN2nTkjIG/BcHqNrXkzZ9Vtewi7tOTNn1W17CLu1X8F3PCBV2kVTmIaFKKo2pC6Sx16gMl9Qx0AYOensjX+VCa8Y+1KLfIyW1GQI2Cw+r06cAjVnfiiYftuUbT+TNn1W17CLu0PFmz6ra9hF3a9OBhOEInOWBGGOjJBiQtnRu3OZB0dAHT0mcaOVUWmz80+Rx+rj9xf8A1Xa9aUR9+4s/crP2EP8ACtWdVnFn7lZ+wh/hWrOgUpSgUpSgUpSgUpSgpJuHpFNwxhTYW7EO+1ba6VjV2YR7PBwG6NeSB+O6pn9ch1OuojTq5xR9DFDh1R8aXYEEFVJIIP4GosvADM04Mx2M7Fni0DUQ0aoyiTO5SF37s4JwRuIjtxMh1zMpCmTaHUsce0DTMWkLSY1MpJPNJxhiN4xgJlpxhjlmWNA29ZS2oMjRtEYOayMAckXKn/r8dyXjNbqSCz5GMfVSnaBpFiBiwvPGuSMZXI5w9FePBHFdYJDIHyTtOasaRxjaJbLzVUbgBaJ6f8m/LEe34mosgcyElcdEaBnxcQz6pnxqkcmBQWJ35O7NBKueNEKqhXW5ZkXSEkGjXcCH606eYQ2sYbG9SK/u64fVJXi05kyixpqAMzujOQM9AVUJJ34AP6HwbisM82V1VnDuNKkvpu2uUAJ+yNTsp/EY6DvqVccAxvJLJkh5BFhwBqjMJJQqcfixODuO8EYJFB2fjBAmvWxXZhizaJCmY1LSKjhcOyhWJUb+ad24485eNFso5zSA5cFdjLrTZqrOXULlQFkRsn0MKiT8S4WeZuaDKJMsIo9oHmRkdtoRqIw7YUndk+jAEm44tI7zOXcbZZVIwMLtoIYjj9Bbqf8A5Gg5dXNo7yGQk/VvGXYSCIpgmVEc8wthTqCnVzN/2N39WPGKJ2lQ6o9nnziuhKpFE7lg4GnG2Tp6Rv8AQcRuRkGuRjj6wSbxHGJA0wIkO1xqP2mwDuGfSAAPO/4rvIhDSa2kmR3fCxhYxDsZAqgHOqLUuCelznm7qC2fhQardVUkzBmwQVZI1QMWZWGftNEuCAQXFQY+MTuAFhxI0zRKkkmkcyPa6nZVYqdH+IBOdxxvxOubJjPBKuOYJEYH1cgVjpH+rXFF/wAaqj3fF8Okihhz5dqQ8aSJkqBhkYYIGkEekHH6UEa342K8kKqgxKqMFLgTMJF1ao4wCGRd4ZtQwVbccb/T+vyK7LLCE0mE82XWVjuJGjUvzAAwZRlQSMZwxxg9g4sIhQI7CNdkdngEs8CKkZ1dIGEXKjccegFg3kOAJhGUaVZTJLE7yFND4SQOxJBOSQiqBgBd3oGKC/pSlApSlApSlApSlArhrtcNB+b6UpQffuLP3Kz9hD/CtWdVnFn7lZ+wh/hWrOgUpWYfhG5QXkpZiqSbOJSqMgG0C6tIWMgDPS0uDvJKig09KxkvGq5ZFIVIS0VtLho2cxiR4TLtAWUgASSL9nHNzr1BlWVLxrmHC6Wfk0+waFm8pEMmjbAq2Nf2dAUgEjoZwD+QamlZO0lnkUubq4XMkw0qtrpUJcSIoGqAncFHSTXtsp+uXXu2nh6DTUrM7Kfrl17tp4emyn65de7aeHoNNSszsp+uXXu2nh6bKfrl17tp4eg01KzOyn65de7aeHpsp+uXXu2nh6DTUrM7Kfrl17tp4emyn65de7aeHoNNSszsp+uXXu2nh6bKfrl17tp4eg01Kx93JcLJbqLy5xI7K2VtOhbaWQY+o/1Rr/5qVsp+uXXu2nh6DTUrM7Kfrl17tp4emyn65de7aeHoNNSszsp+uXXu2nh6bKfrl17tp4eg01KzOyn65de7aeHpsp+uXXu2nh6DTUrM7Kfrl17tp4emyn65de7aeHoNNSszsp+uXXu2nh6bKfrl17tp4eg01KzJjn65de7aeHqy4t3DvBmRy7CWdNbBQxWO7ljXOgBc6UXoAoLSuGu1w0H5vpSlB9+4s/crP2EP8K1Z1WcWfuVn7CH+Fas6BSlKBVVP9+g/28/81tVrVXP9+g/28/8ANbUFTwR5r9yf5uWplQ+CPNfuT/Ny1MoFKVnuOfDk1pFHLGNQJkQppzl2tpGgw3oO1SNcY520A/UNDSsJYce51WYzRhjCTAVGIw1zbw3U9wxbSdPMt0xHg41rkjOa9+E+P5QRyLEdkJxE2WGtw3BhuxndiJQXh1PqOArnoG8NpSshxz4z3Fq0oiVTpsZJ+hSI5UuYowxLEFkAdhgDJJG6pF3x5VJ54VhLGNlVW2mEkLX0dmwJ0HGl5VzgMNzDIIIoNPSs3wRxnee/khCqsccUpxlWcyw3xtmYkb1HNfAPSMH8QNJQKUpQQOEPPWftZPkbip9QOEPPWftZPkbip9ApSlApWX/rs0U98JHMiQPaRpHpiTLXuhRrdVyAHkG8DozuY1/Ftx/jcwDZMNsYVxtFyDNLdRnAxzgps2/DIcfZoNXSsHL9JLMsckcOEUM8ke0VmeL+kvfrpbHNYALkfiCKvuFeHG12iQtjbyMruFVnTTavOqIH5mtyiqM5G89PoC+pWPi4/rpiCI1w7rDpbdCZjNDdODszq0b7Mqd53yD8MG84vcPpeRtLGrCMMFV26ZPqkdiBjdhnK/qh/QBaUpSg4a9+K3mG9vd/PzV4Gvfit5hvb3fz81BcVw12uGg/N9KUoPv3Fn7lZ+wh/hWrOqziz9ys/YQ/wrVnQKUpQZjjJx6Wyk0S20xUqzLLtrJEkCKpfQJZ1Yka1GNOSejNWDSBry2YdDW059Hpltj6Kz/0k3cyG1ERU52pKFQTzQgD77abAUMwH2cs6fa+yb5GJu7UkhibWYll+yxMttvH5GgruCPNfuT/ADctTKh8Eea/cn+blqZQKr+MF6kNrPM8YkWFGl2ZxzjGpYYJBAO7pxuqwqPwhYpPFJFICUlVkYAkEqwwcEdG40Geg4xQSSCJ7eErJJcanTTPC7W8EMxdcRjak7cLnGQyEb6mRcZeD5BkPE2ph/8AiYl3klNruBXLNq5hxkhSM4UgnvGOG0dkFwJHbZXCqkQmdzDKipOSkILacaBq9BIA3nFVtzxbtoZrW4MgWKCR3wVZ5JZ7yZFQufQolaNgoXmsc7sUEm+4zQLdG2aBWYS21vkhSDHcxbXONJGldIGjO/d0YqRDw7YPIdOzMrS7JvqG2hlVNtiTmahhU1am3DR0gru9U4KtJnMykOWmil1pISpltQ0KYwcYGHBA3EivLg7inZwshjDEqdS5kLfYtmtsAZ3gROw/8nfvoP74A4aguZLloUXCGL67TpMyzwJMG3qGAwV6enAPRirqq7gbgCC1DCEOAwjB1Oz7oYhFGAWO4BFUf8VY0ClKUEDhDz1n7WT5G4qfUDhDz1n7WT5G4qfQKUpQeb2yHVlEOvAbKqdYAwNeRzt27fWQu+OkEdw0PkZLQ3NvbK4ChVWbHPRtPMCMyDSPSy4IrZ1mIeCeD57hpFWRpGkMm1xOInkhmhzokxs2w9vEMA+h8Z30HLK54NhM4U6nMiK6vE7yGR4WijVI9GTmOKQc1d4DEk5Jr1TjdZyLcLNpVIWcaZEZ0kjiWFtYUpjObiIaN7Akbt4rxHAnByStHrZJNcDr9a4ZHeW5MOxY9LFnu92Sd5z6DUyTijZsHDBjtdpqLTOWYziAMdROSx8mgIOc5Gd+TkJ9sIJkV4wvN1IriMLJCYmaMqoZcoUYOMY3HO6v64J4KitoY4YV0xxggAnJ3sWJJ9JJYnP51/fB9nHEmmPJXU7EltRZ5JGkkLH8S7sT+tSaBSlKDhr34reYb2938/NXga9+K3mG9vd/PzUFxXDXa4aD830pSg+/cWfuVn7CH+Fas6rOLP3Kz9hD/CtWdApSlBhvpOtXkFsFtPKNO1Odg8xRvq9CnTcQ6VY53kneg3bquODrwy3Fq5ikhzb3A2UihHTTPbr9kE4G7I39GKreMHE2KaeVprmIRurzC3kijKmVLZLcSzFm+sijBVgmAAz5LbwBdIgF3agHUBazANnOoCW2wc+nNBXcEea/cn+blqZUPgjzX7k/zctTKBSlKCr4R4Jdp0nikRJFikhxJGZEKSuj5wrqdQeJPTgjI/MUjcQ2Msjm4BDOzhdjggycJwX75OveNUBUbtwYHfjfr6UGPtvo/wBm0OmZdMUkb6djvYQ3VzOgyHwDi7ZScf4DAHRXpY8Q1jksn2ikW0VumNmV1NbLKNa6XABczHIIbo9OcjWUoFKUoFKUoIHCHnrP2snyNxU+oHCHnrP2snyNxU+gUpSgA1nE4ryLAtus0YijkWWPVCxk1JerdIJGEgBAKsu5QSCOjG/R0oMdafR4EEIMwYxGAg7EAHYS3bHdqOMi8P6FAd+cV3gz6P8AZtCXnV9kV6IdORHwWLBCMucMNKvn8R6OmthSgo+KfFryKEx6w5OzywVlzsreOEEguwyRGCcYHRu3ZN5SlApSlBw178VvMN7e7+fmrwNe/FbzDe3u/n5qC4rhrtcNB+b6UpQffuLP3Kz9hD/CtWdVnFn7lZ+wh/hWrOgUpSg+efSPxeEsiO/9QlUrIyRwq00UVxGiLEDHHC5Cvqclju5v44xqlz5Xa5BB8mmyCckHa22QSOk1ivpb4RsnaKKSSF5YhIxiae2URaljIaSKV1LMUJ0qN5ySCMDO0iA8qtMZx5LNgnBONpbYyRuz+lBRcHR3Og6JLcLtZ8BoJGYDyuXpYTqD/wBCpWzu/W2vw0viK/vgjzX7k/zctTKCBs7v1tr8NL4imzu/W2vw0viKn0oIGzu/W2vw0viKbO79ba/DS+IqfSggbO79ba/DS+Ips7v1tr8NL4ip9KCBs7v1tr8NL4imzu/W2vw0viKn0oIGzu/W2vw0viKbO79ba/DS+IqfSgor+O621p9ZbZ2r4xby9Pkc/T/cb92f/u4ztnd+ttfhpfEU4Q89Z+1k+RuKn0EDZ3frbX4aXxFNnd+ttfhpfEVPpQQNnd+ttfhpfEU2d3621+Gl8RU+lBA2d3621+Gl8RTZ3frbX4aXxFT6UEDZ3frbX4aXxFNnd+ttfhpfEVPpQQNnd+ttfhpfEU2d3621+Gl8RU+lBXmO79ba/DS+Iq04ohvJjqILbe6yVBVSfLps4BJIH5ZP615Gvfit5hvb3fz81BcVw12uGg/N9KUoPv3Fn7lZ+wh/hWrOqziz9ys/YQ/wrVnQKUpQfP8A6Q7SRJY3jvZ4jKsg2XlVxEi7ONcOiwwybh6QQASy78nB04P93bbw39tNzh0N9bbbx+tUP0lWrP5LptXnAMmTGtwzIx2egHyeVCFJGolsj6oDcSCL5R/d2uVCnyabmDoX6223DH4dFBXcEea/cn+blqZUPgjzX7k/zctTKBSlKBSsvxl4svd3SfZWLyWaMylFd0keeFl2WWBSTSjkPg4wd2+o3CScLYkMRcs015pH9vhUEg8hzqHmiuvV/l9nNBsaVkr8cJZm2e3z5QejyXZ+R+UNo2OeftNno1av/wBvTio+jhfMgLSHMUeHCWoCygW+sCMPzs/3G8OMZbc3MoNrSoXApmNvDtwyzaBrVmRmDfmyKqk9HQBU2gUpSggcIees/ayfI3FT6gcIees/ayfI3FT6BSsVwjwBO3ChmWIldtYsJPqguzhRxPls7QEZA0jc3QQRXeC7XhQm2a4aQlJlLxhoUUg2UivkoTqi25i9GQCxAbAIDaUrJ8I8BTm6eSJcA27ziPWrQf1ZFEUDnUAxIQ9OAvMUkAiodyeGBAdmJSxE4UMbXagmK2MTSb9O51vej0FMjowG4pVC9reNbXihsTSvdrE7yBNhGzSratGY0J3KYjvOfTnO6oL2syQRi0tXtmDQibQtqsjxrDIG2eGKkq+zyx3kFsZoNZSsNcxcNEEh2DbPoTybRtRwSrbtQzg3oZf0z0Lvr0tr/hGSS/Met1je5jVcwIBIklvsljJGrIVrnOrcebgg4IDa0rFQLwtmHW7qg2YkbFsvNPCMyyOwOrDCz2LbjjOOkgirHiLwhcTwPLO4bLCJdIARvJ0EUsqEDeHmEpznGFXAXeKDRmvfit5hvb3fz81eBr34reYb2938/NQXFcNdrhoPzfSlKD79xZ+5WfsIf4Vqzqs4s/crP2EP8K1Z0ClKUGW4U4pXL3DSw3xhUyCUR+TRSBZRai2J1MckFM7vzqzkB8tt8nJ8nn39GTtraraquf79B/t5/wCa2oKngjzX7k/zctTKh8Eea/cn+blqZQKUpQU/GO8aPybnmKN51SWYaRs49lIy89gVQNKsSaj/AK8AgkGqDhHjkyLNDE20xE5iuiQXkH9OubgSAKgRtMkCoCBg7+k5rb01H8T/AN0Hz+Tj9cQRymVI5NCuV+0hOiytJow2M5MhnmOf/wCbY3DdYcJcdpojugjYGe7iX6zRkWlwsIBZyBrkySMZ+yea3o2GT+Jpn9aAR00pSgUpSggcIees/ayfI3FT6gcIees/ayfI3FT6BSlKDlY654xvEl7K0pa4gkuNNjlFVoYj9WSmgyAGLTLtM789OObWypn9aDC3PG+4a4zE0axDKHUNUeleG1szMTuI+qOd5wAT+tSOD+PUszQoIY0eSS3jYMXxE05vNYYYByvki7vxc5xitln9aZ/Wgz3FLjM94JS0IiCacDWGYFmkBSRQcqy7Nc5AJ1fZGN+hpmlApSlBw178VvMN7e7+fmrwNe/FbzDe3u/n5qC4rhrtcNB+b6UpQffuLP3Kz9hD/CtWdVnFn7lZ+wh/hWrOg/l2wCcZwOgdJrOW/HAkDaQlSf8AFWYsCRzVKyIh1FsDP2d+5jhsaRlBBB3g+j8ark4uWwUqIxj82ckDGAFJOQB6APs+jFBCPHO3B0sJFfnARlV1Mybiq4bBOvUgwcFlODjBMqf79B/t5/5ravdOBIBjES7tGCck5jcyKSTvJ1szZO8knOa5LasbuKQDmLDKhORuZ5IGUY6eiNv+qCk4I81+5P8ANy1MqBax3EalDazth5TqV7XSwe4kdSNUwPQw6QK9dtP1O696z8RQSqVF20/U7r3rPxFNtP1O696z8RQSqVF20/U7r3rPxFNtP1O696z8RQSqVF20/U7r3rPxFNtP1O696z8RQSqVF20/U7r3rPxFNtP1O696z8RQSqVF20/U7r3rPxFNtP1O696z8RQeXCHnrP2snyNxU+qy6W5aS3YWdziN2Y5e0zhraWMY+v8A9Ui/8ZqTtp+p3XvWfiKCVSou2n6nde9Z+Iptp+p3XvWfiKCVSou2n6nde9Z+Iptp+p3XvWfiKCVSou2n6nde9Z+Iptp+p3XvWfiKCVSou2n6nde9Z+Iptp+p3XvWfiKCVSou2n6nde9Z+Iptp+p3XvWfiKCSa9+K3mG9vd/PzVXPczDptLkZOBl7PeT0Af3FWvFu3dIMSIUZpZ30EqSolupZFyUJXOl16CaC0rhrtcNB+b6UpQffuLP3Kz9hD/CtWdVnFn7lZ+wh/hWrOgUpSgUpSgqb7gqFRJK8tyqjU7EXNwFUDLHCq24D8AK/mTgaBSA09yCQSAbycEhd7EAv6M7/AMKm8K2O2gmi1adojpqxnTqUjOMjOM9GRVTc8V2mfVPLG2VCuEhKgqm10aNUjaT9e+enOFxpxvCWvAUR3Ca6J37heXHoOD/n6Dur+uT0frLv4u479eXAHFwWxc7RpGYKNTeg72crknGqRmY/8dOM1c0FXyej9Zd/F3Hfpyej9Zd/F3Hfq0pQVfJ6P1l38Xcd+nJ6P1l38Xcd+rSlBV8no/WXfxdx36rgbLyg2/lN1tQQpU3N0BrMQlCBi2kvsyG0g5xk43GtLWQueJMkl5LMZUWNriO5ACnaCSKw8kVc5xp3s+encBu6aC75Px+su/irjv05Px+su/irjv18+4U+je5isBDGxlkAl5qLzJHbgzyRGbLqFYsNWrG7J1FjktbcJfRo8u0YSxgyXM8zDR0pNBskDNvJaMliCMEajpKHfQavk9H6y7+LuO/UXhGxtoE1yzXaqWVB/c3TFndgqKiqxLMSQAAM1H4E4pvBfXVw0ocTGUgYwwErRMFb8QmywMk4Dbgm8NTR/Ro+1Z2miYeUQzb0JL7LhCe6JfJ+2UnEQP8ApQeg4AW80lis+wa5uhLlFwbm70h5QTGpfVoDNg4BOT6K93t7UQpOZ7sRPs9Lm5uhnbOqR7i2QSzqN49O+oV/xIeS9e6Eq5MtpIsbByhFsrq4kUNgtz9StjKso/OqMfRTNpRfKVXEVtG0iq21LW72rao3YlkP9q2MHTllOkFSSG25PR+su/i7jv05PR+su/i7jv16cAcHG3toYW0Fo0ClkUqrkdLYPQW+0d53k7z01YUFXyej9Zd/F3Hfpyej9Zd/F3Hfq0pQVfJ6P1l38Xcd+nJ6P1l38Xcd+rSlBV8no/WXfxdx36jPwfbDVme6Gl0jP91c7nlKhB9v0mRP+6vapLzitHJK8pY6zLBKDzsL5O0bacBsHOyO8jdq9OKCi43cUrS8tRG15PGpeFyzTyyEKzqF5kj4UkuoDEbs9FazgmxWGGNFklkVQMSSyNK7jHSzt01mbbiKwlTU0RijSJQdOZJDHJZOdQIwq/2IGMnGvO/Fajgux2MMcedWhQurGM4/KglVw12uGg/N9KUoPtvFzjHaLZ2gNzbAiCIEGaMEERKCDzqseU1n1q17eLvUpQOU1n1q17eLvU5TWfWrXt4u9SlA5TWfWrXt4u9TlNZ9ate3i71KUDlNZ9ate3i71OU1n1q17eLvUpQOU1n1q17eLvU5TWfWrXt4u9SlA5TWfWrXt4u9TlNZ9ate3i71KUDlNZ9ate3i71OU1n1q17eLvUpQOU1n1q17eLvU5TWfWrXt4u9SlA5TWfWrXt4u9TlNZ9ate3i71KUDlNZ9ate3i71OU1n1q17eLvUpQOU1n1q17eLvU5TWfWrXt4u9SlA5TWfWrXt4u9TlNZ9ate3i71KUDlNZ9ate3i71OU1n1q17eLvUpQOU1n1q17eLvU5TWfWrXt4u9SlA5TWfWrXt4u9TlNZ9ate3i71KUDlNZ9ate3i71OU1n1q17eLvUpQOU1n1q17eLvUPGaz61a9vF3qUoPz35ZH6yP31/wDddpSg/9k="/>
          <p:cNvSpPr>
            <a:spLocks noChangeAspect="1" noChangeArrowheads="1"/>
          </p:cNvSpPr>
          <p:nvPr/>
        </p:nvSpPr>
        <p:spPr bwMode="auto">
          <a:xfrm>
            <a:off x="41275" y="-850900"/>
            <a:ext cx="26003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Tree>
  </p:cSld>
  <p:clrMapOvr>
    <a:masterClrMapping/>
  </p:clrMapOvr>
  <p:transition spd="slow">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555776" y="764704"/>
            <a:ext cx="4445448"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Investigaciones</a:t>
            </a:r>
          </a:p>
        </p:txBody>
      </p:sp>
      <p:sp>
        <p:nvSpPr>
          <p:cNvPr id="55300" name="AutoShape 2" descr="data:image/jpeg;base64,/9j/4AAQSkZJRgABAQAAAQABAAD/2wCEAAkGBhQSERQUExQWFBUVFhUUFRUYFBYUGBYUGBcXGBQVFBQYGyYfGBojGRUWIC8hIycpLCwsFR4xNTAqNSYrLCkBCQoKDgwOGg8PGiwgHB4uKSw1LCwpLCouKSouKSwsKSkpKSwsLCwsKSksKSwpKSkpKSksLCkpLCkpLDUpKSksKf/AABEIAOAA4AMBIgACEQEDEQH/xAAcAAACAgMBAQAAAAAAAAAAAAAABgQFAgMHAQj/xABJEAACAQIDAwQOBwcDAwUAAAABAgMAEQQSIQUGMRMiQVEHFDIzU2Fxc4GRkqGywiNCUnKx0eEVFyRigsHwFkOiJTSTY3Sjs8P/xAAaAQEBAQEBAQEAAAAAAAAAAAAAAgEDBAYF/8QALhEAAgIBAwMCBQMFAQAAAAAAAAECETEDEiETQVEEMgUUYZHxgaHwQnGisbIi/9oADAMBAAIRAxEAPwDuNFFFAFFFFAJ/ZLwqSYeIOqsBLexF9eTeufJsaDwSeyK6L2RntBF53/8AN653PtJY1LEZrAm17XPR76ltrA2p5Nq7Gg8FH7Ar39jYfwUXsLVXLvQQkbCMc9cxGY6G5FujqqMd8H8GvtNU7p+WNsS4n2LB4KPo+qOuto2Hh/BR+yKXH3wc/wC2vrbr8tZf61k8Gnrb86bp+RtiMB2Fh/Ax+yKG2Dh/Ax+yKXTvxJ4Jfaf868bfmThyae0/51t6nkbYjD+wMP4KP2RR+wMP4GP2RS5/rmTwSet/zrMb8P4NPaf86XPyxtiMH7Aw/gY/ZFH7Aw/gY/ZFLjb+P4JfW/51j/rmTwae0/50vU8iojL+wMP4GP2RWEuwcPbvMfsil8b8yeCT2n/OsJd+JLd6T2n/ADpep5G2ORki2Fh/Axn+kVmuwsP4GP2VpXTfiTS0Se0/51tG/Mlu9p7TVt6nkxxixjbYWH8DH7K14NhYfwMfsil3/Xj9Ma+0351JwG+RkljQooDkDidL6ddbc/Jm2JeJsWAaiFAfEop+7HuESOCQIoUGW9gLXORNaSxMKeNwzeCTzvyJWb5Phm7UsDRRRRVGhRRRQBRRRQBRRRQCh2Sh/DxedH/1vXKdvd6t1kD8a65v/EGgjB8L8j1y3efDBYl4nnf2NQ3yUkUEx+hj8QIHkzGoDvU/EH6CP7pH/Nj+FRcJhc7WvYAMzNYnKqjMTl8g99G1FWzErdGgGscwBq2WGHwWIkvx5yxg+MBUc9K/W6ajYjEKASuFUKDYljK9j1MS1vcK5rUbwmVs+pXzNrQik6DXya/2/GrrBw4pgjJhlAkzBG5BLMVBLWaQECwBN7gC2pqVi8BtBYXkd3RYyQ6iURsArBXZYktmQM6rmGlyKrdqPtRNRRTR7MlPCKQjryMB6yLe+pC7Jl6lv9nlIi3sh71ZYbc15Y0leVQCokkFmd0hKSSK5vYOWWNtAdDavcbuesMUrmVmdUkmjsiheTTkgSwJuHPbAsBcAxmsbn3N/wDIuyR3F+Hi6vLcDWtLC1WG27CeS1hmyyf+RFfTxXY1WW1410g7VmSVMkIq21vetfJX6DXsdyQKu9mbOLOka2zObC/Xatbo/V+HfC5erubdRj3KdMI32T7r+TorW8eXQgjxV2bse7PyNiIZEjLRhSH0J52cEX6hlFczxcAJYHhmb8TSz3afwjT9ROenpN3FZ8i62gqbsdv4iDT/AHEH/IVHxUGQkWH6Vs2OP4iDzqfGKpHz+rpS0pvTllHS48Oeqn7cJLQSec+RKTY6d9yu8v5w/CtcY8kjFRRRXUkKKKKAKKKKAK8r2igFvffvKec+V65hvXJliU9T+7K166hvsPoU858rVy7e0/RL98D1qwrk8lrAr4t7oluAzerO5/CsNnoeUt1rKP8Ag/5UTrzdP5viYVnsd7YiK/AyID5GbKfcxrNTmLRkfcMeytvyvAS2LjgyAIiCMXYIoZbkaknIq3rRh9pxS4JYJZCt5j3KSDKzSl2kcBuTYBSbKBe5FKUgymx4i4PDo04+Ue6puG2xIqCHlGSMsCQLAnnKxseu639FXFNqw8jhBtgiJQuFnYPEIZTZY1CJA8H0DHgx5Qub8LWt17cZjsS9xLhI1VmKkyThB2uZI2aHugCc0Si4I0v1Usybdjzks2JcLlyZpuTIYM5Y8zoIKnp1HVUebbKFiY8JGGLKwvmla6sGF9Nb2yk24Hr4riu5lFvBtmQxx3xOFhCkDKAZHKjlVSOUZSrKqO4APENrUbae0IykitjpXWQlyghsruAMoB6FDIgNjawWw0vWEWPxzAZMPyYUCzdriMgAAd8kFwNOAIGtVm04MRMw5aWPQWGaaMWH2Qqk2qJakMWaovsRtp87kWPTBH61BT8FFRlTQ1ntOYXjVWDcmmUtrZiWZmtfWwzZdQOFR0nI6arT9qE8lhgI+d4xe1NmF2QBHHKshzEBgAACptKRr0dyPXShg57MCenThTRhd33kUMrRhSoPOcLxvzfRb31WT7P4VqQ+UUVPa0+V5LrdPab4eTEmOzFiAWYE3ILn6pFySSaq22HdZHZsts5tltfKAwAv5T6q2tsjIqo/IjOcvKBldl4tcqANMoIJ8npjjdhyMwkhYHUESDW9+APWLdXHooevS2R1HqKdN1z/AGFfaw4HxGtOx7DE4a3hl9zLXu1sQC1h0A38prHY4/iMN55R/wAlqux8t8YnDU9ZJxdnV4qdtyu8v5w/CtJUdOu5feX84fhWuWmflSGKiiiupIUUUUAUUUUAUUUUAu7695TznytXNN4luigcc/C1/qsa6Xvr3lPOfK1cz3jeyLf7R+BuquDyWsCliHsQTrqw4aasahtP1aEG9xUnFi4U+Nh4r3BHHo1qwxOzMNHDDI5xBMqlsqmHQLYMech0udNazU1YwpNcsRi27RWz46NmLtFzmJZrSMqlibs2W2lz0XAoTHIO5gi/qMj/AIvatW0BCAphLm9wyyZMwI4HmADKdfZqG0vorIacJc819TZSa7k2XbUo7nk0+5DGvvy3rF9szdM0lj0Byo9S2FYbN2eZixJypGjSu3Ui2vbrJJAF9Ndawx88Ry8lG0YAIbNJyhJ6+AArUobtqQ5q2yPPOzcSTbrYn8eFa1a1eB+NGYV32pHO2ZhR5fxrS2tek3PV1VkEsbmtBmptbxeKpsG1ANGHDTS1QWOg8vXWp+Nh0/5p46zhcs9XpfV6vp5Xp9y+O0E6/dUXE7UH1fX+VZy4CPDsyTqzzZAcqvlSNmFwDZSXIBGmluFQtl4JsRKsSaM5Ci/AdZPkGvoqFJNbux+xr/HfUzjsSSvwRnN/LrU3Y3/cYe3h0+JazxsuHC5I1bOrEGYyaOo4kR2soPEanS2ta9jPaeC3h4/iFXF2rPn3e7nJ1eOnbcvvL+c+VaSo6ddy+8v5z5VrnHJshiooorqQFFFFAFFFFAFFFFALu+veU84PhauY71NaIcO66futXTt9O8p5wfC1cz3qtyJuLi+tujQ2NcJe4tYE6YXVLcSWsPGTp77eqrjejCQ8qkRnyiCJIgvJO1iBmcgqOJY3rDd3AGWaDTmIQZCdAoBZrX6zYaeKtOO2ViZZZJGhe7uzdGlzoOPQLD0V5tR3qrmqR2iqg6PNjbvwzPL9M1o43kAyZSctgCzNzUBc3661/sWLtWSblWZldYgqiylmsTzm7oBSdempc8Ha+FnVivKStDCVBuQqjlJFPoyjy1ji8NbAYYCROe0sjKGuzNdUjsg15q59eArjvk5cSdX+fuVSrCtI17NgVNnzu5IE0kcVhxZVu7qCdB0akaZa3x7t4adcK8ZkiE0jROubljmX6wJC6V7tHZbSbOw5jZGytI8ozoMpky5C1z1KfQwrfsSdDaNHVe18PO6uxyBsRJYMwJ4KtxY/yGolOVOabu2UklSfgXsBsiOSeVQzCGISuWFi3JxgkG50uxC28tGEwEUKxviYpJFlVimV8igXy34HMbjhcaEVcbG2cnauIVJUzycjDmJyoAzXYKeL2sBwsSNL1kjS4VZcNigDAQyxq9rli1g8Q4qACWPRoKt+onbSeP8AXlCMIxqymwmyYlaPtl2QSgsMoDMqG+WRyeF7cLXt5a8XZEUcoSblHZ7FUjKoQHPMLFgRcixsNNdavN4dkMdoKzFRCzRBWLqLxqFWyjidFtwrZhsKjbWZ3lQgSPIArBlCRqCC78AALCwJIINH6h5v+mzdnFUuGLu0thqMY2Gw5ZxnEa5ipJawzagDS5Pqqx3bwGH7bETIZspZml5QqByXOJCDilxa5OtbN22QYp5JJow2SVuUvZFmcMFsbc6xPEXHCvdgwwxw4thMmcxrEGJKKc5JfJpmNgtibDjW6mrLY4tvC+/kmMFuv6kD9m8vOksxctipGZY47CQoW7s3BCi3D7nURUvZ2Djw8uOljfOsEbxxyG12eQ8mDppfuvUakb45jIDDLCIDEqqVlTMUVe4KglzrfS1jwrDd6GJsJFmljXlMWplVmFysYsiBeNiTfq1NQ5yekpN/SkVSUqRXYbZESzRwTo8kj8muVGCcmXtlDkgkvbKSOArW+EjjxypCTkTFRKuYhmNmANyANAb28tMOCEI2q8rzRkq80oIcFFCiy534A6gZRcixpYwEa9sQnOHPLwFm7kF2fnBb6sATa/ir1aMnKWXVfucdRVE6lFTruZ3l/OH4VpKip13M7y/nD8K16YPk5SGGiiiupAUUUUAUUUUAUUUUAu76d5TznytXMt7HtDci+v4qw/vXTd9O8p5wfC1cy3vS8Bt1j8DXCXuLWCHuTu/DjMUIplYoUkaysV1Ui2o8p9dMe3N1tjYflEZiJkQsI2nluWy5kGnWbdPTVf2LV/j181L+Iph323HglafEtOyyZC3Jgx2JROaNRm1stY0rMsqtsdjXDS4KObBI4d+SIBcvzHOUghr2ILAkj7FTdpdjXALJBAquJJSWZuVYnkowC5AOgubAfeNq39h7GyNh5Y2HMie6NfgHGYr6ND6a14bGvJvEQ4KiON40HWoTNm9JY+qtx+gsmP2P9lPI2G5O0yoJCQ78oFJIDZidSTUHY/YswfJzdsZ25KWRc4kZPo1sykhemxql3/3imwW1nkgZVYwxoSy5hlI6vKPdTh2Psa+M2fK8xGaWSZXZQALZQlwOiw1rVGw2xYg3O2PNiMPFh3Mudn5RRLI3METte7DTnAX670pdknd6LB4wRQAhOSRuc7ObnN0k+IacNKfth7lQYHH4Vop2lLmZSGMZsBExvzB16a9VKfZnX/qAP/ox/NVUm+TLY2TdjjZMECSz541YJdjNIBmYA2sK07vbgbLxb4howZY1kRUYSyHjEjMNf5i3tGmnb270eNwUUUshiUCJ8wKjnBNBzxbW5qBuPsZMGmNhhkMiq6srkqTdsOh6NNDRC2JsO5EC7bODdCYHQyIMzcMpKkNe9wQw9FX2zOxbgmxWKLx5oo3VI4i7ZR9GrOW6Tq3XV5yInxezscnB4pEPTYSRF118TBh6atMAOfjvO3/+COsZvIkbZ3F2bicE+Iwi5OTV2UoXKtyYOZWRiR0cRY1Udkjsf4PBYWKSBHDNKEJaRnuDG5tY9PNFK+B32xcEDYaNlWJgwylFY2cWbnX6q672RMLyq4BOObGxekZJCfWAfXTHAtkCTsN4LtcqEbluTIDcq9uVyWDZb2tn1tXFdmRWlg6+2YNP6x+Q9VfRw2l/1LkOvCiUa9PLFfwrg21sGYdpOmgyY1beTlLr7reqi4MdnRYuAp13M7y/nPlWkqIU67md5fznyrWQyVIYaKKK7EBRRRQBRRRQBRRRQC7vn3lPOfK1c23nlywMba3FvEdda6Tvp3lPOfK1cz3re0NyL84f3rhL3FrBl2L2/wCoL44pfmI/vVjv/uNiZsXLiYwnJBFNy4B5iDNzbXPA2tSHhNry4dlkgYxtYrfTgSSePlNWDdkXaFv+4bX+VPy6qUYdPwEibJ2WjOOddGkHSZJGGb0hdP6RU/HbLXt/DYtbaq8LEdOZC0TD3j0iuHbW3txWKUJPM0iqcwBAtmsVvoOonr1rNt+8aY+SOIfKAoA00CkFSDa9xYdNVQO0Dd5m2q+JdUaFoFjFyrc+40yHyE1PwEAaPFpGALyTIAAALmNRwHjrirdlHH5cvbDdXcqD6WtUPZ2+2NhVkhnZQSzkc03cm7Ek9darJHPczcfE4HaOHknVArl4xlcMc3JOeAtpZasOyTuFicXiTNEEyCJVOaTKbrmJ5tuqufydkHaDOjNOxKEshyroSpW/DqY1l+8vaJBDYhrHTuU4eha2mDru+O70uM2dHDCAX+hbnMFFlXXWoXYz2DLg4sXDLbNyitZTcWaFbajp665dH2SdoiyjEMAAAOavADyVpfsj45WYjENme2YhV1IFgeHQKUDrPYi2oJ9nrG2rYd8g+73cZ9lreg0w7PYGbGIDryiX/qgjtf1e6vnPYu82JwobteVosxGYC2trgcR1WqXh998Yk7zjEPyjABm05wFguZbWNgKlxKOv7E3eOE2TOmJWPlAuIa/NewYHLzrUwbYwvKS4LqScyezBNb3muBbX39xmJQxyzsyHiosobW+oA1HiqT+8zaAAPbD6daobeS49HkrNrZh2U7cwQ2oIcrduZMmextksXyXvb3VzPsm7PybXUgWEz4aQ+W4Ukez7qTpN5MQZ+2uUbl+IlsM18uXqtwqSd4p8ViMO2IkLkTRKrMACFL3tp4zVbGhk6dHTpuZ3l/OfKtJaGnTczvL+c+VamGSpDDRRRXYgKKKKAKKKKAKKKKAXd9O8p5z5Wrmm9Q+gN+gg/jaul7695Tzg+Fq5nvVfkGtXCXuLWBKxa6JY6W/uaj9Fr1JnAypxOmvrNaCgvr/h6qswjtHa9ecnroKlYfBvK2WNS54kAcACAawkR10CMCLXB4kkAgWrHqRXFipGpoyaJHy8K8McnSreLQ8OvhRJE3AqdeGhuT1Dx0WpHyNsvBHEp/zjRGbtYnprOXBuCVKkMpIItYi3H1UDCN9k+o1XUj5G1+DJltrfxVGKEkVJOFa/A+o0DCtfgb8QLH3Dpp1I+Rtl4NSpXvJ68fXW7tZrdy3RbQ0dquQeY3sms6kfKFS8Gvkhe3vtWltTqbW8tWH7LkBF0f6t+aTYMLjUC3SKjHC2POuPLpp160UovDsxp9yMBbjUrZtuUh/9xF8YNamVejjrpUjZ5GeLT/fh+IVVhZOuRCnTc3vT+c+VaTIzTnub3p/OfKtc4ZKkMNFFFdiAooooAooooAooooBd317ynnB8LVzHew/QHyj+9dN317ynnB8LVzLekfQnp1FcJe4tYE7EAhVHUAfXURwTep+JGgt9lfdeovX01ZhbbCwWICmSAxjMwTnZb3BVgRmv9YDW3+2fFVnIu0BcCWMiwBJIy6i1rWvoXPDpYa0pM2mnGx6ba2099W2GwuDyoXmmuQMyhDYXbVQbHgOJ6a8GvptS3On+h6NOSfC4LhMPjzwljFsqkhgCEXLlYm17WzG3E2qHj+3keN2ZSysUUrlYAyZblhwtew1qPDBgRfNPK1+AKHQmxvovO4njXna2BuQcRMQQPq/dOvN52pbjXnXDx/idG/5ZMMOOz5zLHmycnmYrog1OhGmoPlvW5V2haxeLU3vmVm5twAvWOLafZqmWHBiVQZpGjIJdsliSGsEACi11v0dJ9ByOE5R/ppAgWPIeTuSxPP6OC3PVVOF/gxP+WXZXHqBaWM6KASVuCFXTXXQN+NQMbhMZG/bGaMtGrLmWxYrfIdALnTgei3lrT2vgSwIml6BqlwQAATcKDqxv6OFAhwIAPKzDie5sSGvzWIS1tOr61YrTuv2Nb/lk2BscyZ+VQAqGJzR3tqT0XvZb245q3NDj7X5aO+a5UMg1BFiTbUjMevh1iqtIMD0zzcbWyW5ucDoTqvp4+NRdoQ4Qp9FJJmt0oxW+hGbm3+twHAjibmm3c6X/ACYnX5L5lxyMLTxG9gCSo1tmIFxc2LsL/wAtUW8qTBkM2ViRYMgFrA2szAcdNKpXTLYq2bp4NccDck26b17iQTbyA+7jY318dezR0Gndr7UcZzTMWArZswWljHTy0XT/ADr0VGKafrUjZqXli89F8a6V7GcVk7DFTnub3l/OfKtJkVOe5veX858q1EMlSGGiiiupAUUUUAUUUUAUUUUAub7d5Tzg+Fq5pvM5ELEf5pXSt9+8p5wfC1c13n7yfRXCXuLWBQxBuB0c0VDLDordiO5HkH4kVoy1Zhhl1rGRP7mpGHgLuqAi7EKPKTar6LdZG1XEqV1OfJZbKSGGsndaEgaggE36K5z1owyUoOWCk2dsWWa/JoWAvr0aFdPLzxW1t3pmQuqXVS1yLdDEGw6e5b1VaYfZc1rJOFRZniLkAKqqczStm/m0HSSCKy2bs6fIwGKMYSVolQAktlZVYqL6a3sOlhXlfqJ9mjqtJdxel2NMCFMTAsSAMupsf194668bYsqgs0TgCwYldNeAv10zYPZkpkiPbXPBIu4BVDoCofPz7yHKNBcox6K04HZ8+IiVnxLBXObIbEELfKRqCWup0sPL0HfmJrFG9JFJidizRg5oiAvdNbQC4FyegXI69SOusTsGcmwhfjbub+Ox9AI8tW8GAnmVc2IIR8/OfhZGtGOPdM1tPEPFW3A4TESIjnFOmfO1rA5ct9S175mY6AA61nzEvoOkik/0/NZSYWswJUWtw6T1A36a9fYsyXYxEKqhiSOCki1/Hzh7+qmTD7Jna38W4B5MaoCLPrcXksVCg6+S16jnd+d4yHxRXMmdkYWFlZjlJzXuFV2I8QF7mp+al3kvsU9FVwKLwDo9X4XrOGUWysPJ0WP5UwpuWQ1uWUDNkzOoW9hxUZzmBJjAPTnJ6KosZg8jZcwYgKSehWIBK/zWva/ir2w1oT9p5pQcSLKtun1Vs2Z36LxTRfGtehtLaHWtuCj+lj4d+iH/ADFdaJWTrsNOe5veX858q0mRCnPc3vL+c+VaiGSpDDRRRXUgKKKKAKKKKAKKKKAW99+8p5z5Xrme9B+hPlrpm+w+hTzg+Fq5jvWfoh94fga4SyWsCjjY9FNuIJHtNUYA+jhUrGcI/uk/8mqIwqzDAm3XWs1m3lvWBQ1VXkWzwkV40npoK/r/AJ/nGs5sMyEZgQbAgEHgeFKRlmq1YgVmCTQNKzavAs8jQCsGGt/XW0tpw/z/AD8K8WO5/txrNq8CzWerxnWsWS3+dNbWjrW6nXqraXgWzy/jrHKf7V6PFXqORW0jDWzEdf8Af01JwTc6O/hYjf8AqFac2tyL1uw8n0kYt/ux9H8w6ao1ZOwx057m95fznyrSbHTnub3l/OfKtc45KkMFFFFdCAooooAooooAooooBc327ynnB8LVy3e0nkf6h+Brqe+veU84PhauVb595X7351xeS1gVcT9QdS295NRJONScUpBF/srWEOBeQNkRmyqWYgXso4k+SqMNA1rwt+Vuup2y9lmSVUYlAwLFst7IEL5ypsSLKdK2S7CZxFyQeQyJnCZQGABYDg1jmCki2p16jWgYdjY08gcTIVHOmnH0aMESCPk4VVbaBppwOOvJDx1BxWwI2njMpk/iVeayhQY9GdmKWIyBswCjWy90LgVhtXDYlYUiKMwKxjlAtlW6iYwjQCwzBiSRYhteijGLtNjeVZV5K7Z3jCZAp1GYqLrmjF14Ei+tEYH+l8OJCpmkAWd43ORNI4ouUxD3B+qdOq3DNWuLdmMqyu5R1nSAMzKIzIY3d0sVuCpQJmzWu4NrC1QExcqQpNypDcpNGi5UPdqrTvcnW+fXrq2xWLnvi4mxLNljGIlBijKNJZGbS/1Sy621ym96MFXs3Cr26FykJEzPIshV2CxayK5AAPOXLcAd1pepWBEXJTSLkP0USKXS/wBPKweQqCrXtHHIF06K0clNGmGcOqmWSQKMillsUs0lxzyc7EA34A1ltLA4iPlIwByCNLIsmREDCEiPlAdCHsyixNwX8dAXON3dgeaZQSJEKQlFChTK5ihjIsRlYyFzlLcB0Wqp/YWGClnmeyPHFIwCMoaSRwCDcacnGzW1tlNzqBUjD4vabkyRpMeVZXzJCtmdW5jXVbBr3J6761C7ax2YgI+skvMEPNL5cs3MC2LBLhiOHSawFdtjZ/IytHldSoF8zK97gEMrKAMpBBHTrxqCXqdHsfEyqZBG7i2rKM1gFJ51jzVCI1ibDm6E1qm2e8dhIjISocBgQSp4MAQCRVIMjaVswhGeMjwqfEKsNsbtyQOwaOTKhAMhR1W7Egak27pXXxlarYU58XnF+IVqCydlipy3O70/nPlWkyKnTc/vT+c+VaiJUi/oooroQFFFFAFFFFAFFFFALu+veU84PhauUb596XykeSur76j6FPOfI9cu3tgZouapPkBNr2F9BXCWS1gVdpi0n9K+8X/vU7dxkYtE2YGUorOMoCQKc85672C9B4eOom0IGL3Ctw+y3WbdHVatQR1FrMt+OhB6rHThYm46b1aMJ/7aVpsRLqhdHSFbE5QwCKpYcMsdx5TU2TeWG+GlIblUZnmjC2R5bKomDj+VQctjqthYMTS08R+y3smsHiPU3sn8q0DM29UJGMW7/TycsspiBYkOCkeQyWRVTMoOY91c8AKhJvAlpudKC2HSJCLZs2dXlzG4tmJk5w43JpfMLD6reya9SE/ZPqP5UMLuPasYGEj5V1ijOafLnGZmkLSBQLZuaEANxwNYnbEQknkOaQzxyBgQqjlnkDcQTeOwBvx4iqjtQngreo/lXnapH1T6j+VAi92VvBEgwufPmjkmeRgoNuUsQUFxmbMoJ1AHWan7H3pwsUcSF5wE5HOoVSHyzvLKCQ47oFAdNcgXncaUXwjcCp9R/C1BgJ6Lf00NL99uxnKjPJInbCvKcuQGJLsEVM3BnkkJvqSa34DeVGcNM8hFsQ72Ba8s5ykKCyg2jsA1xaltcE3Eq1/GpH9qwOFb7J1/lNKMGqTeaBY5eTMhleXEOrFUVbyKscZIDEqEQy2W5tmHog4vaUBkjlDOxiEAWJ00cogzEsDZVz5j0k3PXVIuDI4q3smsjhTpZGt5DRIwstubVWbIweRmUZGDCy9Duw17oytIToKrsIQZIx/OteHCsOKN0nVT+Vbtm4Rs6m1gWA1HTetCOsRU57n96f75+FaS4TTpuf3p/OfKtRDJUi/ooorqSFFFFAFFFFAFFFeUBQb4reJPOfK1KDYFW404b3d6T7/ytSwtcJZLiikxe5MEurA38tV8nYwwp8J6HNN4NF6b2jdqE09inCfal9v9K8PYnwn2pfb/AEp0zUZq3qyGxCX+6fCfal/8n6V4exThftTe3+lOuajNW9WRPTQk/uow325fb/Sg9ibC/bl9v9Kdc1F6dWQ6aEv902F+1L7f6Ufuow325fb/AEp0zV7mp1ZDpoST2J8N9ub2/wBK8/dLhvty+3+lO+avM1OrI3poSf3S4b7c3t/pXo7E2G+3L7X6U65q8Jp1ZMdNClh+xrhk4Zz5TerrD7DRAACbCrKvL1jk2aoJGlcNam3dIfRP9/5VpYpo3U72/wB/5VqomSL2iiiuhAUUUUB//9k="/>
          <p:cNvSpPr>
            <a:spLocks noChangeAspect="1" noChangeArrowheads="1"/>
          </p:cNvSpPr>
          <p:nvPr/>
        </p:nvSpPr>
        <p:spPr bwMode="auto">
          <a:xfrm>
            <a:off x="41275" y="-1033463"/>
            <a:ext cx="2133600" cy="2133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55301" name="AutoShape 4" descr="data:image/jpeg;base64,/9j/4AAQSkZJRgABAQAAAQABAAD/2wCEAAkGBhQSEBUTEhQUFRQWGCAaGRgXGBocGhkdHRgcGh0XHxYYHCYfIR0jHRodHzAgIyoqLCwsHR4xNTAsNScrLCkBCQoKDgwOGg8PGikkHyQpKSwpKSwsLCwsLCkpLCwsKSkpLCwpKSkpLCksKSwpLCwsLCk1KSwpKS81LCksMCwyNP/AABEIAIAAwAMBIgACEQEDEQH/xAAcAAACAwEBAQEAAAAAAAAAAAAABQMEBgIBCAf/xABMEAACAQMCAwQFBwYKCQUAAAABAgMABBESIQUGMRMiQVEUMmFxgQczQlJikbEjNHKCkpMVFiRjc6Gis8HUJUNTVGSDpLLRRHTS8PH/xAAYAQEBAQEBAAAAAAAAAAAAAAAAAwIEAf/EACARAAMBAAIDAQEBAQAAAAAAAAABAhEDEhMhMUFRoQT/2gAMAwEAAhEDEQA/AP3CiiigCiiigCiiigCiiigClnEeYI4m7PvSSkZEUY1Pj6xHRV+0xA9tc8x8SMMPcKiV2WOPV9d2Cg48QudWPHFKbqP0O1kaFDK473ebvyuSBqd/pMc9B5BVA2FamdM1WFpuIXj+qkEA+2Wlf4rHoQftmvBDck5N0fcsMYHX7Wo/11no+fdKgyQse65cxZyrJNHEE7KUK4YmVSQ3TI3I3F+bnOFchklDB3TTpXOtOyBT1sZLTIoOcZzuAM1RKSbdDEw3QJK3WfIPAhH9hkNdjid3H68UU4/mmMb/ALuXKn9ulq81D0gQvBKmeyALadnlaRQhUMcY7Jtxn8M1R8oMBUMI5iCsRHdXczLrRPW9bSCT4DHXpk5kJ0azhvHIpyVUkOvrRuCsi58Sh3x5MMg+BphWYmt1uoo5YyUk0h4ZCpDxlhkAqd9J2DxnYjPjghpy3xj0q1inxpLr3h5MCVZc+IDAgHyqdThSa0Z0UUVk0FFFFAFFFFAFFFFAFRXN0kal5GVFHVmIAHvJ2FR8Sv1gieV86UUscdcAZwB5noB50gteGtIwmusPN1VDvHB9lFOxYdDIdyc40jArUzpmqwufxrV/mIp5h9ZU0IfdJKVBHtXNeHjF0RtbRg+Ae4HxzojalSc62xDuzOqI2gyOpCM3a9lgNk769sNg472Mb1eXj9uSFFxCSXMYAkXdxgFOvrDI29oqihf0m7omHF7oDLW0RPklx/8AOJa9bmoICZ4J4gOraO0X74S5HxAqpZcy20qo0c8REmop3gCwQkMQpOcAqfuqSLmC2YFluISACSRIpAACknIPQB1J8tS+Yp0Q7sIOa5LhdVlbPKh6SysIoj7RnMh/YrscHu5vn7rswfoWqBPvmk1OfeoSobrhOGM1tiKfqT0SU/VlUesD01+uvUHbBc8G4qtxAsqgrnIKnqjKSrIfarAj4VOpwpNaLJuRrYo2lMTEd2diZJVYHKsJJCTswBxnB6VUN4j5tb1EWRxgxtvFMPOItsw8dHrr4joTq81lXiHE5e8A1jCxwD0uZV2J9sUZyB9ZxnoveTWCp0lHLlsAq9hGAmdI09NTBj78sqsc53APhXsvL9uzu7QRl5AQ7Fd2yFBz79K/sjyr1uTtH5tdXEA8E1CWMe5JgxA9gIqnxCzvreKSVrq2aONGdtVswbCgsT+TlGTgdMVTuv4T6Msty3bEAGCLAAUd3oFYuB8GJbPXJPma7HL9voMYhj0HSCoH1BhOm40jYY6VW/gfiLf+qtUBx6luSfbvI5/Cj+IZl/O7u4nXxQERxn2FIwARR2v4FDKPFOZB+a2AEtxjQNG8cAAxlmHdyo6IDttnApjwzkNIYY1ilmhmVQDJE+zEfWjcMj+WSufbXvBIVsrk2pRFjly1u4UDOBlrdiB6yesv1lz4oxOpzU3WlUsM96de2/zsK3SD6dv3JPebeRsH9Rz+jU8XONoysxnRNGzLJmORT4BonAcE+G2/hmrPHOJGGLUq6pGYJGp2BdjhcnwUdSfIGkgs47dXurhjJKiFnnZcsqqCSsajOhOuET4knJpM6eVWDBuZi3zNtPJ5MwESn98VbHt01y/F7vHdtoRv0a4I28+7E33VVsuYoZE1ljEME4lwhwunLg5KsvfXvKSMkDrtXsvMlspAM8ZJlEIwwP5Rs4Q46HY9fI1TpJPvRa/hm5HrWyHbfROp9+NaLXQ5rjX59Jbfw1Sr+T/eoWQfEiqrcxWwXUbiALqK5MiY1DGVznqMg/GuouO27FQs8JLkhQJFJYg4IGDvg7Y86dEFbNBFKGAZSCCMgg5BHmCK7rJ3FsbTVPbDCrlpYF9SRQMsyJ0WUAEgjAbBB6gjT2tysiK6HUrqGUjoQRkH4g1JrCirStxrh5nt5Ig2kupAb6rdVbHjggHFK+G8T7XIYaJk+diPVD/ih6q/Rh7cgaKlvFuARXGCwZZF9SWNikiZ8nG+PNTkHxBr2a6ip0zDcjxl5JDLKXfGGxHldMyzDJCAyYZFAMmohcjxJr2XkiNhEO1mAikMgA0YZjcC4yw0+DDGRvp29tMH4XfxfNywXK+UymKT3dpEChPt0CoJuK3kakvYMcDJKXETDAGSe8FO3uqnaSbmhdL8nkJ6u7dxkw2nBBMrICQuoaTM/eXBIxncbwW3JUraDO6MfSFmkIJyVSFIxFtGoYOY1LbAAAdTTODjt1IivFw+Qq4DKWniAIIyDkZ65Fc3cHFZI2KJbQEAlVDdpIxA2UM4Eak9MlSBRuQlQx43xyO1j7SU7nZEHryN9RR4k+fQdTgVT5W5bnFsGe5ngeRmkaOMRaQZHLn5yJm8fPy2Fe8o8t27ql4XkuJXGe0n9ZSDgpoPqlWBBXwI6VBxdJrOQQ8PbUZg7C3YFxCBu1wjE91QxA7JjpZmULp3qdVpuZ6he2Es87Wcd5dugU+kvmBezDL3YlZIAe1bOevdXc7stOLfld40VEvbpUUAKqi2AAAwAALfYAV1ye0HowW3Zm0k9r2mRL2p3cyqdxITuQR5Y2xT2smxJ/F+X/frv/pv8vSzmjgki2N0zXl06iCQlD6OAwEbEqStvkAjbI3rWPIAMkgDzOw++spzhzZZ+hXMXpVv2jwSqq9qmSxjIC41dckUAwj4BLgfy676f8N/l66/i/L/AL9d/wDTf5eveH832UmFju7Zj0wJUznHTGacK4O4ORQGd4hyc0yBZL27OGDqf5OCrKcqwIgBBBHgemR41U4DBNMHSW8uo7iFtMqD0cgE7q6k2+TG695T7wd1Na+svzjKtsUvVZVlj7pQkA3EZOWgA+k+e8mMkNt0ZqA94ry7OFWRLmed4XEixSdgFcrkFcpEpBKlgDnGSM7VJHcJdQN2buAwKErlJI26EEEZSRfIjb2jrFb8Yub5A1qq28DdJ5QGkYdMpbg4G/jIdvFKh4hytb20Uty09wkqjVJc9pmVsDYMpHZuPAR6MbgAAmtzWGKnRaORFUwhWyq3HbykhU1YQKI1ihRYwrFELdMlc7k7WYeSY1LESy7yrKB3AoKlzjSFA73aMCevTxGTLYx8TESOyW0hZclGLRSKTuFJUPGWHQ4AGc4ry94/cwoXlsJAo6lZ4iNyANzg7kjwracmMopw/J5AsRiDyY0PHnuZ0vCIAMhdyqDYnfPXyq03JkXpAnEkgYSmTbQMksG0atOrRkdM7j76lbid6dk4cwP85PGB1+yGrwcK4lNs8sFqp/2IMkn7x9h8AKdpHWg5p48II+yj71zKCsUY3OSNPaEeCrnPtOANzWg5e4cYLWGEnJjjVT8BVTgPKEFqS6hnlb1pZCWdj55NPKnVaUmcCiiismgqpxX5iX+jb/tNW6q8V+Yl/o2/7TQFTlYfyG2/oI/7taa0r5V/Mbb+gj/u1q7fXqQxtLKwREBZmPQAdTQGV43ffwZOZlXXDdMFMSkAi5IwjLkgYlxpbyYK3i1OOX+CtEHlnIe5mwZWHQY9WJM7iNASB5ksx3Y0vseC+ml7i8j7siFIoH/1UTdSw8JpBgseqjSo6Nm3y3eMhaznYtNCBpdus0R2SX2sMaH+0M9GFAS8W5dEjiaFzBcqMCVRnUB9CROkiew7jqpU71gea/lhktw1ukUfpaErI4bXChHivRmY/UbGk7HNbjnvjTWnDp509dUwnsZiEU/Atn4V8xH4n2nqfaT5nrmun/n4VyPX8Ofn5XCxfS9xjj9xdtquZnlPkx7o90YwoHuFUB7P6q1vCbqD+DnR2hV++egMjNlSgKNGSem0iOAo1ZB8WHYcMmuWd2jRC8uQJJACvpGEkXGACYyW09MYwu1ditR66nK4d+9MEwz1wffTXgfNN1ZsDbzugH0M6kPvjbu/gfbTqzt+HFcPgMsEZJ7VxqdlYy48NSMFAUAg5Ox8K/H/AEVbSNLcxlu0VjhmMhX0dQxfUO7+U1DSNtht4n11NvGjxTUrUz9F5W+U2biTrbAw2s2nJkOX7THUQxthQwG5DsceAYA43XC+WIYX7XvSznrNM2uQ+wMdlH2UCj2V8uwTsjK8bFXUhlYdVYHIYe419Rcpcb9LsoLjABkjBYDoG6MB7Mg1w8/F436+HZw8vde/ovk/kFzq6Wly/e8oZ2OA3sjlOAfKTB+mcdTn0y8EY3t7Rgz+Uk+NSR+0RAhz9oxj6JqxzhdAW5gCLJJcnsY42GVJYHLMPqIuXb2LjqRVXlM+ik2EnroC8b75njJ70pJO8oc4f2lW6MMc5c01I+dvzGX9T+9SntIudvzGX9T+9SgHgr2vBXtAFFFFAFFFZ2Xjks5K2ulYwSDcOMgkbERR7a8HbWSFyNtW+PUtPG8NDml3GL+MRSKZEDFG2LKD6p8M0qbgKP8APvLOf51zp+EKaY/7J99TRcFgX1YIVx5RoCPjpra42Y8iJuVr6P0O2XtE1CCPI1DI/JqOmapQ/wCkJxIfzOF8xjwuJVPzvtijPq/WYauirmxNweFvWgiPvjQ/itV05ejT5gyW+OnYuVX902YiPYVp42PIjT0m5l4W7hJ7fHpMBLR5OA4PrwMfqyAYz4MEb6NVP4dltt7rS8A6zopUxjzljye75umw8VA3r0cRurv82X0aE/6+ZcyMPOO3boPtS4/QNYaw2nos504rBecJdVfD3CfkY8EytIrA9n2S5bUHXQwx3TnNfPToQSCCCCQQeoIOCCPMHavoi24KnDbsSjLxXOEllkOqRZie7IZCM6JSdJXZQ+ggDUaW/KB8ky3jNcWpWO4O7Kfm5T5nHqv9oA58R410cHN43j+EOfi7r19Px/hd1brbzCVMyjeE4JBLKUIbfomRIvtGPGtHJxfhysFQAxt2ayAROocLdK5JU+PZDffJIxknc5TjPAbi0fRcwyRHzYd0+0SDKke41QBz4j767es37T/04+1R6aNfHc8OWFlIEkgiVdeiQa20OCVyMq2socnTkDGeoK3my4tXkQ2gCrpOoKjKoOo4xqwSdOMnHxbrSEsPMffV3hnBprhgsETuT5A4+/8A8Zpkw+zo92rWKSoqkkBRlicAeZPQV9J/J12cfDIY1kRuyXD4I7jZJIbyI9tZf5P/AJJOwZbi7w0g9VPBff8A/c+7pT3mfgkV3eJAiaZNOq5mTKt2O4ELFca+1II0tkaVc46Vw8/L5H6+HZw8XjXv6MOXE9Jla/bOlhotgfow5BMmPOUgN+gIx51f5h4OZ41MbBJ4m1wyH6LgYwcdUYEqw8VJ8QKXHiN1Zrm4RZ4EGTNCAjooG5e3JwQB1MZ8PUrocUnuRmL+Twno7LmZx4Msbd2MHw1gtjqoqCW/CzeDLgXGRcRa9JR1JSWM9Y5F9ZCfZ1B8VKkbGlvOl9GbOVRImrubalz84vhmoI+VoNRd1M0jY1PKxcsQMDK7JsDgYUYq5FwqFfVhiXw2jQdPDYVvxsx5EN4b6NjhZEY+xgfwNT5rPTcDt39aCE++NPd1xUQ4IE/N5ZoD5K5eP4wy6lx+jpPto+NhciNPRSGz45IkixXSqNZ0pMmezdj0RlO8bnwBJVugbPdp9U8w2nop5rZhZTlCQezbdfWAx3iPbpziuIFQKoj06AAE0+rpx3cY8NOMeynNZmbhM1rk2qiWDOew1BXjydxC7d3T1PZtgD6LAd2txWMzc6c8ywO9pKsfa6yBjssa/WGcZZc7ZyAQSMgEEisxwmK+SW2PZyLCNay5LE6DcKVYRyuxU6dyrEssYbBzgVoo+bbbVolcwP8AUuFMR/t90/qkimcV0jDKujDzVlI+8GqvH70lrXowdra8RVVcLKrhAcEFlDeh6T+TL7/lfDPrb7+Ow5emma2Q3ClZe9kEAEgMQrYAGMrg4IB8wKuyXCKMsyKPMsoH3k0ovedLOLOZ0cj6MX5Q/wBjIHvJAosX6Pb/AAdkeePj0/8Ays7ydzLptQvZXMqK7rE6Rs4MQkYR97xwmB7gKgMV3xIaQhtbRh3mYgzSqfAaThVI8icj6WNq2vD+HpDEsUYwqDAFTutKRLX0S33HI5o2iktLtkdSrKYGwQRgjrS7l/m50Btp4rt5oxs3YtqkizhJWGfW20t9pSfpCtnikvMvCndUngA9JgJaPOwcEAPAx+rIBjPgwRvo1MoRy8xqwIa0uyD1BtyR9xrK8z8OsWtp3HDXWQROVc2ukKwQ4YnoADg5O1bzhHFEuYUmjzpYdCMMpBwyMPBlIKkeBBqnziP9HXn/ALaX+6agM1acH4fHjTwuYEePozf+aeW3HY4xiOzukHktsR+FPoR3R7h+Fd4oDOX/ADssUZdra78AoMJGpmIVUyTjLMQvxqnwDiBgRjLBdvcSuXmdYGKlztpU/URQEX7Kg+NWrUemXhlP5vasVi8pJsaZJfaIxmNftGQ+ArS4oDI8e42JlijaG4SNp4+0MkRVNOrYMx2wX0DfY5xTqr91aJIjRyKGRwVZT0IIwQazk0Fxa7BXu4R0KkekIPJlYgSgfWBD+YY71SKS+k7lv4c80wO9q6x9rqJX5rdsBwT3dSllx6yqwYjIBzWV9MvLWNZ37VI4oCTG5yrlbrOjMjM6ySQkBFZiRsuTitVBzVasdJmRH8UlzE4/UlCmmSyqRsyEexlP+NUaT96TTz8MVM3E0JKAlnMZY6AyhvRx3VjzsnakqxGOmcjOa3NQzXkaDLvGo82dR+JpNc88WqnTG7XD+CQKZD+0O4Pi1erF+j2xhx8R+izdttH2bFj5AKTkH6wIBB88Ux5Zunls4Hl+caNS+frY3PxO9ZiLgt1xBlN2vo9spDCANl5CDkF2wOnXAwAd99iNxHGFAAGABgAeAHhUbrWVicR1RRRWDZHNbq40uqsPJgCPuNJrjkSwc5a0tz/y1H4U9ooDPR/J9w9elpAP1Ka2vCIYhiOKNBjGFUDby6VcooDOycrtCS9hJ2B6mFgWt2/5eQYyfOMgeamu7fmoKwivENrIThS5BhkP83OMKSfqtpb7NP6iuLZZFKOqurDBVgCCPIg7EUBJmlfEOYY437JQ8s2M9nGAWAPQsSQqD2uRnwzSXinCZrKMGynKIzLGIZQZETW4TVGzHUmnOrQSU2xgZpjw/h6QpoQHGckk5Z2PV3bqznqSfwwK3M9jFVgts7S6WWWSNobdJiGMeGmKvjDSA5RQWGnKjUMrnOSc2LzhUsyNHLdSFHBV1WOJQysMFfVJGxxkHNXb2cpE7jSSqMw1MFXZSd3Oyjbdj0G9ZSx54k7omiXVrIkx+TMSi2M+orIxBzpbDK5UgZ2JxVOson2pmiW0uFHdvJD+nFER0xjCqv41HfzXvZOgaJyykB48xypkesqyFoyw8MsozisxxD5Q5dIa3t84STUJCuQ6TRQgbOO7mUHPjsNtyNyucb9fH3+P9dOsv4O1L6R8uX0ARbaFWiMSAdjINLqo21YPrDP0wSCT13p1We4lw0TKADokU5ikHrRv4MPZ4FejDINUuBz3l/bpMZ0t0cHuwR5cEEqfys2R1B6J8alU9Ss1pqp7hUUs7KqjqzEAD3k7UkbnSBji3Et03/DoXX96cRj4tXUXJltqDyq1xIPp3DGUj3K+UX9VRTxUAGBsPKsmjM3NveXQ0vDawRn/AGw9Ik/drpjH7TVVs/kssw2uZFnYjoyRog90caqB8cmtjRQCCHkKwT1bSAY+wKcW1jHGMRoiD7KgfgKnooAooooAooooAooooAooooAooooCpxXhwnhaIkrqGzL1Vgcq49qsAR7qQw8Y7NhDd6YpjsrdIpvbG52yevZk6h07w3OpqG6tEkQpIiujbFWAKn3g7GtTTRmpTF7L4Ee8Ef4GqCcv2ypoW3gCBtWkRIF1EFdWnGM4JGfLavW5JRPzae4tx4KkmqMf8qUMoHsGKj/gC+X1b2Nv07Zc/ejD8Kp5ET8bJo+CQKNKwQhemBGoG5VjtjxKKfeqnwq7mlJ5fv263saj7FuuevmxNeH5Pkk/O7i4uR9V30x/u0wp+NPIh43+lHivM5lY21h+VnbYyLvHD5sX9UsPADYHc9MHUcvcHFraxwA50LjPmepO/tqxw/hkUCaIUVF8lGKtVOq0opSCiiismgooooAooooAooooD//Z"/>
          <p:cNvSpPr>
            <a:spLocks noChangeAspect="1" noChangeArrowheads="1"/>
          </p:cNvSpPr>
          <p:nvPr/>
        </p:nvSpPr>
        <p:spPr bwMode="auto">
          <a:xfrm>
            <a:off x="41275" y="-592138"/>
            <a:ext cx="1828800" cy="121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55302" name="7 CuadroTexto"/>
          <p:cNvSpPr txBox="1">
            <a:spLocks noChangeArrowheads="1"/>
          </p:cNvSpPr>
          <p:nvPr/>
        </p:nvSpPr>
        <p:spPr bwMode="auto">
          <a:xfrm>
            <a:off x="3132138" y="1844675"/>
            <a:ext cx="56165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400"/>
              <a:t>Elementos que constituyen una cultura sólida:</a:t>
            </a:r>
          </a:p>
          <a:p>
            <a:pPr eaLnBrk="1" hangingPunct="1">
              <a:buFont typeface="Wingdings" pitchFamily="2" charset="2"/>
              <a:buChar char="ü"/>
            </a:pPr>
            <a:r>
              <a:rPr lang="es-MX" sz="2400"/>
              <a:t>Filosofía y valores: Creencias básicas. Lema corporativo.</a:t>
            </a:r>
          </a:p>
          <a:p>
            <a:pPr eaLnBrk="1" hangingPunct="1">
              <a:buFont typeface="Wingdings" pitchFamily="2" charset="2"/>
              <a:buChar char="ü"/>
            </a:pPr>
            <a:r>
              <a:rPr lang="es-MX" sz="2400"/>
              <a:t>Héroes. Modelos de comportamiento a los empleados. </a:t>
            </a:r>
          </a:p>
          <a:p>
            <a:pPr eaLnBrk="1" hangingPunct="1">
              <a:buFont typeface="Wingdings" pitchFamily="2" charset="2"/>
              <a:buChar char="ü"/>
            </a:pPr>
            <a:r>
              <a:rPr lang="es-MX" sz="2400"/>
              <a:t>Ritos y rituales. Rutinas programadas y sistemáticas en la empresa. </a:t>
            </a:r>
          </a:p>
          <a:p>
            <a:pPr eaLnBrk="1" hangingPunct="1">
              <a:buFont typeface="Wingdings" pitchFamily="2" charset="2"/>
              <a:buChar char="ü"/>
            </a:pPr>
            <a:r>
              <a:rPr lang="es-MX" sz="2400"/>
              <a:t>La red cultural. Medio de comunicación básico, formal e informal.</a:t>
            </a:r>
          </a:p>
        </p:txBody>
      </p:sp>
      <p:pic>
        <p:nvPicPr>
          <p:cNvPr id="55303" name="Picture 1" descr="C:\Users\Public\Pictures\Sample Pictures\deal y kenned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060575"/>
            <a:ext cx="2600325"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Public\Pictures\Sample Pictures\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549275"/>
            <a:ext cx="63373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1907704" y="1556792"/>
            <a:ext cx="5792290" cy="2585323"/>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AUTODIAGNOSTICO</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página 30</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Cultura actual</a:t>
            </a:r>
          </a:p>
        </p:txBody>
      </p:sp>
    </p:spTree>
  </p:cSld>
  <p:clrMapOvr>
    <a:masterClrMapping/>
  </p:clrMapOvr>
  <p:transition spd="slow">
    <p:blinds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260648"/>
            <a:ext cx="8496944" cy="861774"/>
          </a:xfrm>
          <a:prstGeom prst="rect">
            <a:avLst/>
          </a:prstGeom>
          <a:noFill/>
        </p:spPr>
        <p:txBody>
          <a:bodyPr>
            <a:spAutoFit/>
          </a:bodyPr>
          <a:lstStyle/>
          <a:p>
            <a:pPr algn="ctr">
              <a:defRPr/>
            </a:pPr>
            <a:r>
              <a:rPr lang="es-E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Modelo de la cultura </a:t>
            </a:r>
            <a:r>
              <a:rPr lang="es-ES" sz="5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del </a:t>
            </a:r>
            <a:r>
              <a:rPr lang="es-ES" sz="5000" b="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servicio</a:t>
            </a:r>
            <a:endParaRPr lang="es-ES" sz="5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4 Anillo"/>
          <p:cNvSpPr/>
          <p:nvPr/>
        </p:nvSpPr>
        <p:spPr bwMode="auto">
          <a:xfrm>
            <a:off x="1835150" y="1125538"/>
            <a:ext cx="5545138" cy="5256212"/>
          </a:xfrm>
          <a:prstGeom prst="donut">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s-MX"/>
          </a:p>
        </p:txBody>
      </p:sp>
      <p:sp>
        <p:nvSpPr>
          <p:cNvPr id="57349" name="5 Triángulo isósceles"/>
          <p:cNvSpPr>
            <a:spLocks noChangeArrowheads="1"/>
          </p:cNvSpPr>
          <p:nvPr/>
        </p:nvSpPr>
        <p:spPr bwMode="auto">
          <a:xfrm>
            <a:off x="3779838" y="2636838"/>
            <a:ext cx="1871662" cy="1871662"/>
          </a:xfrm>
          <a:prstGeom prst="triangle">
            <a:avLst>
              <a:gd name="adj" fmla="val 50000"/>
            </a:avLst>
          </a:prstGeom>
          <a:solidFill>
            <a:schemeClr val="accent1"/>
          </a:solidFill>
          <a:ln w="9525" algn="ctr">
            <a:solidFill>
              <a:schemeClr val="tx1"/>
            </a:solidFill>
            <a:round/>
            <a:headEnd/>
            <a:tailEnd/>
          </a:ln>
        </p:spPr>
        <p:txBody>
          <a:bodyPr/>
          <a:lstStyle/>
          <a:p>
            <a:r>
              <a:rPr lang="es-MX" sz="2400"/>
              <a:t>cliente</a:t>
            </a:r>
          </a:p>
        </p:txBody>
      </p:sp>
      <p:sp>
        <p:nvSpPr>
          <p:cNvPr id="57350" name="7 CuadroTexto"/>
          <p:cNvSpPr txBox="1">
            <a:spLocks noChangeArrowheads="1"/>
          </p:cNvSpPr>
          <p:nvPr/>
        </p:nvSpPr>
        <p:spPr bwMode="auto">
          <a:xfrm>
            <a:off x="4067175" y="2565400"/>
            <a:ext cx="1296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400"/>
              <a:t>servicios</a:t>
            </a:r>
          </a:p>
        </p:txBody>
      </p:sp>
      <p:sp>
        <p:nvSpPr>
          <p:cNvPr id="57351" name="8 CuadroTexto"/>
          <p:cNvSpPr txBox="1">
            <a:spLocks noChangeArrowheads="1"/>
          </p:cNvSpPr>
          <p:nvPr/>
        </p:nvSpPr>
        <p:spPr bwMode="auto">
          <a:xfrm>
            <a:off x="4859338" y="4437063"/>
            <a:ext cx="12969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1600" b="1"/>
              <a:t>sistemas</a:t>
            </a:r>
          </a:p>
        </p:txBody>
      </p:sp>
      <p:sp>
        <p:nvSpPr>
          <p:cNvPr id="57352" name="9 CuadroTexto"/>
          <p:cNvSpPr txBox="1">
            <a:spLocks noChangeArrowheads="1"/>
          </p:cNvSpPr>
          <p:nvPr/>
        </p:nvSpPr>
        <p:spPr bwMode="auto">
          <a:xfrm>
            <a:off x="3492500" y="4437063"/>
            <a:ext cx="1295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1600" b="1"/>
              <a:t>productos</a:t>
            </a:r>
          </a:p>
        </p:txBody>
      </p:sp>
      <p:sp>
        <p:nvSpPr>
          <p:cNvPr id="11" name="10 Rectángulo"/>
          <p:cNvSpPr/>
          <p:nvPr/>
        </p:nvSpPr>
        <p:spPr>
          <a:xfrm>
            <a:off x="3566420" y="2132856"/>
            <a:ext cx="2161168" cy="400110"/>
          </a:xfrm>
          <a:prstGeom prst="rect">
            <a:avLst/>
          </a:prstGeom>
          <a:noFill/>
        </p:spPr>
        <p:txBody>
          <a:bodyPr wrap="none">
            <a:spAutoFit/>
          </a:bodyPr>
          <a:lstStyle/>
          <a:p>
            <a:pPr algn="ctr">
              <a:defRPr/>
            </a:pP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Personal de contacto</a:t>
            </a:r>
          </a:p>
        </p:txBody>
      </p:sp>
      <p:sp>
        <p:nvSpPr>
          <p:cNvPr id="12" name="11 Rectángulo"/>
          <p:cNvSpPr/>
          <p:nvPr/>
        </p:nvSpPr>
        <p:spPr>
          <a:xfrm>
            <a:off x="3707904" y="5013176"/>
            <a:ext cx="2161168" cy="400110"/>
          </a:xfrm>
          <a:prstGeom prst="rect">
            <a:avLst/>
          </a:prstGeom>
          <a:noFill/>
        </p:spPr>
        <p:txBody>
          <a:bodyPr wrap="none">
            <a:spAutoFit/>
          </a:bodyPr>
          <a:lstStyle/>
          <a:p>
            <a:pPr algn="ctr">
              <a:defRPr/>
            </a:pP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Personal de contacto</a:t>
            </a:r>
          </a:p>
        </p:txBody>
      </p:sp>
      <p:sp>
        <p:nvSpPr>
          <p:cNvPr id="13" name="12 Rectángulo"/>
          <p:cNvSpPr/>
          <p:nvPr/>
        </p:nvSpPr>
        <p:spPr>
          <a:xfrm>
            <a:off x="4320710" y="1844824"/>
            <a:ext cx="688010" cy="400110"/>
          </a:xfrm>
          <a:prstGeom prst="rect">
            <a:avLst/>
          </a:prstGeom>
          <a:noFill/>
        </p:spPr>
        <p:txBody>
          <a:bodyPr wrap="none">
            <a:spAutoFit/>
          </a:bodyPr>
          <a:lstStyle/>
          <a:p>
            <a:pPr algn="ctr">
              <a:defRPr/>
            </a:pP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Jefes</a:t>
            </a:r>
          </a:p>
        </p:txBody>
      </p:sp>
      <p:sp>
        <p:nvSpPr>
          <p:cNvPr id="14" name="13 Rectángulo"/>
          <p:cNvSpPr/>
          <p:nvPr/>
        </p:nvSpPr>
        <p:spPr>
          <a:xfrm>
            <a:off x="4067944" y="1484784"/>
            <a:ext cx="1063112" cy="400110"/>
          </a:xfrm>
          <a:prstGeom prst="rect">
            <a:avLst/>
          </a:prstGeom>
          <a:noFill/>
        </p:spPr>
        <p:txBody>
          <a:bodyPr wrap="none">
            <a:spAutoFit/>
          </a:bodyPr>
          <a:lstStyle/>
          <a:p>
            <a:pPr algn="ctr">
              <a:defRPr/>
            </a:pP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Dirección</a:t>
            </a:r>
          </a:p>
        </p:txBody>
      </p:sp>
      <p:sp>
        <p:nvSpPr>
          <p:cNvPr id="15" name="14 Rectángulo"/>
          <p:cNvSpPr/>
          <p:nvPr/>
        </p:nvSpPr>
        <p:spPr>
          <a:xfrm>
            <a:off x="4116708" y="1124744"/>
            <a:ext cx="862737" cy="400110"/>
          </a:xfrm>
          <a:prstGeom prst="rect">
            <a:avLst/>
          </a:prstGeom>
          <a:noFill/>
        </p:spPr>
        <p:txBody>
          <a:bodyPr wrap="none">
            <a:spAutoFit/>
          </a:bodyPr>
          <a:lstStyle/>
          <a:p>
            <a:pPr algn="ctr">
              <a:defRPr/>
            </a:pP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Cultura</a:t>
            </a:r>
          </a:p>
        </p:txBody>
      </p:sp>
      <p:sp>
        <p:nvSpPr>
          <p:cNvPr id="16" name="15 Rectángulo"/>
          <p:cNvSpPr/>
          <p:nvPr/>
        </p:nvSpPr>
        <p:spPr>
          <a:xfrm>
            <a:off x="4355976" y="5301208"/>
            <a:ext cx="688010" cy="400110"/>
          </a:xfrm>
          <a:prstGeom prst="rect">
            <a:avLst/>
          </a:prstGeom>
          <a:noFill/>
        </p:spPr>
        <p:txBody>
          <a:bodyPr wrap="none">
            <a:spAutoFit/>
          </a:bodyPr>
          <a:lstStyle/>
          <a:p>
            <a:pPr algn="ctr">
              <a:defRPr/>
            </a:pP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Jefes</a:t>
            </a:r>
          </a:p>
        </p:txBody>
      </p:sp>
      <p:sp>
        <p:nvSpPr>
          <p:cNvPr id="17" name="16 Rectángulo"/>
          <p:cNvSpPr/>
          <p:nvPr/>
        </p:nvSpPr>
        <p:spPr>
          <a:xfrm>
            <a:off x="4211960" y="5589240"/>
            <a:ext cx="1063112" cy="400110"/>
          </a:xfrm>
          <a:prstGeom prst="rect">
            <a:avLst/>
          </a:prstGeom>
          <a:noFill/>
        </p:spPr>
        <p:txBody>
          <a:bodyPr wrap="none">
            <a:spAutoFit/>
          </a:bodyPr>
          <a:lstStyle/>
          <a:p>
            <a:pPr algn="ctr">
              <a:defRPr/>
            </a:pP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Dirección</a:t>
            </a:r>
          </a:p>
        </p:txBody>
      </p:sp>
      <p:sp>
        <p:nvSpPr>
          <p:cNvPr id="18" name="17 Rectángulo"/>
          <p:cNvSpPr/>
          <p:nvPr/>
        </p:nvSpPr>
        <p:spPr>
          <a:xfrm>
            <a:off x="4188716" y="5949280"/>
            <a:ext cx="862737" cy="400110"/>
          </a:xfrm>
          <a:prstGeom prst="rect">
            <a:avLst/>
          </a:prstGeom>
          <a:noFill/>
        </p:spPr>
        <p:txBody>
          <a:bodyPr wrap="none">
            <a:spAutoFit/>
          </a:bodyPr>
          <a:lstStyle/>
          <a:p>
            <a:pPr algn="ctr">
              <a:defRPr/>
            </a:pPr>
            <a:r>
              <a:rPr lang="es-E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Cultura</a:t>
            </a:r>
          </a:p>
        </p:txBody>
      </p:sp>
      <p:sp>
        <p:nvSpPr>
          <p:cNvPr id="57361" name="21 Flecha derecha"/>
          <p:cNvSpPr>
            <a:spLocks noChangeArrowheads="1"/>
          </p:cNvSpPr>
          <p:nvPr/>
        </p:nvSpPr>
        <p:spPr bwMode="auto">
          <a:xfrm rot="2042336">
            <a:off x="2411413" y="2708275"/>
            <a:ext cx="1439862" cy="433388"/>
          </a:xfrm>
          <a:prstGeom prst="rightArrow">
            <a:avLst>
              <a:gd name="adj1" fmla="val 50000"/>
              <a:gd name="adj2" fmla="val 49835"/>
            </a:avLst>
          </a:prstGeom>
          <a:solidFill>
            <a:schemeClr val="bg1"/>
          </a:solidFill>
          <a:ln w="9525" algn="ctr">
            <a:solidFill>
              <a:schemeClr val="tx1"/>
            </a:solidFill>
            <a:round/>
            <a:headEnd/>
            <a:tailEnd/>
          </a:ln>
        </p:spPr>
        <p:txBody>
          <a:bodyPr/>
          <a:lstStyle/>
          <a:p>
            <a:endParaRPr lang="es-MX"/>
          </a:p>
        </p:txBody>
      </p:sp>
      <p:sp>
        <p:nvSpPr>
          <p:cNvPr id="57362" name="23 Flecha derecha"/>
          <p:cNvSpPr>
            <a:spLocks noChangeArrowheads="1"/>
          </p:cNvSpPr>
          <p:nvPr/>
        </p:nvSpPr>
        <p:spPr bwMode="auto">
          <a:xfrm>
            <a:off x="2492375" y="3725863"/>
            <a:ext cx="1439863" cy="431800"/>
          </a:xfrm>
          <a:prstGeom prst="rightArrow">
            <a:avLst>
              <a:gd name="adj1" fmla="val 50000"/>
              <a:gd name="adj2" fmla="val 50018"/>
            </a:avLst>
          </a:prstGeom>
          <a:solidFill>
            <a:schemeClr val="bg1"/>
          </a:solidFill>
          <a:ln w="9525" algn="ctr">
            <a:solidFill>
              <a:schemeClr val="tx1"/>
            </a:solidFill>
            <a:round/>
            <a:headEnd/>
            <a:tailEnd/>
          </a:ln>
        </p:spPr>
        <p:txBody>
          <a:bodyPr/>
          <a:lstStyle/>
          <a:p>
            <a:endParaRPr lang="es-MX"/>
          </a:p>
        </p:txBody>
      </p:sp>
      <p:sp>
        <p:nvSpPr>
          <p:cNvPr id="57363" name="24 Flecha derecha"/>
          <p:cNvSpPr>
            <a:spLocks noChangeArrowheads="1"/>
          </p:cNvSpPr>
          <p:nvPr/>
        </p:nvSpPr>
        <p:spPr bwMode="auto">
          <a:xfrm rot="-2370021">
            <a:off x="2652713" y="4865688"/>
            <a:ext cx="1225550" cy="431800"/>
          </a:xfrm>
          <a:prstGeom prst="rightArrow">
            <a:avLst>
              <a:gd name="adj1" fmla="val 50000"/>
              <a:gd name="adj2" fmla="val 49971"/>
            </a:avLst>
          </a:prstGeom>
          <a:solidFill>
            <a:schemeClr val="bg1"/>
          </a:solidFill>
          <a:ln w="9525" algn="ctr">
            <a:solidFill>
              <a:schemeClr val="tx1"/>
            </a:solidFill>
            <a:round/>
            <a:headEnd/>
            <a:tailEnd/>
          </a:ln>
        </p:spPr>
        <p:txBody>
          <a:bodyPr/>
          <a:lstStyle/>
          <a:p>
            <a:endParaRPr lang="es-MX"/>
          </a:p>
        </p:txBody>
      </p:sp>
      <p:sp>
        <p:nvSpPr>
          <p:cNvPr id="57364" name="25 Flecha derecha"/>
          <p:cNvSpPr>
            <a:spLocks noChangeArrowheads="1"/>
          </p:cNvSpPr>
          <p:nvPr/>
        </p:nvSpPr>
        <p:spPr bwMode="auto">
          <a:xfrm rot="9179661">
            <a:off x="5508625" y="2652713"/>
            <a:ext cx="1439863" cy="431800"/>
          </a:xfrm>
          <a:prstGeom prst="rightArrow">
            <a:avLst>
              <a:gd name="adj1" fmla="val 50000"/>
              <a:gd name="adj2" fmla="val 50018"/>
            </a:avLst>
          </a:prstGeom>
          <a:solidFill>
            <a:schemeClr val="bg1"/>
          </a:solidFill>
          <a:ln w="9525" algn="ctr">
            <a:solidFill>
              <a:schemeClr val="tx1"/>
            </a:solidFill>
            <a:round/>
            <a:headEnd/>
            <a:tailEnd/>
          </a:ln>
        </p:spPr>
        <p:txBody>
          <a:bodyPr/>
          <a:lstStyle/>
          <a:p>
            <a:endParaRPr lang="es-MX"/>
          </a:p>
        </p:txBody>
      </p:sp>
      <p:sp>
        <p:nvSpPr>
          <p:cNvPr id="57365" name="26 Flecha derecha"/>
          <p:cNvSpPr>
            <a:spLocks noChangeArrowheads="1"/>
          </p:cNvSpPr>
          <p:nvPr/>
        </p:nvSpPr>
        <p:spPr bwMode="auto">
          <a:xfrm rot="10800000">
            <a:off x="5795963" y="3573463"/>
            <a:ext cx="1439862" cy="431800"/>
          </a:xfrm>
          <a:prstGeom prst="rightArrow">
            <a:avLst>
              <a:gd name="adj1" fmla="val 50000"/>
              <a:gd name="adj2" fmla="val 50018"/>
            </a:avLst>
          </a:prstGeom>
          <a:solidFill>
            <a:schemeClr val="bg1"/>
          </a:solidFill>
          <a:ln w="9525" algn="ctr">
            <a:solidFill>
              <a:schemeClr val="tx1"/>
            </a:solidFill>
            <a:round/>
            <a:headEnd/>
            <a:tailEnd/>
          </a:ln>
        </p:spPr>
        <p:txBody>
          <a:bodyPr/>
          <a:lstStyle/>
          <a:p>
            <a:endParaRPr lang="es-MX"/>
          </a:p>
        </p:txBody>
      </p:sp>
      <p:sp>
        <p:nvSpPr>
          <p:cNvPr id="57366" name="27 Flecha derecha"/>
          <p:cNvSpPr>
            <a:spLocks noChangeArrowheads="1"/>
          </p:cNvSpPr>
          <p:nvPr/>
        </p:nvSpPr>
        <p:spPr bwMode="auto">
          <a:xfrm rot="-8229040">
            <a:off x="5635625" y="4652963"/>
            <a:ext cx="1227138" cy="431800"/>
          </a:xfrm>
          <a:prstGeom prst="rightArrow">
            <a:avLst>
              <a:gd name="adj1" fmla="val 50000"/>
              <a:gd name="adj2" fmla="val 50036"/>
            </a:avLst>
          </a:prstGeom>
          <a:solidFill>
            <a:schemeClr val="bg1"/>
          </a:solidFill>
          <a:ln w="9525" algn="ctr">
            <a:solidFill>
              <a:schemeClr val="tx1"/>
            </a:solidFill>
            <a:round/>
            <a:headEnd/>
            <a:tailEnd/>
          </a:ln>
        </p:spPr>
        <p:txBody>
          <a:bodyPr/>
          <a:lstStyle/>
          <a:p>
            <a:endParaRPr lang="es-MX"/>
          </a:p>
        </p:txBody>
      </p:sp>
    </p:spTree>
  </p:cSld>
  <p:clrMapOvr>
    <a:masterClrMapping/>
  </p:clrMapOvr>
  <p:transition spd="slow">
    <p:blinds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95536" y="260648"/>
            <a:ext cx="6120680" cy="707886"/>
          </a:xfrm>
          <a:prstGeom prst="rect">
            <a:avLst/>
          </a:prstGeom>
          <a:noFill/>
        </p:spPr>
        <p:txBody>
          <a:bodyPr>
            <a:spAutoFit/>
          </a:bodyPr>
          <a:lstStyle/>
          <a:p>
            <a:pPr algn="ctr">
              <a:defRPr/>
            </a:pPr>
            <a:r>
              <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Pirámide orientada al cliente</a:t>
            </a:r>
          </a:p>
        </p:txBody>
      </p:sp>
      <p:sp>
        <p:nvSpPr>
          <p:cNvPr id="58372" name="22 Triángulo isósceles"/>
          <p:cNvSpPr>
            <a:spLocks noChangeArrowheads="1"/>
          </p:cNvSpPr>
          <p:nvPr/>
        </p:nvSpPr>
        <p:spPr bwMode="auto">
          <a:xfrm>
            <a:off x="250825" y="1341438"/>
            <a:ext cx="3744913" cy="3527425"/>
          </a:xfrm>
          <a:prstGeom prst="triangle">
            <a:avLst>
              <a:gd name="adj" fmla="val 50000"/>
            </a:avLst>
          </a:prstGeom>
          <a:solidFill>
            <a:schemeClr val="accent1"/>
          </a:solidFill>
          <a:ln w="9525" algn="ctr">
            <a:solidFill>
              <a:schemeClr val="tx1"/>
            </a:solidFill>
            <a:round/>
            <a:headEnd/>
            <a:tailEnd/>
          </a:ln>
        </p:spPr>
        <p:txBody>
          <a:bodyPr/>
          <a:lstStyle/>
          <a:p>
            <a:endParaRPr lang="es-MX"/>
          </a:p>
        </p:txBody>
      </p:sp>
      <p:sp>
        <p:nvSpPr>
          <p:cNvPr id="58373" name="28 Triángulo isósceles"/>
          <p:cNvSpPr>
            <a:spLocks noChangeArrowheads="1"/>
          </p:cNvSpPr>
          <p:nvPr/>
        </p:nvSpPr>
        <p:spPr bwMode="auto">
          <a:xfrm rot="10800000">
            <a:off x="4643438" y="1412875"/>
            <a:ext cx="3744912" cy="3529013"/>
          </a:xfrm>
          <a:prstGeom prst="triangle">
            <a:avLst>
              <a:gd name="adj" fmla="val 50000"/>
            </a:avLst>
          </a:prstGeom>
          <a:solidFill>
            <a:schemeClr val="accent1"/>
          </a:solidFill>
          <a:ln w="9525" algn="ctr">
            <a:solidFill>
              <a:schemeClr val="tx1"/>
            </a:solidFill>
            <a:round/>
            <a:headEnd/>
            <a:tailEnd/>
          </a:ln>
        </p:spPr>
        <p:txBody>
          <a:bodyPr/>
          <a:lstStyle/>
          <a:p>
            <a:endParaRPr lang="es-MX"/>
          </a:p>
        </p:txBody>
      </p:sp>
      <p:pic>
        <p:nvPicPr>
          <p:cNvPr id="5837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484313"/>
            <a:ext cx="5032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148431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0" y="1484313"/>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1484313"/>
            <a:ext cx="5032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1484313"/>
            <a:ext cx="5032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1484313"/>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4292600"/>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1"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429260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2"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2138" y="4292600"/>
            <a:ext cx="50323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3"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4292600"/>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4292600"/>
            <a:ext cx="50323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292600"/>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8" name="47 Diagrama"/>
          <p:cNvGraphicFramePr/>
          <p:nvPr/>
        </p:nvGraphicFramePr>
        <p:xfrm>
          <a:off x="5652120" y="1988840"/>
          <a:ext cx="1679848" cy="2104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9" name="48 Diagrama"/>
          <p:cNvGraphicFramePr/>
          <p:nvPr/>
        </p:nvGraphicFramePr>
        <p:xfrm>
          <a:off x="1043608" y="2132856"/>
          <a:ext cx="2039888" cy="21760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58388"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59563" y="404813"/>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9"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92275" y="4941888"/>
            <a:ext cx="1179513"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3" name="52 Diagrama"/>
          <p:cNvGraphicFramePr/>
          <p:nvPr/>
        </p:nvGraphicFramePr>
        <p:xfrm>
          <a:off x="4644008" y="3501008"/>
          <a:ext cx="4295800" cy="4064000"/>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Tree>
  </p:cSld>
  <p:clrMapOvr>
    <a:masterClrMapping/>
  </p:clrMapOvr>
  <p:transition spd="slow">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6"/>
          <p:cNvSpPr txBox="1">
            <a:spLocks noChangeArrowheads="1"/>
          </p:cNvSpPr>
          <p:nvPr/>
        </p:nvSpPr>
        <p:spPr bwMode="auto">
          <a:xfrm>
            <a:off x="649288" y="458788"/>
            <a:ext cx="7815262" cy="1323975"/>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spcBef>
                <a:spcPct val="50000"/>
              </a:spcBef>
            </a:pPr>
            <a:r>
              <a:rPr lang="es-ES_tradnl" sz="4000" b="1">
                <a:solidFill>
                  <a:srgbClr val="14048A"/>
                </a:solidFill>
                <a:latin typeface="Trebuchet MS" pitchFamily="34" charset="0"/>
              </a:rPr>
              <a:t>Modelo de empresa de alta calidad……….</a:t>
            </a: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9222" name="1 Marcador de número de diapositiva"/>
          <p:cNvSpPr txBox="1">
            <a:spLocks/>
          </p:cNvSpPr>
          <p:nvPr/>
        </p:nvSpPr>
        <p:spPr bwMode="auto">
          <a:xfrm>
            <a:off x="6705600" y="6642100"/>
            <a:ext cx="233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r" eaLnBrk="1" hangingPunct="1"/>
            <a:fld id="{D2A48157-DB2F-4E47-8991-557FCBFCE4F2}" type="slidenum">
              <a:rPr lang="es-MX" b="1" i="0">
                <a:solidFill>
                  <a:schemeClr val="accent2"/>
                </a:solidFill>
                <a:latin typeface="Trebuchet MS" pitchFamily="34" charset="0"/>
              </a:rPr>
              <a:pPr algn="r" eaLnBrk="1" hangingPunct="1"/>
              <a:t>5</a:t>
            </a:fld>
            <a:endParaRPr lang="es-MX" b="1" i="0">
              <a:solidFill>
                <a:schemeClr val="accent2"/>
              </a:solidFill>
              <a:latin typeface="Trebuchet MS" pitchFamily="34" charset="0"/>
            </a:endParaRPr>
          </a:p>
        </p:txBody>
      </p:sp>
      <p:sp>
        <p:nvSpPr>
          <p:cNvPr id="12" name="11 CuadroTexto"/>
          <p:cNvSpPr txBox="1"/>
          <p:nvPr/>
        </p:nvSpPr>
        <p:spPr>
          <a:xfrm>
            <a:off x="323850" y="2420938"/>
            <a:ext cx="4319588" cy="3884612"/>
          </a:xfrm>
          <a:prstGeom prst="rect">
            <a:avLst/>
          </a:prstGeom>
          <a:noFill/>
        </p:spPr>
        <p:txBody>
          <a:bodyPr>
            <a:spAutoFit/>
          </a:bodyPr>
          <a:lstStyle/>
          <a:p>
            <a:pPr marL="342900" indent="-342900" eaLnBrk="0" hangingPunct="0">
              <a:spcBef>
                <a:spcPct val="20000"/>
              </a:spcBef>
              <a:defRPr/>
            </a:pPr>
            <a:r>
              <a:rPr lang="es-MX" sz="4400" b="1" i="0" kern="0" dirty="0"/>
              <a:t>Tiempos</a:t>
            </a:r>
          </a:p>
          <a:p>
            <a:pPr marL="342900" indent="-342900" eaLnBrk="0" hangingPunct="0">
              <a:spcBef>
                <a:spcPct val="20000"/>
              </a:spcBef>
              <a:defRPr/>
            </a:pPr>
            <a:r>
              <a:rPr lang="es-MX" sz="4400" b="1" i="0" kern="0" dirty="0"/>
              <a:t>Clientes</a:t>
            </a:r>
          </a:p>
          <a:p>
            <a:pPr marL="342900" indent="-342900" eaLnBrk="0" hangingPunct="0">
              <a:spcBef>
                <a:spcPct val="20000"/>
              </a:spcBef>
              <a:defRPr/>
            </a:pPr>
            <a:r>
              <a:rPr lang="es-MX" sz="4400" b="1" i="0" kern="0" dirty="0"/>
              <a:t>Percepciones</a:t>
            </a:r>
          </a:p>
          <a:p>
            <a:pPr marL="342900" indent="-342900" eaLnBrk="0" hangingPunct="0">
              <a:spcBef>
                <a:spcPct val="20000"/>
              </a:spcBef>
              <a:defRPr/>
            </a:pPr>
            <a:endParaRPr lang="es-MX" sz="4400" b="1" i="0" kern="0" dirty="0"/>
          </a:p>
          <a:p>
            <a:pPr>
              <a:defRPr/>
            </a:pPr>
            <a:endParaRPr lang="es-MX" sz="4400" b="1" dirty="0"/>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132856"/>
            <a:ext cx="3546992" cy="3467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347788"/>
            <a:ext cx="2695575" cy="2027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73343" y="692696"/>
            <a:ext cx="7797327"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Una filosofía hacia el cliente</a:t>
            </a:r>
          </a:p>
        </p:txBody>
      </p:sp>
      <p:graphicFrame>
        <p:nvGraphicFramePr>
          <p:cNvPr id="4" name="3 Diagrama"/>
          <p:cNvGraphicFramePr/>
          <p:nvPr/>
        </p:nvGraphicFramePr>
        <p:xfrm>
          <a:off x="1524000" y="1397000"/>
          <a:ext cx="636036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17304" y="2967335"/>
            <a:ext cx="2709396" cy="923330"/>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Ejemplos</a:t>
            </a:r>
          </a:p>
        </p:txBody>
      </p:sp>
      <p:pic>
        <p:nvPicPr>
          <p:cNvPr id="60420" name="Picture 7" descr="http://t0.gstatic.com/images?q=tbn:ANd9GcQGY7EWHV_UgJ34qDwT3rrtG6jEwJxDhkCpxfvEY8a-QHaW2aq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6788" y="85725"/>
            <a:ext cx="2628900"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7" descr="C:\Users\Public\Pictures\Sample Pictures\BUDGE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149725"/>
            <a:ext cx="31686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2" descr="http://t3.gstatic.com/images?q=tbn:ANd9GcQE_1pv9jneS1ATr1r0BTVjFW-uSZdfmGcVP96EnNhz1zQwTFeA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549275"/>
            <a:ext cx="4464050" cy="243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AutoShape 4" descr="data:image/jpeg;base64,/9j/4AAQSkZJRgABAQAAAQABAAD/2wCEAAkGBhIQEBUUEBQSEBUVFBcVFxAVEBQYFhgWFxUVFRYYFBcXHiYeFxojGRQXHy8gJCcpLSwsFh8xNTAqNSYrLikBCQoKDgwOGg8PGjAkHyQrKSwsLyovLDA0LCosLS8sLCwsLjQpLCwwKSwsLCwsLCwvLCwsLCwpLCwsLCwpLSwsKf/AABEIALEBHAMBIgACEQEDEQH/xAAcAAEAAQUBAQAAAAAAAAAAAAAABwEEBQYIAwL/xABREAABAwIDAwUKCAsGBQUAAAABAAIDBBEFEiEGBzETQVFhcRQiMjVygZGhsrMIFjNSc3SxwRg0QkNUYpSi0dLhIzZTY4PTJCWTo/AVZJKk4//EABsBAQACAwEBAAAAAAAAAAAAAAACBAEDBQYH/8QAOhEAAgEDAQQGBwcDBQAAAAAAAAECAwQRIQUSMXFBUWGBsdEGEzIzQpHhFBUiUnKhwRY08SQ1Q9Lw/9oADAMBAAIRAxEAPwCcURCgLGox2mjcWyTwMcOLXTMa4aX1BNxovP4zUf6TTftEX8y5x3w+Oqrtj9zGtMXeo7IVSnGe/wAVnh9TU6mDsH4zUf6TTftEX8yfGWj/AEmm/aIv5lx8i2/ci/P+31Mes7DsulxCKUXikZIOlj2uH7pXvdcZ0tW+JwfE50bhwexxa4dhbqpr3U72ZKiVtJXuDnu0iqDYFzh+RJzFxHB3OdDqbqndbKqUYucXlIlGaZMSKl1Vcg2BERAEREAREQHw+UN8IgDpJA+1fHdsfz2f/Nv8VHm/vxUPrEXsyLnVdWz2d9pp7+9jXHAhKeGdoRzNd4JDuwg/YvtQ98HT5Gr+ki9l6mFUbij6mq6ec4JJ5WQiItBkIiIAiIgCIiAIiIAit6yvjhYXzPZExvF73BrR2k6LywfGYauIS07xLGS4B4BsS1xa61+IuDqs4eM9AL1ERYAREQBUKqqFAcwb4fHVV2x+5jWmLc98Pjqq7Y/cxrTF7qz/ALeHJFaXE6B2a3OYbPRU8sjJS+SCKRxE7wMzo2udYc2pX3jG4ShfGe5nS08lu9cX52X/AF2uF7dhC3TYk/8ALaP6rB7piy1RUNY1znkMa0FznONgANSSTwC8lO8rxqPE3xZv3Vg46xPDn080kMoyvjeWOH6zTY2POOtedNUuje17CWuY4Pa4czmkEEecLLbaYw2sxConj8CSUlvkizWk9Fw0HzrF0VE6aRkcYzOkc1jR0ucQ0esr2MJOVJOfVqV3xOxKCp5SJj+GdjX26MzQfvVwoz3m7dVGCtpI6VsLw6N4PKNefkuTa22VzeZxWi/hBYj/AIVH/wBKX/cXkaWzq1aO/BaPtN7mkdDXVLrWt3e0cuIYfHUTBjXvdICGAhveyOaLAkngOlazvW3kVWFTQsp2wvEkbnHlGPJuHAC2VwVeFtUnV9SuOv7EsrGSTEXPP4QOI/4VH/0pf9xS1u82rkr8PFTU8mx2eQOyAtYGsPHvibacdVtr2NahHenwMKSZtd0uoJ2y37TukczDQ2KNpIFQ9gc9/Nma13etb0XBPZwWrQ74MXab91F36roYSPRkVinsm4nHe0XMw6iJX39+KR9Yi9mRc6qQ9qd6jsTwwwVEYZO2aN4ey+R7QHh1wfAdqOcg9SjxdvZlCdGlKE1h5/hGqby9Ccvg6fI1f0kXsvUwqHvg6fI1f0kXsvWb3h734sOcYKdoqKgeFdxEcdxcB5Grnfqi3WQuFeUp1bucYLL+hti8RJFul1zRPvsxZzriaOMX8BtPHl7O+BPrWzbI7+ZeVbHiLGOjcQO6I25XMufCe29nNHPax7eCzPZVxCO9hPkPWInK6LnuXf8A4gHECOjIBIB5OXhf6RZ/YDfBW4hiMNNMymayTlLlkcgd3sT3ixLyOLRzKE9mXEIObSwlniN9EypdWmJ4pFTROlne2KNgu57jYD+JPAAalQ3tJ8IF+Ytw+FoaNOWnuSesRtIt5yexVqFtVrvFNGXJLiTddLrmaTfTixdcTtb+qKeG3raT61l8I3/V0bh3THDUN57Axv8AMRdv7quy2RcJZ0feR9YjoNR9vc2+nwuOEUzYy6blByjwTkyZODeBJz8/RwK2LZHbOmxOHlKZxuLB8TtHsJ4Bw6DzEaH0qN/hG+DRds/2QrRZ0c3MadRc0+RKT0yiJcb2kqa1+eqmkmPNmd3o8ho71vmAXQ+5XxLB5U3vnrmZbrs3vbrqCmZTwCAsYXEZ4nF3fOLjchw5yV6K/tJVaKp0ktHyNMZYep08ixezOIPqKOnmktnlgjkdlFhmcwONhzC5WUXkGmm0ywERFgBUKqqFAcwb4fHVV2x+5jWmLc98Pjqq7Y/cxrTF7qz9xDkis+Js1JvLxOKNkcdVIxjGhjWgMsGtFmgd7zAK0xjbeurGZKmpllZ/hl1mnta0AHzresG3CyVNPDMKuNgliZJlMDiRnaHWJza2uvSv+DzUsjJiqYZXjhGY3Mv1B1yAe1U/tVjGXRnl9CW7IiZTnuc3cRR5a6WWKof+aZE8PZGSLEvI/OWNrfk36eEI1VK+J7mSNLHscWuYRqHA2IPXcLObE7ZTYZVNljJLCQJYb6SM5xb5w4g8x86sXtKpWotUpfUjFpPUkT4Rvh0Xkz/bCoZUwfCBqmy9wSMOZj4pXtcOdruRIPoKh9Q2Z/bR7/FmZ8Tpncp4mg8ub3z1ofwifxml+hf7YW+blPE0Hlze+etD+ET+M0v0L/bC49t/uD5y/k2P2CI1LNLizqfZF2UkGad8Nx0PeS/0sY4edRKpKrP7pQ/Xz9kq7V7FS9Wn+ZGqPSRtdb7ur3eMxWSV073shhDbhlg5znXsASDYANJOnOFoSnL4OvyNX9JF7L02hVlSt5Sg8PTxEFlmrb192UWFsjmpnPdE9/JuZIQS19i5pDgBdpDXceFuJvpGy6G3/wDitn1qP2JVzytezK06tDM3l5ZmawyY9yeI9zYdiU1r8kBJbpLIpHAekKIKmodI9z5CXOe4uc48S4m5J7SVKW67xLjH0LvcSqKSlrFfaKz7V4CXBGzbvNkRilc2Bzixga6SRzbZsjbCzb6XJIFzwvzqQN4e5umpaF9RRula6EBzmPeHBzLgOI0Ba4Xv0acFhPg/+NH/AFV/txKYd5niis+gd9yoX11Vp3cYxemmhKKTicplbrub8dU3+t7iVaUVuu5rx1Tf6vuJV2bv3E/0vwIR4mX337YOqaw0rD/Y0xsQDo6a3fE+TfKOg5ulRrGwuIA4k2A6zwV3jVSZKmZ7tS+WRx7XPcT9qtaeTK9rugg27DdYtqSpUVGPV+4byyfcH3B0TYWipfNLKWjM5sgY0OtqGADgDzkm9lEu8PZEYXWuga8yMLGyMc62bI64s62lwWuF+e11I/4RjP0J37UP9tRzvC2yGK1TZxEYLRNjyF+fwXPde9h8/h1LmWUb1Vs1s4eeOCUt3Ghb7DbUPw6tjmaTluGyt5nROIzg9nhDraFJfwiXgsoiNQTMQekWhsoVClHevVGXC8Hebkupzcnjfk4AfsVm4pJXVKp06r9jCf4WiLlLGwe5yDEaCOpfPNG55eCxrWEDI9zNL6/kqJ10zuV8SweVN756xtStOlSUoPDyZgsvU23BsMFNTxQNJcIo2RhxtchjQ0E259Feoi8i3l5ZvCIiwAqFVVCgOYN8Pjqq7Y/cxrTFue+Hx1VdsfuY1pi91Z+4hyRWfE642J8W0f1WD3TFmiFD2z+/SipqSCF8NU50UMcZLWxWJYxrSReQG1wvbEvhC03JO7np53SW70S8m1l+lxa5xI6gNekLyk7G4lN4g+Ju3lgjve+G/wDrNVktxjvb53Ix5vPdaYvevrnzyvllOd8ji9zulzjclUpKR8sjY42l73uDWtHEucbADzr11GHqqUYvoRoerN128lLsLwcu1Pc848zZI2j1ALQ1Ku+jBe5KbDIRqIoZYy62hcORzHzm5UVrTYzU6O8uGZeLMy4nTG5TxNB5c3vnrQ/hE/jNL9C/2wtt3H45C7DGwiRgkifJnjLgHAOeXtdY8RZ3HqK0PfxjcNRWxMhe2TkYi17mkFoc518txxIAF+i64ttCX3g9OmX8mx+wRipKrP7pQ/Xz9kqjZSg+jdJsi0t/N1hkPk53R/bIF2bxperb/OjXHpIvCnL4OvyNX9JF7L1BqmD4P+PQxOqKeR7WPkLHx5nAZsocHNF+cXBt29C17Ui3bSx2eJmHtGzb/wDxWz61H7uVc8qc/hA47F3NDTNe10hl5VzQQS1jWOaC63C5fp02KgxatkRat9elszPiStuu8S4x9C73EqikqXtztE6fC8UiZ4UjMjfKdDKB61ETgttq/wDUVl2rwMPgiSvg/wDjR/1V/txKYd5niis+gd9yg/ctjcVLijTM4MbLG+IPcbNDnFrm3J4XLbdpClze/tDFBhc0bnt5SdvJxx5hmOYjMbdAbc37OlcnaMJSvI4XHBOHsnM5W67m/HVN/q+4lWlFbrub8dU3+t7iVd679xP9L8DXHiarjEBZUTNOhbLI0jrD3A/YrQLcN7OCGlxWfSzZXcuw8xEmrvQ/OPMtPCnbz36UZLqRh8Sa4fg7sc0Hu1wuAfxYc4v89fX4OjP01/7MP51I2z+2FHU0rJY54g0MaXB0jWuYbC4kBPekFc/bxds3VWIzSU00ghu1jC2R7Q4MaGlwAPO657LLz9tVva9Rw38Y7Da1FI3v8HNn6a/9mH86xu+vCe5KLDKcOz8iyWPPa18rYRe2tlGtPilVI9rGTTuc5wa1omkuXONgOPSVKW/qkMVPhzCScjZGEkk3LWQjUnU8Fa3K1O5pKrPezno7COmHghxdM7lfEsHlTe+euZl0fuSxSJ2Exxh7M8b5A9hcA4ZpHPBte9iHDXtWzbKfqFz8xT4kiIvkO0+9fS8obwiIgCoVVUKA5g3wH/nVV2x+5jWmW7PSurMR2gYyV7TAx5abZja507FbfGeP9HZ+7/KrdP0staEVSlxjp09Hcb1s6vNbyXHkcuej0qobfhr1BdRfGeP9HZ+7/Kvpm1TAbinYD0ggH2VP+srT/wBn/qZ+67jq8PM53wXYiurCBT00zwfyywtYL85e+zfWpw3b7pWYaRPUFs1TawsO8iuLHJfVzraZjbTh15z46f5X/c/oq/HT/K/f/oqFz6VUa63d/C7E/IktmV18Ph5lhvZ2LfiVEBCLzQu5SNugzAiz2XOgJFiOto6VzVV0b4XlkrHRvabFj2lrgesHVdSfHT/K/wC5/RWtZtDFMLTUsUo6JA1/tNKzZelFtbR3HLK7/IS2bcP4fDzOZKendI4Mja6Rx0DGtLnE9QGpWW2j2RqMPbD3SBG+ZjniK/fNaCAM/MCejm510LR7QQw/I0sUX0Ya32Whe0m1jXeFA13a4H7Wq2/TC13k1w7/ACMfddx+Xw8zln/ziuiN0WHR1OA8jKMzJHTscOpzrG3Ws38Z4/0dn7v8q9Y9sA0WbCGjoDwB6gq156U2lxBRTxrnp8jMdm3C+Hw8znvbTYSpwyYtmaXRk/2dQGnI8c1z+S7pafWNVrd11PJteHAh0IcDxBfcHtBCsYcRpGOzMoaZjvnNjjB9IZdWaXphaqOJvL7/ACMPZlx+Xw8yAPihV9yPq3ROjgZl/tHjLmL3hg5MHV2ruPDTisL/AOcV1Q/bAOFnQgjoL7j1heXxnj/R2fu/ypD0xtVne/nyH3Xcfl8PM034OvyNX9JF7L15bxty0ksz6jDg0l5Ln0pcG98dS6InTU65SRrw6BvDtshG1xbA0WaXWDgL2BPM1aJ+EZ/7L/7X/wCalZX876vOvZ69ffzx1GmtbyoJKosEbP3f4k12U0VVfhpA4jzECxWfo9zlcYJp6sClZFDJJlcQ6R3JsLg0NabNHe2uT5lv+zO+8Vs/JGl5LvHOB7ozXLbaWyDmufMsrtdtu0UFSHR5Q6CRl8/O9hY22mpu4KxdbbqUK0beqlGTx0N8erijFO0lUg5xWUjmwrddzXjqm/1vcSrS7Lb91MxjxSKQDNybZXEdRjczjzavC9FfzULapKXBRfgVqcXKSiuJOe8fd+zFqcAERzx3MUpGmvFj7a5TYdhAPSDzpj2yVXQvLamCSOxtnykxnra8d6R510l8dP8AK/f/AKKjtsr8YvNn/ovC2npPQtlu72V1YfkdKWza7+HwOVr9ivcOwWoqXZaeGWYnmZG532DRdKfGGK9+5Yu2zf5V7t2xAFhEAOgPsPRZdB+mNpj8P8+RD7suOrw8zS91u6GSllbV14aHt1ip7h2V3z5CNMw5gL2Ot7hbbvQ2KOJ0WSKwmidykVzYE2IcwnmzA8ekBXI20P8AhebP/RXlPjk8ng0zu0vyj94LmffsK9ZVVLMlwwn5GZWNWC/Esd68zlfE8FnpnllRFJC4cz2EecHgR1jRWPoXY0Jkd8oxjR0Zy71ZbK2xKpp6dt3tYTzMDG3P8B1r0P8AUEYw3qkcLtePFFRW8nLdWr7DTKgOOH4eLhrDTUuVznBsWa0fKco4ggHk/BJB0z21WybBl/cwzEluWOxIAGfk28rkA0DM97ZdL5raWWdpSHMabWBaDl6LgaL3AXHdXfjouOpLGGVREUAEKIUBH2O/jMvlfcFYq+x38Zl8r7grFfNbv38/1PxPZW/uo8l4BERVzeEREAREQBERAEREAREQBERDBQhQ5tXspJRyEgF0JPeScQAeDX9BHXxUyL5cL6Gxvzfx6V3di7Zq7LqucFlPiuv6lK8tI3McPRrgyAqed0bg9jixzTcOBsQeoq7xHHqioAE0r5ADcNJ0v02Gl1Mjt3tPUG4pAb87WuYPS0gK8o9zNPe7oI29TpJHerMQvodP0mtbhqp9nk5Lg8LTk8nnp2UqWY+sWOb8CBqWjfM8Mia57jwa0ElSvsVsr3HGXSWM0gF7ahreOUHnN9Sf4KS8N3f08Is2zR82NjWDz24rM0+z8DOEbT1u74+tc/a19ebSp+ohFU4Pjl5b7NNMd5O3dC3lvtuT+SNDihc/RrXOPQ0E/YsjBs3UP/Iy9biB6uK3psYGgFh0AKuVeep7ApL25N8tPMtT2rN+zFI1WDYw/nJLdTR95/gsnT7KwN4gv8px+wWCy9kXTpbNtafCC79fEpTvK0+MvloeMNExngNa3saAvUmytq/Eo4W5nm3QOc9gWnYtj8k+ngM+YDx8o8/ZwULu+o2ccdPUiVva1Lh56OtmXxfaoNu2Czjzv5h5PT9natXllc8kuJcTxJOq+UXjru+q3UszenV0Ho7e1hQX4Vr1kjYf8lH5DfZCuVb4f8lH5DfZCuF9Ape7jyR5KftPmERFsIhCiFAR9jv4zL5X3BWKvsd/GZfK+4KxXzW79/P9T8T2dv7qPJeAREVY3BERAEREARUXtBRyP8Bj3djSfWpxhKWkVki5JcWeSLLU+y87uIawfrO19AuslT7Gj85IT1NaB6yr9LZd1U4Qxz0Kk76hDjL5GrL6YwuNmgk9AF/sW80+zVOz8jMelxJ9XBZGOBrfBaG9gA+xdOlsCo/eSS5a+RSntaPwR+ZodPgM7+EZHW6zft1WSg2OefDe1vU0E+s2W22Sy6VLYdtD2sspT2nWlwwjCU+yUDfCzP7XWHoCyVPhkUfgMY3rDRf0q6si6dO1o0vYgkU516k/ak2UypZVRWTSUsqoiAIqFeFXWsibmkcGj7eoDnKjKSissyk28I9yVg8Y2lbHdsdnu4X/ACR/E9Sw+KbTOlu1gLGdup7ejsWIfJdecvdsxw4UH3+R2LbZr0lV+XmVqKh0ji55Liec/d0BeaIvKSm5PLeWd6MVFYQREUSRI+H/ACUfkN9kK4Vvh/yUfkN9kK4X06l7uPJHiJ+0+YREWwiEKIUBH2O/jMvlfcFYrI4xA51TKGtc45+ABPMOhfUGzVQ/8jKP1iB6uK+eV7arVrz3It/ifR2nradanClHeaWi8DGItlg2MP5yQDqa37z/AAWRp9loG8Wl/lOP2CwVqlsW5nxSXM0z2nRjw1NJGvDXqV5T4PO/wY3dpGUetb5BRsZ4DWt7GgL2sunS9H4/8k/kUp7Wl8EfmadT7Hynw3MZ6XH+CyVPshEPDc9/qHq19a2CypZdKlsm1p/DnnqUp39efxY5FlT4NAzwY29pFz6Sr0NVUXRhThBYikuRUlKUtZPIsqWVUUyIREQBERAEREAREQBUJXnUVDWNLnkNA4krU8X2odJdsN2N+f8AlHs+aPWqd1eU7aOZ9y6yxQt51niPzMxi+0bIbtb37+jmHlH7lp9ZWvmdmkJcejmHYOZeKWXjL3aFa6eHpHq8z0dtaU6CytX1hEsllzcMu5QRLJZN1jKCJZCm6xlEj4f8lH5DfZCuFbYf8kzyG+yFcr6bS9iPJHiZ+0+YREWwiEKIgPkNVbKqIBZUsqogCIiAIiIAiIgCIiAIiIAiIgCIiAIiID5c2/HVU5IdA9AX2ixhA+OTHQPQE5MdA9AX2ibqM5Pjkh0D0BOSHQPQF9om6hlnxyQ6B6AnJDoHoC+0TdQyz45IdA9ATkh0D0BfaJuoZZQBVRFkwEREAREQBERAEREAREQBERAEREAREQBEVCgPCsxCOFuaV7Im/Oe9rR6XGy8MOx2nqfxeeGfn/s5WP068pNlDez1ANo8WqZawvfTU+kcAcQ2xeWxt0OlwwudbUnnWd2i3OujnhnwUspHsJLg+aXLcWLS02cde+DgTYiyvO3pwahUniWM8NF2MhvPoJVCqtQ2k3iRUU8dKIpaqqkaCKeEDS4NrudwvY9OgubL52e3jsqao0c8E1FUhuYQy5SHADMcjm8e914agHoVf1FTd3sace7r5Eso3FFouI73qOmqaiCdssbqcauswiQ3YA2MB1ySH31tYA3strwTFm1dPHPGHNbKwPa14AcAekAnVRnSnBKUlhMZR61WJwxECWSOIngHyNbfszHVfEGNU8hyxzQvPzWysJ9AKh/f3G11bQB9spa4OubaGWMHXm0urXePsngtNRmWhkjbO17AxkdVyhfdwzAtzOIs25vpwVunaRlGDcnmWejOP3IuROwKqtM2e2hNFgsFRibnMc2IZi4EyOuSIxY6l5bl89786x9PvjiDo3VNJV0kExAjq5WDkzcXubcBbW4vpqq/2eo21FZw8f4JZRIaLVdr94UGGOgE7ZHNnLrSMylrQ0su51zcizwdL8Fg6jfPDFOxk9LWU8MvgVMseUOF7Zww65dQdCTY8Ehb1ZrMY5+g3kSLdVUQ73t408AdTUrammcHhrqrkwI3sMea0MnEG7hqLHvTqtvwPb2J1A+pnjqKWOnDWvM8dnO71urBrmuXADpJWXbVFTVTGjGVnBt68KutjibmleyNt7Znva0X6LuNrrQDvitCKk0FYKQm3dX9nbwst8t+F9L346Kx31YjHU4JFNC4Pjknhe13SCyS2h4HqUo2s3OMJaZeDG8sEoxShwDmkOBAIcCCCDqCCOIX2sNsb4uo/qkHuWLMqtJYbRIIiLACIiAIiIAiIgCIiAIiIAiIgCIiAKjgqogIO3U1rMLxSso6pzYS8hrHPNmkxucWAOPzmSXF+K3XbbepFQSRRU7GV00hsYmTAZb2DLlod3znGwHUs1tPsFRYiQaqEOeBYStcWPA6MzeI14G4Vts5uyw+geJIIbyDhLI9z3DrbfRp6wAuhOtQqS9ZNPONV0N8OJDDWiNTxfH56rG+5KOOjpZo2AvrZYGyS35NrnCIka2a+wHOMx0CwdHFOzaunbU1DKuVrbOlZE2MD/h5SGljSbEA+tSXtHu5oa+UTTxuEosOVjkcxxDeGbKdei/HrVMO3bYfTzRTQw8nJCCGPEsnPmuX3PfuOd2rr83QpQuaUI6L4WuHS+nPHHYN1mgYJSMk2vqeUa1+UPe3MAbOEcQDhfnFypnAWFpdjqWOtfWMjIqJAQ6TlHkEENB70nKNGjgOZZtVa9VVHHHQkvkZSwQnv5iD62ga7UODmkX5jLGD9qrvO3aUmH0QqqFskMkUrLuEz3d645Qe+NwQ7LYhSdj+xdJXSRyVMZkdF4BEkjbah3BpAOrRxV/jGDxVcD4KhvKRyABzbkXsQ4aixGoB0VineunGnGLf4c57csw45yQ3vNxGWrwHDp3EuDnN5Y24ycm5mY20HfNf5yvvavZ6XuGI1+NMdTSFhjb3FmuQ0lpbyZzWDb69evFSnSbHUkVIaNsQdTnNeF73vHfHMbFxJHfa6HQ6hYSg3O4XDKJBC55aQWskme9jSP1Sddde+upwu4RWFphtrRPjz4DdZom9CnyR4Iwv5UNaG8oWFucDuYAlrtW3FtCsp8Icf8PS/TSewFIeP7H0tc6J1TGZDCSYyJHtyklpOjSL6sbx6FXaXZGlxFrG1cZkDCXNAkeyxIsfAIvooUruMZU5P4c57xu8SPd/ni6l+mHuHrYNsdsIIMI5ZjYK4ERRiMlskWdwBBkAvoMt7aagcFteL4BT1cPI1MbZY9O9dfQjgQQbg9YKxtHu+oIaaSmZA3kZTmewve7M4WscziSCLCxBFrLWq1PcjGSekm+aeDOHkjLaenrzgXLTVVIynkZE5tDDSxsbZ8jHNayQa3HhEC/guXltR/dKi+lZ9s63+m3PYYwObyL3ghwAfPI7IHWvyevenTwuPWspU7B0UlGyjfGXU8ZzMj5WS4ILiO/Dsx8M8TzqwrynHdSXCe9wS0I7rLnY3xdR/VYPcsWZVvQ0bYYmRRjKyNjWNFybNaA1oudToBxVwubJ5bZsCIiiAiIgCIiAIiIAiIgCIiAIiIAiIgCIiAoiIsAIiLIKoiIAVREQBERY6DDCIiMyEREMMKiIiMo+giIsgIiID/9k="/>
          <p:cNvSpPr>
            <a:spLocks noChangeAspect="1" noChangeArrowheads="1"/>
          </p:cNvSpPr>
          <p:nvPr/>
        </p:nvSpPr>
        <p:spPr bwMode="auto">
          <a:xfrm>
            <a:off x="41275" y="-820738"/>
            <a:ext cx="2705100" cy="16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1445" name="AutoShape 6" descr="data:image/jpeg;base64,/9j/4AAQSkZJRgABAQAAAQABAAD/2wCEAAkGBhIQEBUUEBQSEBUVFBcVFxAVEBQYFhgWFxUVFRYYFBcXHiYeFxojGRQXHy8gJCcpLSwsFh8xNTAqNSYrLikBCQoKDgwOGg8PGjAkHyQrKSwsLyovLDA0LCosLS8sLCwsLjQpLCwwKSwsLCwsLCwvLCwsLCwpLCwsLCwpLSwsKf/AABEIALEBHAMBIgACEQEDEQH/xAAcAAEAAQUBAQAAAAAAAAAAAAAABwEEBQYIAwL/xABREAABAwIDAwUKCAsGBQUAAAABAAIDBBEFEiEGBzETQVFhcRQiMjVygZGhsrMIFjNSc3SxwRg0QkNUYpSi0dLhIzZTY4PTJCWTo/AVZJKk4//EABsBAQACAwEBAAAAAAAAAAAAAAACBAEDBQYH/8QAOhEAAgEDAQQGBwcDBQAAAAAAAAECAwQRIQUSMXFBUWGBsdEGEzIzQpHhFBUiUnKhwRY08SQ1Q9Lw/9oADAMBAAIRAxEAPwCcURCgLGox2mjcWyTwMcOLXTMa4aX1BNxovP4zUf6TTftEX8y5x3w+Oqrtj9zGtMXeo7IVSnGe/wAVnh9TU6mDsH4zUf6TTftEX8yfGWj/AEmm/aIv5lx8i2/ci/P+31Mes7DsulxCKUXikZIOlj2uH7pXvdcZ0tW+JwfE50bhwexxa4dhbqpr3U72ZKiVtJXuDnu0iqDYFzh+RJzFxHB3OdDqbqndbKqUYucXlIlGaZMSKl1Vcg2BERAEREAREQHw+UN8IgDpJA+1fHdsfz2f/Nv8VHm/vxUPrEXsyLnVdWz2d9pp7+9jXHAhKeGdoRzNd4JDuwg/YvtQ98HT5Gr+ki9l6mFUbij6mq6ec4JJ5WQiItBkIiIAiIgCIiAIiIAit6yvjhYXzPZExvF73BrR2k6LywfGYauIS07xLGS4B4BsS1xa61+IuDqs4eM9AL1ERYAREQBUKqqFAcwb4fHVV2x+5jWmLc98Pjqq7Y/cxrTF7qz/ALeHJFaXE6B2a3OYbPRU8sjJS+SCKRxE7wMzo2udYc2pX3jG4ShfGe5nS08lu9cX52X/AF2uF7dhC3TYk/8ALaP6rB7piy1RUNY1znkMa0FznONgANSSTwC8lO8rxqPE3xZv3Vg46xPDn080kMoyvjeWOH6zTY2POOtedNUuje17CWuY4Pa4czmkEEecLLbaYw2sxConj8CSUlvkizWk9Fw0HzrF0VE6aRkcYzOkc1jR0ucQ0esr2MJOVJOfVqV3xOxKCp5SJj+GdjX26MzQfvVwoz3m7dVGCtpI6VsLw6N4PKNefkuTa22VzeZxWi/hBYj/AIVH/wBKX/cXkaWzq1aO/BaPtN7mkdDXVLrWt3e0cuIYfHUTBjXvdICGAhveyOaLAkngOlazvW3kVWFTQsp2wvEkbnHlGPJuHAC2VwVeFtUnV9SuOv7EsrGSTEXPP4QOI/4VH/0pf9xS1u82rkr8PFTU8mx2eQOyAtYGsPHvibacdVtr2NahHenwMKSZtd0uoJ2y37TukczDQ2KNpIFQ9gc9/Nma13etb0XBPZwWrQ74MXab91F36roYSPRkVinsm4nHe0XMw6iJX39+KR9Yi9mRc6qQ9qd6jsTwwwVEYZO2aN4ey+R7QHh1wfAdqOcg9SjxdvZlCdGlKE1h5/hGqby9Ccvg6fI1f0kXsvUwqHvg6fI1f0kXsvWb3h734sOcYKdoqKgeFdxEcdxcB5Grnfqi3WQuFeUp1bucYLL+hti8RJFul1zRPvsxZzriaOMX8BtPHl7O+BPrWzbI7+ZeVbHiLGOjcQO6I25XMufCe29nNHPax7eCzPZVxCO9hPkPWInK6LnuXf8A4gHECOjIBIB5OXhf6RZ/YDfBW4hiMNNMymayTlLlkcgd3sT3ixLyOLRzKE9mXEIObSwlniN9EypdWmJ4pFTROlne2KNgu57jYD+JPAAalQ3tJ8IF+Ytw+FoaNOWnuSesRtIt5yexVqFtVrvFNGXJLiTddLrmaTfTixdcTtb+qKeG3raT61l8I3/V0bh3THDUN57Axv8AMRdv7quy2RcJZ0feR9YjoNR9vc2+nwuOEUzYy6blByjwTkyZODeBJz8/RwK2LZHbOmxOHlKZxuLB8TtHsJ4Bw6DzEaH0qN/hG+DRds/2QrRZ0c3MadRc0+RKT0yiJcb2kqa1+eqmkmPNmd3o8ho71vmAXQ+5XxLB5U3vnrmZbrs3vbrqCmZTwCAsYXEZ4nF3fOLjchw5yV6K/tJVaKp0ktHyNMZYep08ixezOIPqKOnmktnlgjkdlFhmcwONhzC5WUXkGmm0ywERFgBUKqqFAcwb4fHVV2x+5jWmLc98Pjqq7Y/cxrTF7qz9xDkis+Js1JvLxOKNkcdVIxjGhjWgMsGtFmgd7zAK0xjbeurGZKmpllZ/hl1mnta0AHzresG3CyVNPDMKuNgliZJlMDiRnaHWJza2uvSv+DzUsjJiqYZXjhGY3Mv1B1yAe1U/tVjGXRnl9CW7IiZTnuc3cRR5a6WWKof+aZE8PZGSLEvI/OWNrfk36eEI1VK+J7mSNLHscWuYRqHA2IPXcLObE7ZTYZVNljJLCQJYb6SM5xb5w4g8x86sXtKpWotUpfUjFpPUkT4Rvh0Xkz/bCoZUwfCBqmy9wSMOZj4pXtcOdruRIPoKh9Q2Z/bR7/FmZ8Tpncp4mg8ub3z1ofwifxml+hf7YW+blPE0Hlze+etD+ET+M0v0L/bC49t/uD5y/k2P2CI1LNLizqfZF2UkGad8Nx0PeS/0sY4edRKpKrP7pQ/Xz9kq7V7FS9Wn+ZGqPSRtdb7ur3eMxWSV073shhDbhlg5znXsASDYANJOnOFoSnL4OvyNX9JF7L02hVlSt5Sg8PTxEFlmrb192UWFsjmpnPdE9/JuZIQS19i5pDgBdpDXceFuJvpGy6G3/wDitn1qP2JVzytezK06tDM3l5ZmawyY9yeI9zYdiU1r8kBJbpLIpHAekKIKmodI9z5CXOe4uc48S4m5J7SVKW67xLjH0LvcSqKSlrFfaKz7V4CXBGzbvNkRilc2Bzixga6SRzbZsjbCzb6XJIFzwvzqQN4e5umpaF9RRula6EBzmPeHBzLgOI0Ba4Xv0acFhPg/+NH/AFV/txKYd5niis+gd9yoX11Vp3cYxemmhKKTicplbrub8dU3+t7iVaUVuu5rx1Tf6vuJV2bv3E/0vwIR4mX337YOqaw0rD/Y0xsQDo6a3fE+TfKOg5ulRrGwuIA4k2A6zwV3jVSZKmZ7tS+WRx7XPcT9qtaeTK9rugg27DdYtqSpUVGPV+4byyfcH3B0TYWipfNLKWjM5sgY0OtqGADgDzkm9lEu8PZEYXWuga8yMLGyMc62bI64s62lwWuF+e11I/4RjP0J37UP9tRzvC2yGK1TZxEYLRNjyF+fwXPde9h8/h1LmWUb1Vs1s4eeOCUt3Ghb7DbUPw6tjmaTluGyt5nROIzg9nhDraFJfwiXgsoiNQTMQekWhsoVClHevVGXC8Hebkupzcnjfk4AfsVm4pJXVKp06r9jCf4WiLlLGwe5yDEaCOpfPNG55eCxrWEDI9zNL6/kqJ10zuV8SweVN756xtStOlSUoPDyZgsvU23BsMFNTxQNJcIo2RhxtchjQ0E259Feoi8i3l5ZvCIiwAqFVVCgOYN8Pjqq7Y/cxrTFue+Hx1VdsfuY1pi91Z+4hyRWfE642J8W0f1WD3TFmiFD2z+/SipqSCF8NU50UMcZLWxWJYxrSReQG1wvbEvhC03JO7np53SW70S8m1l+lxa5xI6gNekLyk7G4lN4g+Ju3lgjve+G/wDrNVktxjvb53Ix5vPdaYvevrnzyvllOd8ji9zulzjclUpKR8sjY42l73uDWtHEucbADzr11GHqqUYvoRoerN128lLsLwcu1Pc848zZI2j1ALQ1Ku+jBe5KbDIRqIoZYy62hcORzHzm5UVrTYzU6O8uGZeLMy4nTG5TxNB5c3vnrQ/hE/jNL9C/2wtt3H45C7DGwiRgkifJnjLgHAOeXtdY8RZ3HqK0PfxjcNRWxMhe2TkYi17mkFoc518txxIAF+i64ttCX3g9OmX8mx+wRipKrP7pQ/Xz9kqjZSg+jdJsi0t/N1hkPk53R/bIF2bxperb/OjXHpIvCnL4OvyNX9JF7L1BqmD4P+PQxOqKeR7WPkLHx5nAZsocHNF+cXBt29C17Ui3bSx2eJmHtGzb/wDxWz61H7uVc8qc/hA47F3NDTNe10hl5VzQQS1jWOaC63C5fp02KgxatkRat9elszPiStuu8S4x9C73EqikqXtztE6fC8UiZ4UjMjfKdDKB61ETgttq/wDUVl2rwMPgiSvg/wDjR/1V/txKYd5niis+gd9yg/ctjcVLijTM4MbLG+IPcbNDnFrm3J4XLbdpClze/tDFBhc0bnt5SdvJxx5hmOYjMbdAbc37OlcnaMJSvI4XHBOHsnM5W67m/HVN/q+4lWlFbrub8dU3+t7iVd679xP9L8DXHiarjEBZUTNOhbLI0jrD3A/YrQLcN7OCGlxWfSzZXcuw8xEmrvQ/OPMtPCnbz36UZLqRh8Sa4fg7sc0Hu1wuAfxYc4v89fX4OjP01/7MP51I2z+2FHU0rJY54g0MaXB0jWuYbC4kBPekFc/bxds3VWIzSU00ghu1jC2R7Q4MaGlwAPO657LLz9tVva9Rw38Y7Da1FI3v8HNn6a/9mH86xu+vCe5KLDKcOz8iyWPPa18rYRe2tlGtPilVI9rGTTuc5wa1omkuXONgOPSVKW/qkMVPhzCScjZGEkk3LWQjUnU8Fa3K1O5pKrPezno7COmHghxdM7lfEsHlTe+euZl0fuSxSJ2Exxh7M8b5A9hcA4ZpHPBte9iHDXtWzbKfqFz8xT4kiIvkO0+9fS8obwiIgCoVVUKA5g3wH/nVV2x+5jWmW7PSurMR2gYyV7TAx5abZja507FbfGeP9HZ+7/KrdP0staEVSlxjp09Hcb1s6vNbyXHkcuej0qobfhr1BdRfGeP9HZ+7/Kvpm1TAbinYD0ggH2VP+srT/wBn/qZ+67jq8PM53wXYiurCBT00zwfyywtYL85e+zfWpw3b7pWYaRPUFs1TawsO8iuLHJfVzraZjbTh15z46f5X/c/oq/HT/K/f/oqFz6VUa63d/C7E/IktmV18Ph5lhvZ2LfiVEBCLzQu5SNugzAiz2XOgJFiOto6VzVV0b4XlkrHRvabFj2lrgesHVdSfHT/K/wC5/RWtZtDFMLTUsUo6JA1/tNKzZelFtbR3HLK7/IS2bcP4fDzOZKendI4Mja6Rx0DGtLnE9QGpWW2j2RqMPbD3SBG+ZjniK/fNaCAM/MCejm510LR7QQw/I0sUX0Ya32Whe0m1jXeFA13a4H7Wq2/TC13k1w7/ACMfddx+Xw8zln/ziuiN0WHR1OA8jKMzJHTscOpzrG3Ws38Z4/0dn7v8q9Y9sA0WbCGjoDwB6gq156U2lxBRTxrnp8jMdm3C+Hw8znvbTYSpwyYtmaXRk/2dQGnI8c1z+S7pafWNVrd11PJteHAh0IcDxBfcHtBCsYcRpGOzMoaZjvnNjjB9IZdWaXphaqOJvL7/ACMPZlx+Xw8yAPihV9yPq3ROjgZl/tHjLmL3hg5MHV2ruPDTisL/AOcV1Q/bAOFnQgjoL7j1heXxnj/R2fu/ypD0xtVne/nyH3Xcfl8PM034OvyNX9JF7L15bxty0ksz6jDg0l5Ln0pcG98dS6InTU65SRrw6BvDtshG1xbA0WaXWDgL2BPM1aJ+EZ/7L/7X/wCalZX876vOvZ69ffzx1GmtbyoJKosEbP3f4k12U0VVfhpA4jzECxWfo9zlcYJp6sClZFDJJlcQ6R3JsLg0NabNHe2uT5lv+zO+8Vs/JGl5LvHOB7ozXLbaWyDmufMsrtdtu0UFSHR5Q6CRl8/O9hY22mpu4KxdbbqUK0beqlGTx0N8erijFO0lUg5xWUjmwrddzXjqm/1vcSrS7Lb91MxjxSKQDNybZXEdRjczjzavC9FfzULapKXBRfgVqcXKSiuJOe8fd+zFqcAERzx3MUpGmvFj7a5TYdhAPSDzpj2yVXQvLamCSOxtnykxnra8d6R510l8dP8AK/f/AKKjtsr8YvNn/ovC2npPQtlu72V1YfkdKWza7+HwOVr9ivcOwWoqXZaeGWYnmZG532DRdKfGGK9+5Yu2zf5V7t2xAFhEAOgPsPRZdB+mNpj8P8+RD7suOrw8zS91u6GSllbV14aHt1ip7h2V3z5CNMw5gL2Ot7hbbvQ2KOJ0WSKwmidykVzYE2IcwnmzA8ekBXI20P8AhebP/RXlPjk8ng0zu0vyj94LmffsK9ZVVLMlwwn5GZWNWC/Esd68zlfE8FnpnllRFJC4cz2EecHgR1jRWPoXY0Jkd8oxjR0Zy71ZbK2xKpp6dt3tYTzMDG3P8B1r0P8AUEYw3qkcLtePFFRW8nLdWr7DTKgOOH4eLhrDTUuVznBsWa0fKco4ggHk/BJB0z21WybBl/cwzEluWOxIAGfk28rkA0DM97ZdL5raWWdpSHMabWBaDl6LgaL3AXHdXfjouOpLGGVREUAEKIUBH2O/jMvlfcFYq+x38Zl8r7grFfNbv38/1PxPZW/uo8l4BERVzeEREAREQBERAEREAREQBERDBQhQ5tXspJRyEgF0JPeScQAeDX9BHXxUyL5cL6Gxvzfx6V3di7Zq7LqucFlPiuv6lK8tI3McPRrgyAqed0bg9jixzTcOBsQeoq7xHHqioAE0r5ADcNJ0v02Gl1Mjt3tPUG4pAb87WuYPS0gK8o9zNPe7oI29TpJHerMQvodP0mtbhqp9nk5Lg8LTk8nnp2UqWY+sWOb8CBqWjfM8Mia57jwa0ElSvsVsr3HGXSWM0gF7ahreOUHnN9Sf4KS8N3f08Is2zR82NjWDz24rM0+z8DOEbT1u74+tc/a19ebSp+ohFU4Pjl5b7NNMd5O3dC3lvtuT+SNDihc/RrXOPQ0E/YsjBs3UP/Iy9biB6uK3psYGgFh0AKuVeep7ApL25N8tPMtT2rN+zFI1WDYw/nJLdTR95/gsnT7KwN4gv8px+wWCy9kXTpbNtafCC79fEpTvK0+MvloeMNExngNa3saAvUmytq/Eo4W5nm3QOc9gWnYtj8k+ngM+YDx8o8/ZwULu+o2ccdPUiVva1Lh56OtmXxfaoNu2Czjzv5h5PT9natXllc8kuJcTxJOq+UXjru+q3UszenV0Ho7e1hQX4Vr1kjYf8lH5DfZCuVb4f8lH5DfZCuF9Ape7jyR5KftPmERFsIhCiFAR9jv4zL5X3BWKvsd/GZfK+4KxXzW79/P9T8T2dv7qPJeAREVY3BERAEREARUXtBRyP8Bj3djSfWpxhKWkVki5JcWeSLLU+y87uIawfrO19AuslT7Gj85IT1NaB6yr9LZd1U4Qxz0Kk76hDjL5GrL6YwuNmgk9AF/sW80+zVOz8jMelxJ9XBZGOBrfBaG9gA+xdOlsCo/eSS5a+RSntaPwR+ZodPgM7+EZHW6zft1WSg2OefDe1vU0E+s2W22Sy6VLYdtD2sspT2nWlwwjCU+yUDfCzP7XWHoCyVPhkUfgMY3rDRf0q6si6dO1o0vYgkU516k/ak2UypZVRWTSUsqoiAIqFeFXWsibmkcGj7eoDnKjKSissyk28I9yVg8Y2lbHdsdnu4X/ACR/E9Sw+KbTOlu1gLGdup7ejsWIfJdecvdsxw4UH3+R2LbZr0lV+XmVqKh0ji55Liec/d0BeaIvKSm5PLeWd6MVFYQREUSRI+H/ACUfkN9kK4Vvh/yUfkN9kK4X06l7uPJHiJ+0+YREWwiEKIUBH2O/jMvlfcFYrI4xA51TKGtc45+ABPMOhfUGzVQ/8jKP1iB6uK+eV7arVrz3It/ifR2nradanClHeaWi8DGItlg2MP5yQDqa37z/AAWRp9loG8Wl/lOP2CwVqlsW5nxSXM0z2nRjw1NJGvDXqV5T4PO/wY3dpGUetb5BRsZ4DWt7GgL2sunS9H4/8k/kUp7Wl8EfmadT7Hynw3MZ6XH+CyVPshEPDc9/qHq19a2CypZdKlsm1p/DnnqUp39efxY5FlT4NAzwY29pFz6Sr0NVUXRhThBYikuRUlKUtZPIsqWVUUyIREQBERAEREAREQBUJXnUVDWNLnkNA4krU8X2odJdsN2N+f8AlHs+aPWqd1eU7aOZ9y6yxQt51niPzMxi+0bIbtb37+jmHlH7lp9ZWvmdmkJcejmHYOZeKWXjL3aFa6eHpHq8z0dtaU6CytX1hEsllzcMu5QRLJZN1jKCJZCm6xlEj4f8lH5DfZCuFbYf8kzyG+yFcr6bS9iPJHiZ+0+YREWwiEKIgPkNVbKqIBZUsqogCIiAIiIAiIgCIiAIiIAiIgCIiAIiID5c2/HVU5IdA9AX2ixhA+OTHQPQE5MdA9AX2ibqM5Pjkh0D0BOSHQPQF9om6hlnxyQ6B6AnJDoHoC+0TdQyz45IdA9ATkh0D0BfaJuoZZQBVRFkwEREAREQBERAEREAREQBERAEREAREQBEVCgPCsxCOFuaV7Im/Oe9rR6XGy8MOx2nqfxeeGfn/s5WP068pNlDez1ANo8WqZawvfTU+kcAcQ2xeWxt0OlwwudbUnnWd2i3OujnhnwUspHsJLg+aXLcWLS02cde+DgTYiyvO3pwahUniWM8NF2MhvPoJVCqtQ2k3iRUU8dKIpaqqkaCKeEDS4NrudwvY9OgubL52e3jsqao0c8E1FUhuYQy5SHADMcjm8e914agHoVf1FTd3sace7r5Eso3FFouI73qOmqaiCdssbqcauswiQ3YA2MB1ySH31tYA3strwTFm1dPHPGHNbKwPa14AcAekAnVRnSnBKUlhMZR61WJwxECWSOIngHyNbfszHVfEGNU8hyxzQvPzWysJ9AKh/f3G11bQB9spa4OubaGWMHXm0urXePsngtNRmWhkjbO17AxkdVyhfdwzAtzOIs25vpwVunaRlGDcnmWejOP3IuROwKqtM2e2hNFgsFRibnMc2IZi4EyOuSIxY6l5bl89786x9PvjiDo3VNJV0kExAjq5WDkzcXubcBbW4vpqq/2eo21FZw8f4JZRIaLVdr94UGGOgE7ZHNnLrSMylrQ0su51zcizwdL8Fg6jfPDFOxk9LWU8MvgVMseUOF7Zww65dQdCTY8Ehb1ZrMY5+g3kSLdVUQ73t408AdTUrammcHhrqrkwI3sMea0MnEG7hqLHvTqtvwPb2J1A+pnjqKWOnDWvM8dnO71urBrmuXADpJWXbVFTVTGjGVnBt68KutjibmleyNt7Znva0X6LuNrrQDvitCKk0FYKQm3dX9nbwst8t+F9L346Kx31YjHU4JFNC4Pjknhe13SCyS2h4HqUo2s3OMJaZeDG8sEoxShwDmkOBAIcCCCDqCCOIX2sNsb4uo/qkHuWLMqtJYbRIIiLACIiAIiIAiIgCIiAIiIAiIgCIiAKjgqogIO3U1rMLxSso6pzYS8hrHPNmkxucWAOPzmSXF+K3XbbepFQSRRU7GV00hsYmTAZb2DLlod3znGwHUs1tPsFRYiQaqEOeBYStcWPA6MzeI14G4Vts5uyw+geJIIbyDhLI9z3DrbfRp6wAuhOtQqS9ZNPONV0N8OJDDWiNTxfH56rG+5KOOjpZo2AvrZYGyS35NrnCIka2a+wHOMx0CwdHFOzaunbU1DKuVrbOlZE2MD/h5SGljSbEA+tSXtHu5oa+UTTxuEosOVjkcxxDeGbKdei/HrVMO3bYfTzRTQw8nJCCGPEsnPmuX3PfuOd2rr83QpQuaUI6L4WuHS+nPHHYN1mgYJSMk2vqeUa1+UPe3MAbOEcQDhfnFypnAWFpdjqWOtfWMjIqJAQ6TlHkEENB70nKNGjgOZZtVa9VVHHHQkvkZSwQnv5iD62ga7UODmkX5jLGD9qrvO3aUmH0QqqFskMkUrLuEz3d645Qe+NwQ7LYhSdj+xdJXSRyVMZkdF4BEkjbah3BpAOrRxV/jGDxVcD4KhvKRyABzbkXsQ4aixGoB0VineunGnGLf4c57csw45yQ3vNxGWrwHDp3EuDnN5Y24ycm5mY20HfNf5yvvavZ6XuGI1+NMdTSFhjb3FmuQ0lpbyZzWDb69evFSnSbHUkVIaNsQdTnNeF73vHfHMbFxJHfa6HQ6hYSg3O4XDKJBC55aQWskme9jSP1Sddde+upwu4RWFphtrRPjz4DdZom9CnyR4Iwv5UNaG8oWFucDuYAlrtW3FtCsp8Icf8PS/TSewFIeP7H0tc6J1TGZDCSYyJHtyklpOjSL6sbx6FXaXZGlxFrG1cZkDCXNAkeyxIsfAIvooUruMZU5P4c57xu8SPd/ni6l+mHuHrYNsdsIIMI5ZjYK4ERRiMlskWdwBBkAvoMt7aagcFteL4BT1cPI1MbZY9O9dfQjgQQbg9YKxtHu+oIaaSmZA3kZTmewve7M4WscziSCLCxBFrLWq1PcjGSekm+aeDOHkjLaenrzgXLTVVIynkZE5tDDSxsbZ8jHNayQa3HhEC/guXltR/dKi+lZ9s63+m3PYYwObyL3ghwAfPI7IHWvyevenTwuPWspU7B0UlGyjfGXU8ZzMj5WS4ILiO/Dsx8M8TzqwrynHdSXCe9wS0I7rLnY3xdR/VYPcsWZVvQ0bYYmRRjKyNjWNFybNaA1oudToBxVwubJ5bZsCIiiAiIgCIiAIiIAiIgCIiAIiIAiIgCIiAoiIsAIiLIKoiIAVREQBERY6DDCIiMyEREMMKiIiMo+giIsgIiID/9k="/>
          <p:cNvSpPr>
            <a:spLocks noChangeAspect="1" noChangeArrowheads="1"/>
          </p:cNvSpPr>
          <p:nvPr/>
        </p:nvSpPr>
        <p:spPr bwMode="auto">
          <a:xfrm>
            <a:off x="41275" y="-820738"/>
            <a:ext cx="2705100" cy="16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61446" name="Picture 7" descr="http://t0.gstatic.com/images?q=tbn:ANd9GcQGY7EWHV_UgJ34qDwT3rrtG6jEwJxDhkCpxfvEY8a-QHaW2aq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04813"/>
            <a:ext cx="3317875" cy="303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6 CuadroTexto"/>
          <p:cNvSpPr txBox="1">
            <a:spLocks noChangeArrowheads="1"/>
          </p:cNvSpPr>
          <p:nvPr/>
        </p:nvSpPr>
        <p:spPr bwMode="auto">
          <a:xfrm>
            <a:off x="539750" y="3357563"/>
            <a:ext cx="79930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400"/>
              <a:t>Primer lugar en encuesta FUNDACION INTERNACIONAL DE PASAJEROS DE EU</a:t>
            </a:r>
          </a:p>
          <a:p>
            <a:pPr eaLnBrk="1" hangingPunct="1"/>
            <a:r>
              <a:rPr lang="es-MX" sz="2400"/>
              <a:t>Compromiso en innovar, mejorar la calidad  y ayudar a sus empleados a servir mejor a sus clientes.</a:t>
            </a:r>
          </a:p>
          <a:p>
            <a:pPr eaLnBrk="1" hangingPunct="1"/>
            <a:r>
              <a:rPr lang="es-MX" sz="2400"/>
              <a:t>Sistema de reservaciones “Sabre”</a:t>
            </a:r>
          </a:p>
          <a:p>
            <a:pPr eaLnBrk="1" hangingPunct="1"/>
            <a:r>
              <a:rPr lang="es-MX" sz="2400"/>
              <a:t>Cultura de calidad interna.</a:t>
            </a:r>
          </a:p>
        </p:txBody>
      </p:sp>
    </p:spTree>
  </p:cSld>
  <p:clrMapOvr>
    <a:masterClrMapping/>
  </p:clrMapOvr>
  <p:transition>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AutoShape 4" descr="data:image/jpeg;base64,/9j/4AAQSkZJRgABAQAAAQABAAD/2wCEAAkGBhIQEBUUEBQSEBUVFBcVFxAVEBQYFhgWFxUVFRYYFBcXHiYeFxojGRQXHy8gJCcpLSwsFh8xNTAqNSYrLikBCQoKDgwOGg8PGjAkHyQrKSwsLyovLDA0LCosLS8sLCwsLjQpLCwwKSwsLCwsLCwvLCwsLCwpLCwsLCwpLSwsKf/AABEIALEBHAMBIgACEQEDEQH/xAAcAAEAAQUBAQAAAAAAAAAAAAAABwEEBQYIAwL/xABREAABAwIDAwUKCAsGBQUAAAABAAIDBBEFEiEGBzETQVFhcRQiMjVygZGhsrMIFjNSc3SxwRg0QkNUYpSi0dLhIzZTY4PTJCWTo/AVZJKk4//EABsBAQACAwEBAAAAAAAAAAAAAAACBAEDBQYH/8QAOhEAAgEDAQQGBwcDBQAAAAAAAAECAwQRIQUSMXFBUWGBsdEGEzIzQpHhFBUiUnKhwRY08SQ1Q9Lw/9oADAMBAAIRAxEAPwCcURCgLGox2mjcWyTwMcOLXTMa4aX1BNxovP4zUf6TTftEX8y5x3w+Oqrtj9zGtMXeo7IVSnGe/wAVnh9TU6mDsH4zUf6TTftEX8yfGWj/AEmm/aIv5lx8i2/ci/P+31Mes7DsulxCKUXikZIOlj2uH7pXvdcZ0tW+JwfE50bhwexxa4dhbqpr3U72ZKiVtJXuDnu0iqDYFzh+RJzFxHB3OdDqbqndbKqUYucXlIlGaZMSKl1Vcg2BERAEREAREQHw+UN8IgDpJA+1fHdsfz2f/Nv8VHm/vxUPrEXsyLnVdWz2d9pp7+9jXHAhKeGdoRzNd4JDuwg/YvtQ98HT5Gr+ki9l6mFUbij6mq6ec4JJ5WQiItBkIiIAiIgCIiAIiIAit6yvjhYXzPZExvF73BrR2k6LywfGYauIS07xLGS4B4BsS1xa61+IuDqs4eM9AL1ERYAREQBUKqqFAcwb4fHVV2x+5jWmLc98Pjqq7Y/cxrTF7qz/ALeHJFaXE6B2a3OYbPRU8sjJS+SCKRxE7wMzo2udYc2pX3jG4ShfGe5nS08lu9cX52X/AF2uF7dhC3TYk/8ALaP6rB7piy1RUNY1znkMa0FznONgANSSTwC8lO8rxqPE3xZv3Vg46xPDn080kMoyvjeWOH6zTY2POOtedNUuje17CWuY4Pa4czmkEEecLLbaYw2sxConj8CSUlvkizWk9Fw0HzrF0VE6aRkcYzOkc1jR0ucQ0esr2MJOVJOfVqV3xOxKCp5SJj+GdjX26MzQfvVwoz3m7dVGCtpI6VsLw6N4PKNefkuTa22VzeZxWi/hBYj/AIVH/wBKX/cXkaWzq1aO/BaPtN7mkdDXVLrWt3e0cuIYfHUTBjXvdICGAhveyOaLAkngOlazvW3kVWFTQsp2wvEkbnHlGPJuHAC2VwVeFtUnV9SuOv7EsrGSTEXPP4QOI/4VH/0pf9xS1u82rkr8PFTU8mx2eQOyAtYGsPHvibacdVtr2NahHenwMKSZtd0uoJ2y37TukczDQ2KNpIFQ9gc9/Nma13etb0XBPZwWrQ74MXab91F36roYSPRkVinsm4nHe0XMw6iJX39+KR9Yi9mRc6qQ9qd6jsTwwwVEYZO2aN4ey+R7QHh1wfAdqOcg9SjxdvZlCdGlKE1h5/hGqby9Ccvg6fI1f0kXsvUwqHvg6fI1f0kXsvWb3h734sOcYKdoqKgeFdxEcdxcB5Grnfqi3WQuFeUp1bucYLL+hti8RJFul1zRPvsxZzriaOMX8BtPHl7O+BPrWzbI7+ZeVbHiLGOjcQO6I25XMufCe29nNHPax7eCzPZVxCO9hPkPWInK6LnuXf8A4gHECOjIBIB5OXhf6RZ/YDfBW4hiMNNMymayTlLlkcgd3sT3ixLyOLRzKE9mXEIObSwlniN9EypdWmJ4pFTROlne2KNgu57jYD+JPAAalQ3tJ8IF+Ytw+FoaNOWnuSesRtIt5yexVqFtVrvFNGXJLiTddLrmaTfTixdcTtb+qKeG3raT61l8I3/V0bh3THDUN57Axv8AMRdv7quy2RcJZ0feR9YjoNR9vc2+nwuOEUzYy6blByjwTkyZODeBJz8/RwK2LZHbOmxOHlKZxuLB8TtHsJ4Bw6DzEaH0qN/hG+DRds/2QrRZ0c3MadRc0+RKT0yiJcb2kqa1+eqmkmPNmd3o8ho71vmAXQ+5XxLB5U3vnrmZbrs3vbrqCmZTwCAsYXEZ4nF3fOLjchw5yV6K/tJVaKp0ktHyNMZYep08ixezOIPqKOnmktnlgjkdlFhmcwONhzC5WUXkGmm0ywERFgBUKqqFAcwb4fHVV2x+5jWmLc98Pjqq7Y/cxrTF7qz9xDkis+Js1JvLxOKNkcdVIxjGhjWgMsGtFmgd7zAK0xjbeurGZKmpllZ/hl1mnta0AHzresG3CyVNPDMKuNgliZJlMDiRnaHWJza2uvSv+DzUsjJiqYZXjhGY3Mv1B1yAe1U/tVjGXRnl9CW7IiZTnuc3cRR5a6WWKof+aZE8PZGSLEvI/OWNrfk36eEI1VK+J7mSNLHscWuYRqHA2IPXcLObE7ZTYZVNljJLCQJYb6SM5xb5w4g8x86sXtKpWotUpfUjFpPUkT4Rvh0Xkz/bCoZUwfCBqmy9wSMOZj4pXtcOdruRIPoKh9Q2Z/bR7/FmZ8Tpncp4mg8ub3z1ofwifxml+hf7YW+blPE0Hlze+etD+ET+M0v0L/bC49t/uD5y/k2P2CI1LNLizqfZF2UkGad8Nx0PeS/0sY4edRKpKrP7pQ/Xz9kq7V7FS9Wn+ZGqPSRtdb7ur3eMxWSV073shhDbhlg5znXsASDYANJOnOFoSnL4OvyNX9JF7L02hVlSt5Sg8PTxEFlmrb192UWFsjmpnPdE9/JuZIQS19i5pDgBdpDXceFuJvpGy6G3/wDitn1qP2JVzytezK06tDM3l5ZmawyY9yeI9zYdiU1r8kBJbpLIpHAekKIKmodI9z5CXOe4uc48S4m5J7SVKW67xLjH0LvcSqKSlrFfaKz7V4CXBGzbvNkRilc2Bzixga6SRzbZsjbCzb6XJIFzwvzqQN4e5umpaF9RRula6EBzmPeHBzLgOI0Ba4Xv0acFhPg/+NH/AFV/txKYd5niis+gd9yoX11Vp3cYxemmhKKTicplbrub8dU3+t7iVaUVuu5rx1Tf6vuJV2bv3E/0vwIR4mX337YOqaw0rD/Y0xsQDo6a3fE+TfKOg5ulRrGwuIA4k2A6zwV3jVSZKmZ7tS+WRx7XPcT9qtaeTK9rugg27DdYtqSpUVGPV+4byyfcH3B0TYWipfNLKWjM5sgY0OtqGADgDzkm9lEu8PZEYXWuga8yMLGyMc62bI64s62lwWuF+e11I/4RjP0J37UP9tRzvC2yGK1TZxEYLRNjyF+fwXPde9h8/h1LmWUb1Vs1s4eeOCUt3Ghb7DbUPw6tjmaTluGyt5nROIzg9nhDraFJfwiXgsoiNQTMQekWhsoVClHevVGXC8Hebkupzcnjfk4AfsVm4pJXVKp06r9jCf4WiLlLGwe5yDEaCOpfPNG55eCxrWEDI9zNL6/kqJ10zuV8SweVN756xtStOlSUoPDyZgsvU23BsMFNTxQNJcIo2RhxtchjQ0E259Feoi8i3l5ZvCIiwAqFVVCgOYN8Pjqq7Y/cxrTFue+Hx1VdsfuY1pi91Z+4hyRWfE642J8W0f1WD3TFmiFD2z+/SipqSCF8NU50UMcZLWxWJYxrSReQG1wvbEvhC03JO7np53SW70S8m1l+lxa5xI6gNekLyk7G4lN4g+Ju3lgjve+G/wDrNVktxjvb53Ix5vPdaYvevrnzyvllOd8ji9zulzjclUpKR8sjY42l73uDWtHEucbADzr11GHqqUYvoRoerN128lLsLwcu1Pc848zZI2j1ALQ1Ku+jBe5KbDIRqIoZYy62hcORzHzm5UVrTYzU6O8uGZeLMy4nTG5TxNB5c3vnrQ/hE/jNL9C/2wtt3H45C7DGwiRgkifJnjLgHAOeXtdY8RZ3HqK0PfxjcNRWxMhe2TkYi17mkFoc518txxIAF+i64ttCX3g9OmX8mx+wRipKrP7pQ/Xz9kqjZSg+jdJsi0t/N1hkPk53R/bIF2bxperb/OjXHpIvCnL4OvyNX9JF7L1BqmD4P+PQxOqKeR7WPkLHx5nAZsocHNF+cXBt29C17Ui3bSx2eJmHtGzb/wDxWz61H7uVc8qc/hA47F3NDTNe10hl5VzQQS1jWOaC63C5fp02KgxatkRat9elszPiStuu8S4x9C73EqikqXtztE6fC8UiZ4UjMjfKdDKB61ETgttq/wDUVl2rwMPgiSvg/wDjR/1V/txKYd5niis+gd9yg/ctjcVLijTM4MbLG+IPcbNDnFrm3J4XLbdpClze/tDFBhc0bnt5SdvJxx5hmOYjMbdAbc37OlcnaMJSvI4XHBOHsnM5W67m/HVN/q+4lWlFbrub8dU3+t7iVd679xP9L8DXHiarjEBZUTNOhbLI0jrD3A/YrQLcN7OCGlxWfSzZXcuw8xEmrvQ/OPMtPCnbz36UZLqRh8Sa4fg7sc0Hu1wuAfxYc4v89fX4OjP01/7MP51I2z+2FHU0rJY54g0MaXB0jWuYbC4kBPekFc/bxds3VWIzSU00ghu1jC2R7Q4MaGlwAPO657LLz9tVva9Rw38Y7Da1FI3v8HNn6a/9mH86xu+vCe5KLDKcOz8iyWPPa18rYRe2tlGtPilVI9rGTTuc5wa1omkuXONgOPSVKW/qkMVPhzCScjZGEkk3LWQjUnU8Fa3K1O5pKrPezno7COmHghxdM7lfEsHlTe+euZl0fuSxSJ2Exxh7M8b5A9hcA4ZpHPBte9iHDXtWzbKfqFz8xT4kiIvkO0+9fS8obwiIgCoVVUKA5g3wH/nVV2x+5jWmW7PSurMR2gYyV7TAx5abZja507FbfGeP9HZ+7/KrdP0staEVSlxjp09Hcb1s6vNbyXHkcuej0qobfhr1BdRfGeP9HZ+7/Kvpm1TAbinYD0ggH2VP+srT/wBn/qZ+67jq8PM53wXYiurCBT00zwfyywtYL85e+zfWpw3b7pWYaRPUFs1TawsO8iuLHJfVzraZjbTh15z46f5X/c/oq/HT/K/f/oqFz6VUa63d/C7E/IktmV18Ph5lhvZ2LfiVEBCLzQu5SNugzAiz2XOgJFiOto6VzVV0b4XlkrHRvabFj2lrgesHVdSfHT/K/wC5/RWtZtDFMLTUsUo6JA1/tNKzZelFtbR3HLK7/IS2bcP4fDzOZKendI4Mja6Rx0DGtLnE9QGpWW2j2RqMPbD3SBG+ZjniK/fNaCAM/MCejm510LR7QQw/I0sUX0Ya32Whe0m1jXeFA13a4H7Wq2/TC13k1w7/ACMfddx+Xw8zln/ziuiN0WHR1OA8jKMzJHTscOpzrG3Ws38Z4/0dn7v8q9Y9sA0WbCGjoDwB6gq156U2lxBRTxrnp8jMdm3C+Hw8znvbTYSpwyYtmaXRk/2dQGnI8c1z+S7pafWNVrd11PJteHAh0IcDxBfcHtBCsYcRpGOzMoaZjvnNjjB9IZdWaXphaqOJvL7/ACMPZlx+Xw8yAPihV9yPq3ROjgZl/tHjLmL3hg5MHV2ruPDTisL/AOcV1Q/bAOFnQgjoL7j1heXxnj/R2fu/ypD0xtVne/nyH3Xcfl8PM034OvyNX9JF7L15bxty0ksz6jDg0l5Ln0pcG98dS6InTU65SRrw6BvDtshG1xbA0WaXWDgL2BPM1aJ+EZ/7L/7X/wCalZX876vOvZ69ffzx1GmtbyoJKosEbP3f4k12U0VVfhpA4jzECxWfo9zlcYJp6sClZFDJJlcQ6R3JsLg0NabNHe2uT5lv+zO+8Vs/JGl5LvHOB7ozXLbaWyDmufMsrtdtu0UFSHR5Q6CRl8/O9hY22mpu4KxdbbqUK0beqlGTx0N8erijFO0lUg5xWUjmwrddzXjqm/1vcSrS7Lb91MxjxSKQDNybZXEdRjczjzavC9FfzULapKXBRfgVqcXKSiuJOe8fd+zFqcAERzx3MUpGmvFj7a5TYdhAPSDzpj2yVXQvLamCSOxtnykxnra8d6R510l8dP8AK/f/AKKjtsr8YvNn/ovC2npPQtlu72V1YfkdKWza7+HwOVr9ivcOwWoqXZaeGWYnmZG532DRdKfGGK9+5Yu2zf5V7t2xAFhEAOgPsPRZdB+mNpj8P8+RD7suOrw8zS91u6GSllbV14aHt1ip7h2V3z5CNMw5gL2Ot7hbbvQ2KOJ0WSKwmidykVzYE2IcwnmzA8ekBXI20P8AhebP/RXlPjk8ng0zu0vyj94LmffsK9ZVVLMlwwn5GZWNWC/Esd68zlfE8FnpnllRFJC4cz2EecHgR1jRWPoXY0Jkd8oxjR0Zy71ZbK2xKpp6dt3tYTzMDG3P8B1r0P8AUEYw3qkcLtePFFRW8nLdWr7DTKgOOH4eLhrDTUuVznBsWa0fKco4ggHk/BJB0z21WybBl/cwzEluWOxIAGfk28rkA0DM97ZdL5raWWdpSHMabWBaDl6LgaL3AXHdXfjouOpLGGVREUAEKIUBH2O/jMvlfcFYq+x38Zl8r7grFfNbv38/1PxPZW/uo8l4BERVzeEREAREQBERAEREAREQBERDBQhQ5tXspJRyEgF0JPeScQAeDX9BHXxUyL5cL6Gxvzfx6V3di7Zq7LqucFlPiuv6lK8tI3McPRrgyAqed0bg9jixzTcOBsQeoq7xHHqioAE0r5ADcNJ0v02Gl1Mjt3tPUG4pAb87WuYPS0gK8o9zNPe7oI29TpJHerMQvodP0mtbhqp9nk5Lg8LTk8nnp2UqWY+sWOb8CBqWjfM8Mia57jwa0ElSvsVsr3HGXSWM0gF7ahreOUHnN9Sf4KS8N3f08Is2zR82NjWDz24rM0+z8DOEbT1u74+tc/a19ebSp+ohFU4Pjl5b7NNMd5O3dC3lvtuT+SNDihc/RrXOPQ0E/YsjBs3UP/Iy9biB6uK3psYGgFh0AKuVeep7ApL25N8tPMtT2rN+zFI1WDYw/nJLdTR95/gsnT7KwN4gv8px+wWCy9kXTpbNtafCC79fEpTvK0+MvloeMNExngNa3saAvUmytq/Eo4W5nm3QOc9gWnYtj8k+ngM+YDx8o8/ZwULu+o2ccdPUiVva1Lh56OtmXxfaoNu2Czjzv5h5PT9natXllc8kuJcTxJOq+UXjru+q3UszenV0Ho7e1hQX4Vr1kjYf8lH5DfZCuVb4f8lH5DfZCuF9Ape7jyR5KftPmERFsIhCiFAR9jv4zL5X3BWKvsd/GZfK+4KxXzW79/P9T8T2dv7qPJeAREVY3BERAEREARUXtBRyP8Bj3djSfWpxhKWkVki5JcWeSLLU+y87uIawfrO19AuslT7Gj85IT1NaB6yr9LZd1U4Qxz0Kk76hDjL5GrL6YwuNmgk9AF/sW80+zVOz8jMelxJ9XBZGOBrfBaG9gA+xdOlsCo/eSS5a+RSntaPwR+ZodPgM7+EZHW6zft1WSg2OefDe1vU0E+s2W22Sy6VLYdtD2sspT2nWlwwjCU+yUDfCzP7XWHoCyVPhkUfgMY3rDRf0q6si6dO1o0vYgkU516k/ak2UypZVRWTSUsqoiAIqFeFXWsibmkcGj7eoDnKjKSissyk28I9yVg8Y2lbHdsdnu4X/ACR/E9Sw+KbTOlu1gLGdup7ejsWIfJdecvdsxw4UH3+R2LbZr0lV+XmVqKh0ji55Liec/d0BeaIvKSm5PLeWd6MVFYQREUSRI+H/ACUfkN9kK4Vvh/yUfkN9kK4X06l7uPJHiJ+0+YREWwiEKIUBH2O/jMvlfcFYrI4xA51TKGtc45+ABPMOhfUGzVQ/8jKP1iB6uK+eV7arVrz3It/ifR2nradanClHeaWi8DGItlg2MP5yQDqa37z/AAWRp9loG8Wl/lOP2CwVqlsW5nxSXM0z2nRjw1NJGvDXqV5T4PO/wY3dpGUetb5BRsZ4DWt7GgL2sunS9H4/8k/kUp7Wl8EfmadT7Hynw3MZ6XH+CyVPshEPDc9/qHq19a2CypZdKlsm1p/DnnqUp39efxY5FlT4NAzwY29pFz6Sr0NVUXRhThBYikuRUlKUtZPIsqWVUUyIREQBERAEREAREQBUJXnUVDWNLnkNA4krU8X2odJdsN2N+f8AlHs+aPWqd1eU7aOZ9y6yxQt51niPzMxi+0bIbtb37+jmHlH7lp9ZWvmdmkJcejmHYOZeKWXjL3aFa6eHpHq8z0dtaU6CytX1hEsllzcMu5QRLJZN1jKCJZCm6xlEj4f8lH5DfZCuFbYf8kzyG+yFcr6bS9iPJHiZ+0+YREWwiEKIgPkNVbKqIBZUsqogCIiAIiIAiIgCIiAIiIAiIgCIiAIiID5c2/HVU5IdA9AX2ixhA+OTHQPQE5MdA9AX2ibqM5Pjkh0D0BOSHQPQF9om6hlnxyQ6B6AnJDoHoC+0TdQyz45IdA9ATkh0D0BfaJuoZZQBVRFkwEREAREQBERAEREAREQBERAEREAREQBEVCgPCsxCOFuaV7Im/Oe9rR6XGy8MOx2nqfxeeGfn/s5WP068pNlDez1ANo8WqZawvfTU+kcAcQ2xeWxt0OlwwudbUnnWd2i3OujnhnwUspHsJLg+aXLcWLS02cde+DgTYiyvO3pwahUniWM8NF2MhvPoJVCqtQ2k3iRUU8dKIpaqqkaCKeEDS4NrudwvY9OgubL52e3jsqao0c8E1FUhuYQy5SHADMcjm8e914agHoVf1FTd3sace7r5Eso3FFouI73qOmqaiCdssbqcauswiQ3YA2MB1ySH31tYA3strwTFm1dPHPGHNbKwPa14AcAekAnVRnSnBKUlhMZR61WJwxECWSOIngHyNbfszHVfEGNU8hyxzQvPzWysJ9AKh/f3G11bQB9spa4OubaGWMHXm0urXePsngtNRmWhkjbO17AxkdVyhfdwzAtzOIs25vpwVunaRlGDcnmWejOP3IuROwKqtM2e2hNFgsFRibnMc2IZi4EyOuSIxY6l5bl89786x9PvjiDo3VNJV0kExAjq5WDkzcXubcBbW4vpqq/2eo21FZw8f4JZRIaLVdr94UGGOgE7ZHNnLrSMylrQ0su51zcizwdL8Fg6jfPDFOxk9LWU8MvgVMseUOF7Zww65dQdCTY8Ehb1ZrMY5+g3kSLdVUQ73t408AdTUrammcHhrqrkwI3sMea0MnEG7hqLHvTqtvwPb2J1A+pnjqKWOnDWvM8dnO71urBrmuXADpJWXbVFTVTGjGVnBt68KutjibmleyNt7Znva0X6LuNrrQDvitCKk0FYKQm3dX9nbwst8t+F9L346Kx31YjHU4JFNC4Pjknhe13SCyS2h4HqUo2s3OMJaZeDG8sEoxShwDmkOBAIcCCCDqCCOIX2sNsb4uo/qkHuWLMqtJYbRIIiLACIiAIiIAiIgCIiAIiIAiIgCIiAKjgqogIO3U1rMLxSso6pzYS8hrHPNmkxucWAOPzmSXF+K3XbbepFQSRRU7GV00hsYmTAZb2DLlod3znGwHUs1tPsFRYiQaqEOeBYStcWPA6MzeI14G4Vts5uyw+geJIIbyDhLI9z3DrbfRp6wAuhOtQqS9ZNPONV0N8OJDDWiNTxfH56rG+5KOOjpZo2AvrZYGyS35NrnCIka2a+wHOMx0CwdHFOzaunbU1DKuVrbOlZE2MD/h5SGljSbEA+tSXtHu5oa+UTTxuEosOVjkcxxDeGbKdei/HrVMO3bYfTzRTQw8nJCCGPEsnPmuX3PfuOd2rr83QpQuaUI6L4WuHS+nPHHYN1mgYJSMk2vqeUa1+UPe3MAbOEcQDhfnFypnAWFpdjqWOtfWMjIqJAQ6TlHkEENB70nKNGjgOZZtVa9VVHHHQkvkZSwQnv5iD62ga7UODmkX5jLGD9qrvO3aUmH0QqqFskMkUrLuEz3d645Qe+NwQ7LYhSdj+xdJXSRyVMZkdF4BEkjbah3BpAOrRxV/jGDxVcD4KhvKRyABzbkXsQ4aixGoB0VineunGnGLf4c57csw45yQ3vNxGWrwHDp3EuDnN5Y24ycm5mY20HfNf5yvvavZ6XuGI1+NMdTSFhjb3FmuQ0lpbyZzWDb69evFSnSbHUkVIaNsQdTnNeF73vHfHMbFxJHfa6HQ6hYSg3O4XDKJBC55aQWskme9jSP1Sddde+upwu4RWFphtrRPjz4DdZom9CnyR4Iwv5UNaG8oWFucDuYAlrtW3FtCsp8Icf8PS/TSewFIeP7H0tc6J1TGZDCSYyJHtyklpOjSL6sbx6FXaXZGlxFrG1cZkDCXNAkeyxIsfAIvooUruMZU5P4c57xu8SPd/ni6l+mHuHrYNsdsIIMI5ZjYK4ERRiMlskWdwBBkAvoMt7aagcFteL4BT1cPI1MbZY9O9dfQjgQQbg9YKxtHu+oIaaSmZA3kZTmewve7M4WscziSCLCxBFrLWq1PcjGSekm+aeDOHkjLaenrzgXLTVVIynkZE5tDDSxsbZ8jHNayQa3HhEC/guXltR/dKi+lZ9s63+m3PYYwObyL3ghwAfPI7IHWvyevenTwuPWspU7B0UlGyjfGXU8ZzMj5WS4ILiO/Dsx8M8TzqwrynHdSXCe9wS0I7rLnY3xdR/VYPcsWZVvQ0bYYmRRjKyNjWNFybNaA1oudToBxVwubJ5bZsCIiiAiIgCIiAIiIAiIgCIiAIiIAiIgCIiAoiIsAIiLIKoiIAVREQBERY6DDCIiMyEREMMKiIiMo+giIsgIiID/9k="/>
          <p:cNvSpPr>
            <a:spLocks noChangeAspect="1" noChangeArrowheads="1"/>
          </p:cNvSpPr>
          <p:nvPr/>
        </p:nvSpPr>
        <p:spPr bwMode="auto">
          <a:xfrm>
            <a:off x="41275" y="-820738"/>
            <a:ext cx="2705100" cy="16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2468" name="AutoShape 6" descr="data:image/jpeg;base64,/9j/4AAQSkZJRgABAQAAAQABAAD/2wCEAAkGBhIQEBUUEBQSEBUVFBcVFxAVEBQYFhgWFxUVFRYYFBcXHiYeFxojGRQXHy8gJCcpLSwsFh8xNTAqNSYrLikBCQoKDgwOGg8PGjAkHyQrKSwsLyovLDA0LCosLS8sLCwsLjQpLCwwKSwsLCwsLCwvLCwsLCwpLCwsLCwpLSwsKf/AABEIALEBHAMBIgACEQEDEQH/xAAcAAEAAQUBAQAAAAAAAAAAAAAABwEEBQYIAwL/xABREAABAwIDAwUKCAsGBQUAAAABAAIDBBEFEiEGBzETQVFhcRQiMjVygZGhsrMIFjNSc3SxwRg0QkNUYpSi0dLhIzZTY4PTJCWTo/AVZJKk4//EABsBAQACAwEBAAAAAAAAAAAAAAACBAEDBQYH/8QAOhEAAgEDAQQGBwcDBQAAAAAAAAECAwQRIQUSMXFBUWGBsdEGEzIzQpHhFBUiUnKhwRY08SQ1Q9Lw/9oADAMBAAIRAxEAPwCcURCgLGox2mjcWyTwMcOLXTMa4aX1BNxovP4zUf6TTftEX8y5x3w+Oqrtj9zGtMXeo7IVSnGe/wAVnh9TU6mDsH4zUf6TTftEX8yfGWj/AEmm/aIv5lx8i2/ci/P+31Mes7DsulxCKUXikZIOlj2uH7pXvdcZ0tW+JwfE50bhwexxa4dhbqpr3U72ZKiVtJXuDnu0iqDYFzh+RJzFxHB3OdDqbqndbKqUYucXlIlGaZMSKl1Vcg2BERAEREAREQHw+UN8IgDpJA+1fHdsfz2f/Nv8VHm/vxUPrEXsyLnVdWz2d9pp7+9jXHAhKeGdoRzNd4JDuwg/YvtQ98HT5Gr+ki9l6mFUbij6mq6ec4JJ5WQiItBkIiIAiIgCIiAIiIAit6yvjhYXzPZExvF73BrR2k6LywfGYauIS07xLGS4B4BsS1xa61+IuDqs4eM9AL1ERYAREQBUKqqFAcwb4fHVV2x+5jWmLc98Pjqq7Y/cxrTF7qz/ALeHJFaXE6B2a3OYbPRU8sjJS+SCKRxE7wMzo2udYc2pX3jG4ShfGe5nS08lu9cX52X/AF2uF7dhC3TYk/8ALaP6rB7piy1RUNY1znkMa0FznONgANSSTwC8lO8rxqPE3xZv3Vg46xPDn080kMoyvjeWOH6zTY2POOtedNUuje17CWuY4Pa4czmkEEecLLbaYw2sxConj8CSUlvkizWk9Fw0HzrF0VE6aRkcYzOkc1jR0ucQ0esr2MJOVJOfVqV3xOxKCp5SJj+GdjX26MzQfvVwoz3m7dVGCtpI6VsLw6N4PKNefkuTa22VzeZxWi/hBYj/AIVH/wBKX/cXkaWzq1aO/BaPtN7mkdDXVLrWt3e0cuIYfHUTBjXvdICGAhveyOaLAkngOlazvW3kVWFTQsp2wvEkbnHlGPJuHAC2VwVeFtUnV9SuOv7EsrGSTEXPP4QOI/4VH/0pf9xS1u82rkr8PFTU8mx2eQOyAtYGsPHvibacdVtr2NahHenwMKSZtd0uoJ2y37TukczDQ2KNpIFQ9gc9/Nma13etb0XBPZwWrQ74MXab91F36roYSPRkVinsm4nHe0XMw6iJX39+KR9Yi9mRc6qQ9qd6jsTwwwVEYZO2aN4ey+R7QHh1wfAdqOcg9SjxdvZlCdGlKE1h5/hGqby9Ccvg6fI1f0kXsvUwqHvg6fI1f0kXsvWb3h734sOcYKdoqKgeFdxEcdxcB5Grnfqi3WQuFeUp1bucYLL+hti8RJFul1zRPvsxZzriaOMX8BtPHl7O+BPrWzbI7+ZeVbHiLGOjcQO6I25XMufCe29nNHPax7eCzPZVxCO9hPkPWInK6LnuXf8A4gHECOjIBIB5OXhf6RZ/YDfBW4hiMNNMymayTlLlkcgd3sT3ixLyOLRzKE9mXEIObSwlniN9EypdWmJ4pFTROlne2KNgu57jYD+JPAAalQ3tJ8IF+Ytw+FoaNOWnuSesRtIt5yexVqFtVrvFNGXJLiTddLrmaTfTixdcTtb+qKeG3raT61l8I3/V0bh3THDUN57Axv8AMRdv7quy2RcJZ0feR9YjoNR9vc2+nwuOEUzYy6blByjwTkyZODeBJz8/RwK2LZHbOmxOHlKZxuLB8TtHsJ4Bw6DzEaH0qN/hG+DRds/2QrRZ0c3MadRc0+RKT0yiJcb2kqa1+eqmkmPNmd3o8ho71vmAXQ+5XxLB5U3vnrmZbrs3vbrqCmZTwCAsYXEZ4nF3fOLjchw5yV6K/tJVaKp0ktHyNMZYep08ixezOIPqKOnmktnlgjkdlFhmcwONhzC5WUXkGmm0ywERFgBUKqqFAcwb4fHVV2x+5jWmLc98Pjqq7Y/cxrTF7qz9xDkis+Js1JvLxOKNkcdVIxjGhjWgMsGtFmgd7zAK0xjbeurGZKmpllZ/hl1mnta0AHzresG3CyVNPDMKuNgliZJlMDiRnaHWJza2uvSv+DzUsjJiqYZXjhGY3Mv1B1yAe1U/tVjGXRnl9CW7IiZTnuc3cRR5a6WWKof+aZE8PZGSLEvI/OWNrfk36eEI1VK+J7mSNLHscWuYRqHA2IPXcLObE7ZTYZVNljJLCQJYb6SM5xb5w4g8x86sXtKpWotUpfUjFpPUkT4Rvh0Xkz/bCoZUwfCBqmy9wSMOZj4pXtcOdruRIPoKh9Q2Z/bR7/FmZ8Tpncp4mg8ub3z1ofwifxml+hf7YW+blPE0Hlze+etD+ET+M0v0L/bC49t/uD5y/k2P2CI1LNLizqfZF2UkGad8Nx0PeS/0sY4edRKpKrP7pQ/Xz9kq7V7FS9Wn+ZGqPSRtdb7ur3eMxWSV073shhDbhlg5znXsASDYANJOnOFoSnL4OvyNX9JF7L02hVlSt5Sg8PTxEFlmrb192UWFsjmpnPdE9/JuZIQS19i5pDgBdpDXceFuJvpGy6G3/wDitn1qP2JVzytezK06tDM3l5ZmawyY9yeI9zYdiU1r8kBJbpLIpHAekKIKmodI9z5CXOe4uc48S4m5J7SVKW67xLjH0LvcSqKSlrFfaKz7V4CXBGzbvNkRilc2Bzixga6SRzbZsjbCzb6XJIFzwvzqQN4e5umpaF9RRula6EBzmPeHBzLgOI0Ba4Xv0acFhPg/+NH/AFV/txKYd5niis+gd9yoX11Vp3cYxemmhKKTicplbrub8dU3+t7iVaUVuu5rx1Tf6vuJV2bv3E/0vwIR4mX337YOqaw0rD/Y0xsQDo6a3fE+TfKOg5ulRrGwuIA4k2A6zwV3jVSZKmZ7tS+WRx7XPcT9qtaeTK9rugg27DdYtqSpUVGPV+4byyfcH3B0TYWipfNLKWjM5sgY0OtqGADgDzkm9lEu8PZEYXWuga8yMLGyMc62bI64s62lwWuF+e11I/4RjP0J37UP9tRzvC2yGK1TZxEYLRNjyF+fwXPde9h8/h1LmWUb1Vs1s4eeOCUt3Ghb7DbUPw6tjmaTluGyt5nROIzg9nhDraFJfwiXgsoiNQTMQekWhsoVClHevVGXC8Hebkupzcnjfk4AfsVm4pJXVKp06r9jCf4WiLlLGwe5yDEaCOpfPNG55eCxrWEDI9zNL6/kqJ10zuV8SweVN756xtStOlSUoPDyZgsvU23BsMFNTxQNJcIo2RhxtchjQ0E259Feoi8i3l5ZvCIiwAqFVVCgOYN8Pjqq7Y/cxrTFue+Hx1VdsfuY1pi91Z+4hyRWfE642J8W0f1WD3TFmiFD2z+/SipqSCF8NU50UMcZLWxWJYxrSReQG1wvbEvhC03JO7np53SW70S8m1l+lxa5xI6gNekLyk7G4lN4g+Ju3lgjve+G/wDrNVktxjvb53Ix5vPdaYvevrnzyvllOd8ji9zulzjclUpKR8sjY42l73uDWtHEucbADzr11GHqqUYvoRoerN128lLsLwcu1Pc848zZI2j1ALQ1Ku+jBe5KbDIRqIoZYy62hcORzHzm5UVrTYzU6O8uGZeLMy4nTG5TxNB5c3vnrQ/hE/jNL9C/2wtt3H45C7DGwiRgkifJnjLgHAOeXtdY8RZ3HqK0PfxjcNRWxMhe2TkYi17mkFoc518txxIAF+i64ttCX3g9OmX8mx+wRipKrP7pQ/Xz9kqjZSg+jdJsi0t/N1hkPk53R/bIF2bxperb/OjXHpIvCnL4OvyNX9JF7L1BqmD4P+PQxOqKeR7WPkLHx5nAZsocHNF+cXBt29C17Ui3bSx2eJmHtGzb/wDxWz61H7uVc8qc/hA47F3NDTNe10hl5VzQQS1jWOaC63C5fp02KgxatkRat9elszPiStuu8S4x9C73EqikqXtztE6fC8UiZ4UjMjfKdDKB61ETgttq/wDUVl2rwMPgiSvg/wDjR/1V/txKYd5niis+gd9yg/ctjcVLijTM4MbLG+IPcbNDnFrm3J4XLbdpClze/tDFBhc0bnt5SdvJxx5hmOYjMbdAbc37OlcnaMJSvI4XHBOHsnM5W67m/HVN/q+4lWlFbrub8dU3+t7iVd679xP9L8DXHiarjEBZUTNOhbLI0jrD3A/YrQLcN7OCGlxWfSzZXcuw8xEmrvQ/OPMtPCnbz36UZLqRh8Sa4fg7sc0Hu1wuAfxYc4v89fX4OjP01/7MP51I2z+2FHU0rJY54g0MaXB0jWuYbC4kBPekFc/bxds3VWIzSU00ghu1jC2R7Q4MaGlwAPO657LLz9tVva9Rw38Y7Da1FI3v8HNn6a/9mH86xu+vCe5KLDKcOz8iyWPPa18rYRe2tlGtPilVI9rGTTuc5wa1omkuXONgOPSVKW/qkMVPhzCScjZGEkk3LWQjUnU8Fa3K1O5pKrPezno7COmHghxdM7lfEsHlTe+euZl0fuSxSJ2Exxh7M8b5A9hcA4ZpHPBte9iHDXtWzbKfqFz8xT4kiIvkO0+9fS8obwiIgCoVVUKA5g3wH/nVV2x+5jWmW7PSurMR2gYyV7TAx5abZja507FbfGeP9HZ+7/KrdP0staEVSlxjp09Hcb1s6vNbyXHkcuej0qobfhr1BdRfGeP9HZ+7/Kvpm1TAbinYD0ggH2VP+srT/wBn/qZ+67jq8PM53wXYiurCBT00zwfyywtYL85e+zfWpw3b7pWYaRPUFs1TawsO8iuLHJfVzraZjbTh15z46f5X/c/oq/HT/K/f/oqFz6VUa63d/C7E/IktmV18Ph5lhvZ2LfiVEBCLzQu5SNugzAiz2XOgJFiOto6VzVV0b4XlkrHRvabFj2lrgesHVdSfHT/K/wC5/RWtZtDFMLTUsUo6JA1/tNKzZelFtbR3HLK7/IS2bcP4fDzOZKendI4Mja6Rx0DGtLnE9QGpWW2j2RqMPbD3SBG+ZjniK/fNaCAM/MCejm510LR7QQw/I0sUX0Ya32Whe0m1jXeFA13a4H7Wq2/TC13k1w7/ACMfddx+Xw8zln/ziuiN0WHR1OA8jKMzJHTscOpzrG3Ws38Z4/0dn7v8q9Y9sA0WbCGjoDwB6gq156U2lxBRTxrnp8jMdm3C+Hw8znvbTYSpwyYtmaXRk/2dQGnI8c1z+S7pafWNVrd11PJteHAh0IcDxBfcHtBCsYcRpGOzMoaZjvnNjjB9IZdWaXphaqOJvL7/ACMPZlx+Xw8yAPihV9yPq3ROjgZl/tHjLmL3hg5MHV2ruPDTisL/AOcV1Q/bAOFnQgjoL7j1heXxnj/R2fu/ypD0xtVne/nyH3Xcfl8PM034OvyNX9JF7L15bxty0ksz6jDg0l5Ln0pcG98dS6InTU65SRrw6BvDtshG1xbA0WaXWDgL2BPM1aJ+EZ/7L/7X/wCalZX876vOvZ69ffzx1GmtbyoJKosEbP3f4k12U0VVfhpA4jzECxWfo9zlcYJp6sClZFDJJlcQ6R3JsLg0NabNHe2uT5lv+zO+8Vs/JGl5LvHOB7ozXLbaWyDmufMsrtdtu0UFSHR5Q6CRl8/O9hY22mpu4KxdbbqUK0beqlGTx0N8erijFO0lUg5xWUjmwrddzXjqm/1vcSrS7Lb91MxjxSKQDNybZXEdRjczjzavC9FfzULapKXBRfgVqcXKSiuJOe8fd+zFqcAERzx3MUpGmvFj7a5TYdhAPSDzpj2yVXQvLamCSOxtnykxnra8d6R510l8dP8AK/f/AKKjtsr8YvNn/ovC2npPQtlu72V1YfkdKWza7+HwOVr9ivcOwWoqXZaeGWYnmZG532DRdKfGGK9+5Yu2zf5V7t2xAFhEAOgPsPRZdB+mNpj8P8+RD7suOrw8zS91u6GSllbV14aHt1ip7h2V3z5CNMw5gL2Ot7hbbvQ2KOJ0WSKwmidykVzYE2IcwnmzA8ekBXI20P8AhebP/RXlPjk8ng0zu0vyj94LmffsK9ZVVLMlwwn5GZWNWC/Esd68zlfE8FnpnllRFJC4cz2EecHgR1jRWPoXY0Jkd8oxjR0Zy71ZbK2xKpp6dt3tYTzMDG3P8B1r0P8AUEYw3qkcLtePFFRW8nLdWr7DTKgOOH4eLhrDTUuVznBsWa0fKco4ggHk/BJB0z21WybBl/cwzEluWOxIAGfk28rkA0DM97ZdL5raWWdpSHMabWBaDl6LgaL3AXHdXfjouOpLGGVREUAEKIUBH2O/jMvlfcFYq+x38Zl8r7grFfNbv38/1PxPZW/uo8l4BERVzeEREAREQBERAEREAREQBERDBQhQ5tXspJRyEgF0JPeScQAeDX9BHXxUyL5cL6Gxvzfx6V3di7Zq7LqucFlPiuv6lK8tI3McPRrgyAqed0bg9jixzTcOBsQeoq7xHHqioAE0r5ADcNJ0v02Gl1Mjt3tPUG4pAb87WuYPS0gK8o9zNPe7oI29TpJHerMQvodP0mtbhqp9nk5Lg8LTk8nnp2UqWY+sWOb8CBqWjfM8Mia57jwa0ElSvsVsr3HGXSWM0gF7ahreOUHnN9Sf4KS8N3f08Is2zR82NjWDz24rM0+z8DOEbT1u74+tc/a19ebSp+ohFU4Pjl5b7NNMd5O3dC3lvtuT+SNDihc/RrXOPQ0E/YsjBs3UP/Iy9biB6uK3psYGgFh0AKuVeep7ApL25N8tPMtT2rN+zFI1WDYw/nJLdTR95/gsnT7KwN4gv8px+wWCy9kXTpbNtafCC79fEpTvK0+MvloeMNExngNa3saAvUmytq/Eo4W5nm3QOc9gWnYtj8k+ngM+YDx8o8/ZwULu+o2ccdPUiVva1Lh56OtmXxfaoNu2Czjzv5h5PT9natXllc8kuJcTxJOq+UXjru+q3UszenV0Ho7e1hQX4Vr1kjYf8lH5DfZCuVb4f8lH5DfZCuF9Ape7jyR5KftPmERFsIhCiFAR9jv4zL5X3BWKvsd/GZfK+4KxXzW79/P9T8T2dv7qPJeAREVY3BERAEREARUXtBRyP8Bj3djSfWpxhKWkVki5JcWeSLLU+y87uIawfrO19AuslT7Gj85IT1NaB6yr9LZd1U4Qxz0Kk76hDjL5GrL6YwuNmgk9AF/sW80+zVOz8jMelxJ9XBZGOBrfBaG9gA+xdOlsCo/eSS5a+RSntaPwR+ZodPgM7+EZHW6zft1WSg2OefDe1vU0E+s2W22Sy6VLYdtD2sspT2nWlwwjCU+yUDfCzP7XWHoCyVPhkUfgMY3rDRf0q6si6dO1o0vYgkU516k/ak2UypZVRWTSUsqoiAIqFeFXWsibmkcGj7eoDnKjKSissyk28I9yVg8Y2lbHdsdnu4X/ACR/E9Sw+KbTOlu1gLGdup7ejsWIfJdecvdsxw4UH3+R2LbZr0lV+XmVqKh0ji55Liec/d0BeaIvKSm5PLeWd6MVFYQREUSRI+H/ACUfkN9kK4Vvh/yUfkN9kK4X06l7uPJHiJ+0+YREWwiEKIUBH2O/jMvlfcFYrI4xA51TKGtc45+ABPMOhfUGzVQ/8jKP1iB6uK+eV7arVrz3It/ifR2nradanClHeaWi8DGItlg2MP5yQDqa37z/AAWRp9loG8Wl/lOP2CwVqlsW5nxSXM0z2nRjw1NJGvDXqV5T4PO/wY3dpGUetb5BRsZ4DWt7GgL2sunS9H4/8k/kUp7Wl8EfmadT7Hynw3MZ6XH+CyVPshEPDc9/qHq19a2CypZdKlsm1p/DnnqUp39efxY5FlT4NAzwY29pFz6Sr0NVUXRhThBYikuRUlKUtZPIsqWVUUyIREQBERAEREAREQBUJXnUVDWNLnkNA4krU8X2odJdsN2N+f8AlHs+aPWqd1eU7aOZ9y6yxQt51niPzMxi+0bIbtb37+jmHlH7lp9ZWvmdmkJcejmHYOZeKWXjL3aFa6eHpHq8z0dtaU6CytX1hEsllzcMu5QRLJZN1jKCJZCm6xlEj4f8lH5DfZCuFbYf8kzyG+yFcr6bS9iPJHiZ+0+YREWwiEKIgPkNVbKqIBZUsqogCIiAIiIAiIgCIiAIiIAiIgCIiAIiID5c2/HVU5IdA9AX2ixhA+OTHQPQE5MdA9AX2ibqM5Pjkh0D0BOSHQPQF9om6hlnxyQ6B6AnJDoHoC+0TdQyz45IdA9ATkh0D0BfaJuoZZQBVRFkwEREAREQBERAEREAREQBERAEREAREQBEVCgPCsxCOFuaV7Im/Oe9rR6XGy8MOx2nqfxeeGfn/s5WP068pNlDez1ANo8WqZawvfTU+kcAcQ2xeWxt0OlwwudbUnnWd2i3OujnhnwUspHsJLg+aXLcWLS02cde+DgTYiyvO3pwahUniWM8NF2MhvPoJVCqtQ2k3iRUU8dKIpaqqkaCKeEDS4NrudwvY9OgubL52e3jsqao0c8E1FUhuYQy5SHADMcjm8e914agHoVf1FTd3sace7r5Eso3FFouI73qOmqaiCdssbqcauswiQ3YA2MB1ySH31tYA3strwTFm1dPHPGHNbKwPa14AcAekAnVRnSnBKUlhMZR61WJwxECWSOIngHyNbfszHVfEGNU8hyxzQvPzWysJ9AKh/f3G11bQB9spa4OubaGWMHXm0urXePsngtNRmWhkjbO17AxkdVyhfdwzAtzOIs25vpwVunaRlGDcnmWejOP3IuROwKqtM2e2hNFgsFRibnMc2IZi4EyOuSIxY6l5bl89786x9PvjiDo3VNJV0kExAjq5WDkzcXubcBbW4vpqq/2eo21FZw8f4JZRIaLVdr94UGGOgE7ZHNnLrSMylrQ0su51zcizwdL8Fg6jfPDFOxk9LWU8MvgVMseUOF7Zww65dQdCTY8Ehb1ZrMY5+g3kSLdVUQ73t408AdTUrammcHhrqrkwI3sMea0MnEG7hqLHvTqtvwPb2J1A+pnjqKWOnDWvM8dnO71urBrmuXADpJWXbVFTVTGjGVnBt68KutjibmleyNt7Znva0X6LuNrrQDvitCKk0FYKQm3dX9nbwst8t+F9L346Kx31YjHU4JFNC4Pjknhe13SCyS2h4HqUo2s3OMJaZeDG8sEoxShwDmkOBAIcCCCDqCCOIX2sNsb4uo/qkHuWLMqtJYbRIIiLACIiAIiIAiIgCIiAIiIAiIgCIiAKjgqogIO3U1rMLxSso6pzYS8hrHPNmkxucWAOPzmSXF+K3XbbepFQSRRU7GV00hsYmTAZb2DLlod3znGwHUs1tPsFRYiQaqEOeBYStcWPA6MzeI14G4Vts5uyw+geJIIbyDhLI9z3DrbfRp6wAuhOtQqS9ZNPONV0N8OJDDWiNTxfH56rG+5KOOjpZo2AvrZYGyS35NrnCIka2a+wHOMx0CwdHFOzaunbU1DKuVrbOlZE2MD/h5SGljSbEA+tSXtHu5oa+UTTxuEosOVjkcxxDeGbKdei/HrVMO3bYfTzRTQw8nJCCGPEsnPmuX3PfuOd2rr83QpQuaUI6L4WuHS+nPHHYN1mgYJSMk2vqeUa1+UPe3MAbOEcQDhfnFypnAWFpdjqWOtfWMjIqJAQ6TlHkEENB70nKNGjgOZZtVa9VVHHHQkvkZSwQnv5iD62ga7UODmkX5jLGD9qrvO3aUmH0QqqFskMkUrLuEz3d645Qe+NwQ7LYhSdj+xdJXSRyVMZkdF4BEkjbah3BpAOrRxV/jGDxVcD4KhvKRyABzbkXsQ4aixGoB0VineunGnGLf4c57csw45yQ3vNxGWrwHDp3EuDnN5Y24ycm5mY20HfNf5yvvavZ6XuGI1+NMdTSFhjb3FmuQ0lpbyZzWDb69evFSnSbHUkVIaNsQdTnNeF73vHfHMbFxJHfa6HQ6hYSg3O4XDKJBC55aQWskme9jSP1Sddde+upwu4RWFphtrRPjz4DdZom9CnyR4Iwv5UNaG8oWFucDuYAlrtW3FtCsp8Icf8PS/TSewFIeP7H0tc6J1TGZDCSYyJHtyklpOjSL6sbx6FXaXZGlxFrG1cZkDCXNAkeyxIsfAIvooUruMZU5P4c57xu8SPd/ni6l+mHuHrYNsdsIIMI5ZjYK4ERRiMlskWdwBBkAvoMt7aagcFteL4BT1cPI1MbZY9O9dfQjgQQbg9YKxtHu+oIaaSmZA3kZTmewve7M4WscziSCLCxBFrLWq1PcjGSekm+aeDOHkjLaenrzgXLTVVIynkZE5tDDSxsbZ8jHNayQa3HhEC/guXltR/dKi+lZ9s63+m3PYYwObyL3ghwAfPI7IHWvyevenTwuPWspU7B0UlGyjfGXU8ZzMj5WS4ILiO/Dsx8M8TzqwrynHdSXCe9wS0I7rLnY3xdR/VYPcsWZVvQ0bYYmRRjKyNjWNFybNaA1oudToBxVwubJ5bZsCIiiAiIgCIiAIiIAiIgCIiAIiIAiIgCIiAoiIsAIiLIKoiIAVREQBERY6DDCIiMyEREMMKiIiMo+giIsgIiID/9k="/>
          <p:cNvSpPr>
            <a:spLocks noChangeAspect="1" noChangeArrowheads="1"/>
          </p:cNvSpPr>
          <p:nvPr/>
        </p:nvSpPr>
        <p:spPr bwMode="auto">
          <a:xfrm>
            <a:off x="41275" y="-820738"/>
            <a:ext cx="2705100" cy="168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62469" name="Picture 7" descr="C:\Users\Public\Pictures\Sample Pictures\BUDG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476250"/>
            <a:ext cx="4649787"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9 CuadroTexto"/>
          <p:cNvSpPr txBox="1">
            <a:spLocks noChangeArrowheads="1"/>
          </p:cNvSpPr>
          <p:nvPr/>
        </p:nvSpPr>
        <p:spPr bwMode="auto">
          <a:xfrm>
            <a:off x="2124075" y="4292600"/>
            <a:ext cx="55435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just" eaLnBrk="1" hangingPunct="1"/>
            <a:r>
              <a:rPr lang="es-MX" sz="1800" b="1"/>
              <a:t>Budget Rent a Car fue fundada en 1958 con la finalidad de servir a aquellos clientes que son "conscientes de su presupuesto" El año 2012 marca su 54 aniversario. Hoy, Budget es una compañía de alquiler de vehículos y camiones que continua enfocando su atención en esos clientes que buscan vehículos de calidad y una experiencia de alquiler agradable.</a:t>
            </a:r>
          </a:p>
          <a:p>
            <a:pPr algn="just" eaLnBrk="1" hangingPunct="1"/>
            <a:endParaRPr lang="es-MX" sz="1800"/>
          </a:p>
        </p:txBody>
      </p:sp>
      <p:sp>
        <p:nvSpPr>
          <p:cNvPr id="62471" name="7 CuadroTexto"/>
          <p:cNvSpPr txBox="1">
            <a:spLocks noChangeArrowheads="1"/>
          </p:cNvSpPr>
          <p:nvPr/>
        </p:nvSpPr>
        <p:spPr bwMode="auto">
          <a:xfrm>
            <a:off x="468313" y="549275"/>
            <a:ext cx="3743325"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3200" b="1"/>
              <a:t>Las compañías que están preparadas  para satisfacer a sus clientes , son más competitivas que aquellas que no lo están.</a:t>
            </a:r>
          </a:p>
        </p:txBody>
      </p:sp>
    </p:spTree>
  </p:cSld>
  <p:clrMapOvr>
    <a:masterClrMapping/>
  </p:clrMapOvr>
  <p:transition>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2 Rectángulo"/>
          <p:cNvSpPr>
            <a:spLocks noChangeArrowheads="1"/>
          </p:cNvSpPr>
          <p:nvPr/>
        </p:nvSpPr>
        <p:spPr bwMode="auto">
          <a:xfrm>
            <a:off x="3419475" y="1196975"/>
            <a:ext cx="44656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400"/>
              <a:t>Rosi estaba haciendo fila para poder ir al aeropuerto. Cuando un taxista se acercó, lo primero que notó fue que el taxi estaba limpio y brillante. El chofer bien vestido con una camisa blanca, corbata negra y pantalones negros muy bien planchados, el taxista salió del auto dio la vuelta y le abrió la puerta trasera del taxi. </a:t>
            </a:r>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3493" name="Picture 2" descr="http://t0.gstatic.com/images?q=tbn:ANd9GcT7kG2kKzfefuiirOa5UK7FnAVpP5LpRWhURLpUW4NDG7QmDVEw9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39838"/>
            <a:ext cx="2886075"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AutoShape 4" descr="data:image/jpeg;base64,/9j/4AAQSkZJRgABAQAAAQABAAD/2wCEAAkGBhMSERQUExQUFRUWGBgaGRgYFhgYGRcaHhcaGBgYHBoYGyYeHRwkHBgVHy8gIycpLCwsFR4xNTAqNSYrLSkBCQoKDgwOGg8PGiwkHyQvLCwpKSwsLCwsLCwsLCwsLCwpLCwpLCwsLCkpLCwsLCwsLCksKSwsLCwpKSwsLCwsKf/AABEIAJ8BPAMBIgACEQEDEQH/xAAcAAABBAMBAAAAAAAAAAAAAAAABAUGBwIDCAH/xABNEAACAQIDBAYFCAYIBQMFAAABAhEAAwQSIQUGMUETIlFhcYEHMpGhsRQjQlJywdHwCDNigpKyF1STorPCw+EkQ3PS8VODhBUWJURj/8QAGQEAAwEBAQAAAAAAAAAAAAAAAAECAwQF/8QALhEAAgIBBAEDAQcFAQAAAAAAAAECEQMSITFBUQQTIqEyUmGBscHwI0JDcdEU/9oADAMBAAIRAxEAPwC8aKKKACiiigAooooAKKKKACiiigAooooAKKKKACiiigAooooAKKKKACiiigAooooAKKKKACiiigAooooAKKKKACiiigApHtTa9nDWzcv3EtIOLOwUTyGvE9w1pZVeemjdU4vCJdDODh2LFVTPKtCucoIMqBM8IzT2hN0rGlbocj6XdlZgvyoGeYt3So8WyRUn2btW1iEFyzcS4h4MjBh4ac+6ufNkbgWLiA58RLGAQLJ1iSCpcEeBarA9D+7TYdsTcW8zWWOTo2tlGDpxZgSRIByggmdddK5cXqY5JuKN8uB41bLNrwCvaK6znCiiigAooooAKKKKACiiigAooooAKKKKACm/FbdsWyQ1xZHECWI8QskedVt6SvSk1m42Hw8ys5mBiSNDrxABBGmpIPADWrcTvBjLs9aO5V/Ga555X/b9TaONcyOh8Tv5h05Mf4R8Wpuvekhfo2x5uPuFc7riMQzZc9yftEfCi/s++fWzeLMY9pNYuWTuVfkaaYLovq56TT//ABA8WP3ikrek0nhetj90R75qi7uxbygkqeqoJ58eelI7GzrjglVJFTTf+QNvul/f0mn/ANa37Fr3+klzwu2vPJXPz4C4OINYdC47RT9t/fYrX3ToZN/8QeFy0fDIfgaULvpizwCfwH8a5yF24PpN/EaU4bbWItkFbjCO2D8Zp+3k6mK4+Dou3vriifUtexv+6nPDb3Xfp2Ae9XI9xH31Rm6vpAxfT2rbEXAzKsN3mOJ4eIirF3s3qvYe4tnDIGuFVuMSQpAdmyiSDAAAED6w88XLNCVWUlBrgnyb02/pJdTxWR/dJpxwm0bd31HVu4HUeI4jzqqcLvJjFa38pyLmuWwVHrZWcKZDagQZkqJgRUe2/vtdsY+7ZbIejuHJp0bgGCuW4p7COwnvraHqJ3TVkvHGtjoCiqs3e3qxGJdlGLcCSAMlolWE9VpWdQCQeeUzrEyDJi/67c/sbP8A211RnqVpGLjRM6KiYfEf1l/7O3r7Qa3W8ZiA09MGHY1tfipFPU/H6f8ARV+JJqKiGH27jWJIGHyhmEMLmbQkH1THEceY8aedm7dDsLdwZLpzEDirgHUq3cCJB1E9mtNSsKHaiiiqEFJ9o4XpLVy3MZ0ZZ7JUiffWy/fVFZ3IVVBLE8AAJJPcADVYbx+n7CWgVwqPiH5MZt2/awznyUeNJ1wxq+jZuzaWw1y3AUq/WUnrB8oDeInnwg1P9iWgLQPNtT48I91VFuRvb8qxIe7a+cvlnuMpAUAEhQoYzoBrrMDmaadu+mDFW8bcfCuBYBCrbZQyMq6Zo0ILamVIMEDlXk+k9O8WaU3x15PR9TPXFfU6DoquNzPTTh8W6Wb6HD3nIVfp23YmAAwEqSeTCO81Y9esnZ5zVBRRRTEFFFFABRRRQAUUUUAFFeGo5hN5rr3blkWQbi3CNG6gthozseOaIOUD6QqXJR5HVkkpr3l2uMNhrt2QCo0ntOg/Hyr3ePaRsYW7dBAKroTwBJABPgSDVWekzev5XZw9mywYMoe4y+qCRqJ4CJI1+v3VnkyKKa7KhHUyHYXC9KxvPqbpYgHko0HxHvpbicGAk8NT7JrO7tCwsAOpCALpJkgyeAitOIx63Eyq6yQeOg5nUxAryXqe9HY92IbGFAsi5HWdj5CT/tWdy6Qpnn21kuAdbgngqBYytxHGOrETrPOaMfhC2ggacSQOPjVrkmavga8ZjDZa0BmyHiBzHOPHspdg8bZHSWWUqVzKozcHB7PaOya3Y7YF1hh7xsvkByqcyZWIYcYJYDTlTdf2A63cwVyVaeNszB4nrDjHZzrWouNPkIto24nB9G0HUnWe2sV2a7ANl6pmCYExE9/MUox63bvFMmhEkNAntOvClWNbE5FXIUA1BFtnzBguuYDKBp31lFS/MqT8DFtHALbWSFOsfnSmG4ROmgqUYjZjXFhr6z2MmXX40jt7uLnyO5Vzw4FW+yfuMGuiE1FbsylFsSbuWM+Itj9qrW35uPbx2e3dZGa30OkdUBRc0Oh1IbnzjhpUO3Z3cFvGWOtM3FER+0KlG2Nipf2hirzvlyuyqM8ElVVNAQSfpaAa5dDWU5qcvixqNcjLgwSlwl8zoZ9UAngeR4yKy9Iu7dy7jvlNoKVu2kaMwDSUKyJEfVou4E2r6srDo2k3HdwvaoUAmSzQsKBPlUk2jrg8I55IbR8UJX/KazUnjla7DbdEXw2IbDbTyiRNx1aRB6rSGjXtX+zq4LF7Mobt/JHtqmtuuPlIYkdIvWImTlMNP8LNVm7s7QzqV7lYeYhvePea6sGSp10/5+hlNWrHyiiivQMRJgkhrgBkZyeWhJOYe0Hj21sxeGzgQcrqcyNzRxwPhqQRzBI51pwrDprwHZbJ8TnPwj2CltRGnGv9lPketkbR6a2GjKw6rrM5XHrL94PMEHnS2o1sslMRp6t0Qw/aUSreyQfAdgpp9I3pOtYBDatEXMUw0Uai3+2/xC8THIa0oy236Bx8Df6b98DhcIMNbK9JiQytOpW1EOQO1swWfGNdRzqTTo/TYm7Bz3b91oEnMzsx4Se0mkOMwL2btyzcEPbZkYTMMpynUcdRxpXe5dVsPWydsG1ZJXRwpRSOMMDn9xPnFNapOtabJJFLUECs5vo3T1JWbdnfrFIkHOsEaEEMI8Na68Fcf7JaSh/aH81dgCrx9mOXo9ooorYxCitd6+qKWZgqjiSQAPM6VHcd6RsBa0bEKfsgsPaBHvpOSXI0m+CTUVAcT6aMCvq9K/goA97UjPpuscrL90sAPcp5VDywXZaxzfRZVFVufTEMuZcLmH/Wj/Tpv2l6Y7roBYsC0Txa42ePBVgeZ9lT78PIvbkui0sXiVtozuQqqCzE8AAJJPlUJ3b3ksC/jL9xgqvcGR2UglQoGXhPZp3xx0FXbX3jxGIk3rr3OYBMKPBBCjyFJcFtRwuhIBMleIJExIPifbWE8zbtLg0jDplrb3724XE2Hsi3cuhuBBNsAjVWn1tD+zVef/bLvByMT39XzmOPga2YHeTJpBUnmNR/CT99O+E3gR9QfH6Jnz/GuPJlySds6IY4xWwgbdhgQTbJIAElk5CBrxOg59lZnZLg6IJ8V+MkU/Wb+bUSfz30ot2WbgnsFYtvsvYjCbIus3b+98YrJt2rgPBR4Zfu1qX2dk3T9GPEx99Lk3YuRJIHn+FCvoltEFOwnETrHLMKxOxmP/kVNruBw9v9bftLH1riL/MwpDd3k2Xb44q03cpL/wCGGprU+hWiOW9hvymlVrd652t7aXv6Sdmr6gu3I+raIHtuFKQ4j0wYdfUw7/vOi/yh6rRk8CtC21sC7wzMR2HUe+lQ3Pz+siHyyn+6RUWv+ma6TFuzZXvZnb4FK0P6U8WwPzmGTv6MtHtuNVe1kHqRNsLuKlq4l4ZuoZiZ7OA07O+mbbmwbF247m5iVzXekyqlq3lbU/8AMuD6x1NR7E7544Kf+NTrBf8AkoFggzqLbAHummy9tXFNrZvMBlGdlTDkg8PoKsjQDWD4xVxxS7aIvcmF3YmHuQjNfYMVYDPheIOkBb88uHdSnefdtb2BNj5xQr9KhKpJbrgL+sjrSfb41Ftl7x4tUyXb1xWLnrM4UlMoMLpAkmC3WA1MaU+b07/G1dtWVeLbW1Jv3EzquhkIgVZMiJYnXlzKWKV7dDfBg27OCJRicQWVFTMDh0zBVCah73EgdlPOzcJaEC22LGUfRuYLh2Stwn26VVeK9I20FdgMS0AmCEtgESQCPmxoa1/0l7S/rdz2J/21v/5p3d/VmLki4WuIp6zYwH9rGYNf9WlyIMsze7TOMsyBEzoSI86o/wDpI2l/XL3kQPgKD6RNo/1y/wDxx8K0jgl2/qyXIufD4hFJZVZiNT/xltiR3wDPCt+DxNm6he415I0gX2Zh4rbXQ8NOMGqRX0gbR/rmI/tGry1vvjLTm4b90vcUwzdY6wM65ufVC5hwExUv00q2Y9SLa9I2JvYPCZ8NeydIQhLM3TrPW+bJbTsIyyAePZVu724mNxz/ADdpspPWu3AVQa6ksR1j3LJqbehfbzY3G3flbdNetWpss/WZFzgXIPibevHj21dkVvDFSpi10Q/cn0ZYbZwz/rb8QbrDhPEIv0R36k9saVz96S1A2vjY4dMT7QCfeTXWRrkHffF9JtPGP24i6B4Byo9wFbNUqRCdu2I7I0HhW2+eqfA1gojL4Csrp0PgeVc3Z1dGeyVIKA8Qw+IrsIVx5sgktb7Sy/zCuwxW2PlmGThHtQr0jekRNnIFWGvMJAOoVZjMROpJBAHcSeGs0Ncp+kTar4vaOIIlh0rqPBSUHsVRVSvhGaEu39/cXi2m7dcjkJ0HgBoPICmZbruYkk1jfwwUAhpOmkHv4ciNBqYOvDSa34RyuoXN8PYONRJJIuLb5HjZWwC3WZvZUnwmAsoJgE9p1/2qJDaWJI0GnKKSvtW+pklp/PZXJLHOfZ0qcYrYke9e1mQJ0ZHA6aEcqjT7wXu1f4ftfhWGJ2g91TnJlTGvLhNImGh8/g9dGLEoxpownO3aHBtvXf2efL7X4CldjaT5Serwnh+y5/yimZ04+f8Anpwww6p+yf5btW4R8EpsXjaDyJiJ7P2opTsvbNwOrdQ84ZQQdEMEHQiWOlN4HW8/89FmAAe7/LaNQ4x8FJsl2yN+7ykstq2xCkyLSoqgRnkW1BIOgGo1IrC76Y8YyPDWUbTLltT7CSRPOT2aVBbm07jgBTlAEQNAPOtqZGhnS69zUv1tGJJM8M09utL248yQarew+X9/toXYAxWJLmZVDlHdAtwTWKWMfd/WXbupn5y83vWWb2iklrbL21PRWSg56aecDXxNIrm3LkRw8h99L5P7KSLqK5ZLLOBw/V6YPdcAjKot2LYmdB1JJ74Bpp2njsNaUquHHSH69xrhUd/BZ7o0pBs7bZUOxaWjqgnn2jlpSDBpmY3HGYAjQmMxnUSPVESS3ARx1FEMcpS+TCUopfE2NiWfieHLgB5DhWaWieR/OlK9nY27bNu4rKOinJORssy3qtpEseOkzz0pLevu0KFBy8OSiTJ8Z+89tdEoRXBmpNmwoqlc+YiJI0Xt0DdYdmseXOlFk2VslrgYPmGWHHWEarkiRJjrEiByPGmy+HAys2kzE6A8JjtrSltJAJMExMQBw15nt9lRpVFN77C3D4os2UJPYAGPZroZmpzu5uZdvDN0UMusKxLnxtk9XxbTuPCmK7j/AJJaVQOsykZkAGblLMRJIVtIA7fHUm9Ba10anEBQOHTQuXmpVLaqSTzMmsWnPjZF7R55Hza+17OGtKto9M7ZwQWOS2FcqPVILd3DhMnQVEdsbwXb565AgKIUR6uaDJkz1jOus0ow2Ea6JtoxJaBzI0zaKB2A6mlGK3RxC2xNhlHN2UiT9oiAKqEYRf4ilqaI3mn8/nvpZg7alSGuhBxjoy0wNNQJHZXtzBBQ8ssry163WAhYHYS2sCFPOAfcJjjbUlchY6ENatvAjiGdTHHlFdBizF7qhcoRD+384GPdBfL/AHa1XLhb6KjwEVjmn8/hWdMR4fUMcRrz4eAHaeJNJbt5mMsSxgCSZ0AgDwA0pY2qlSeAJXiddJEDhIA1PYKffR1uM20sSbZLKiQ1xwBCrPDU+s3BfMnQUmNEs/R+2S5xty/lYW0ssuaGALMywJiDAVtJ7K6ApFsfY1nC2Vs2ECW14Ae8k8STxJOppbTRLYVxjtvTF3/+tc/xGrs41yFv1sC7hsfiLd1SCbjupjR0Z2KuvcfiCOVDBCW2ZRSK8xDdUnupHh8UV6pE0ouXJU6f+Odc+mmdKlaHHZOzrqi07W7ioXWGKMFPWEQSINddCmXZWzF6LJl+ZhQoaD1AqqojsgTr2091WFyduSoxm06SNeJuZUZuwE+wTXIXRBwzMoJcMQY4MRM6Ec+Wo7q622vazWLyzGa24nslSK5GuXlFkEHUiO+Y15eNPJdqisTjvqEeEebizGpmI0mNNBU22aclhRbtqWIOYkBtIBGURppz5k91QFLpUgjiCCPuqU4fe1GIBRVRYhJMEDgCeekCY++YzRcuBQdCrD4tblwB7WQEmW1BYAAkdngYnriZ0p7x7W7gRUw8aQFUGZ7ZIAJ7+NNJ3ktvda67WiWQqFBhU6oCkTxIhTr2Vtu78rbssqhGuEZc+dmheOUKRCjhoD2jgTXPpk+EaX2RHEIA10AQM3Ds4GKTcj+f/UrZbuFlYniWn3Vr+t5/6ldq4MWF3n5/56X2fV8j8LtN9zn5/wCenPDL1fI/C9+FJ8AhSLXX/e/1KxZYAjs/07JpWqzcA/aH+KtaLtvqL4D/AArBrOyhLu9hhc4gFmcKCTAk6aknhLSfs1YmM2PgLCQsvA612D4GOGsz3edV5uljQGa07qiuQwZgIVlBjv1kiJEmAY4ifYPbWDI+cV4BLBRbDZyOEsNcs8pHHtqMqdsceNhrWwpuMisyBc2YlpYBQZgQCC3AaczSHG/JYnIywOJOrHn2/kHhNOIYO9x2GUdUhW9YiY5cX1DGNIzVjicLhQrve9ZR1VAZdf2idY99YJ77Grsg91Ge6QTJ1E8SeJkmdTrS/aOy2t2UcSbeYrqsdbU9pBJA5R6mo0BOjZt/NiGgaNMDw/2pbt+2cnYucSOOsPHfyb211e5JZFEFjg8Lne9iW3i1NlwUXMWWCJGUDNIjmDK6mT1fGsLF71m5z2aE8+BEaSdOykK8DWd6+vR21C5WGYswJlpIiZMCAI07a6JbnOmKbtwsQsAjTUySYEDny5DuHKtN7DoEBL6k+qBxEHWeWsDz7tcsPLCeGv3Ugx4OczrOs1C8Fy23Q/bUuIzAK2dUVQp4jVRMgjiOB71mkGHVVYBpymJ/Eajv49ppvwuIKyBzrYbhMTSUa2Fqvcsqzv7YwoRMLaRhacst24vXaQR1hw4Hh58aYN6t+b+NebrkgcFGijwFRcNXhYU1S4Kbsza+Sa9zVrUCa2CKdkUAavQ3hRpRpRYaTXfcxXRvoM2AtnZq3uNzEkuxPHKpKW18AAT++a5zuxFdTeitwdkYKDPzQHmCQR7QRTRL2JXRRRVEhVDfpEIPleFMa9C/uuafE+2r5qiv0ibR+U4NuRtXAPEOpP8AMPbUy4KjyU0x69Kj6p8PupHcPWNK2PV8qiXRpDs7I2b+pt/YT+UUppNs39Tb+wn8opTWpiY3EBBB1BEVxdtHCtauvbYQyMykdhUlSPaK7Pu3Qo6xAHaTA9tcp+lXCLb2ticpUq7C4pUyCLihzBH7Rb2UmMYdjbO6a5lJhRqT91Pe0d1l6MshggadhAH3xxpn2HtVbVwlhKkeEEcDTxtLbVs2zGc3GMAk6RxMk8TqK5smvWqNYqOncYLOyrrW84Qlfre34wfZSUrFTjYd29/9PdmZhZAdNC4kxoAQMo5ceOWoji0+cedTmMwRHHwrWMrbRDjSM8JHRv2z9xrE8D5/6lOW76wXykFwpyTHrxp3ExmidJit28jk27WcAXZuToFfJ9DOq6BuPf8ActXyoK2Ga5+P+enTCHq+R+F+stngraBW0tzNmBJUNDA6AdmmvnWeMRVuOEGVeSzOWRcJXyJI8qTfQ0hZaujpB9sf4qV4RNsaEwBr42LIHLtpFaMNnOWEhsp9ZydeMTB4acKl2515lvuqWg6oQOuFMLkUdZoMaAAkVnLYpIrCCK3Ye8cyiWAkcGjSdeOgpbt3ClcVdUlZDvwbMBDERPE8PHUU3izJGo94+IroTtGXDHDBWr14kIWganUwBWW0tjYhFLtLIPpAyBrAnXTUgedSfdD5uwxgEdIQzqQdBHAeBETHH2P218alzDXAoJsAGS0DXIZaBxOh9prilnlHJVKuDoWO4lU4PGtbdWXiPv0Pupx2lth75BbQcY7+3QD8z20y0qQ6V3OKuznTfButiaz6HQ1nghxpTkkR2mPfUSlvRpGO1jvsC+MMq3BYW9cb1VdC6KB6zZdAxJ0E8IPEkRj6QdnWiLGKsIEtYhScg4W7inLdQd0wR3PS3Zj9cJlAGUBTGuYAnjPMhx5eFb958L/+NurH6nFW3XuW9ZJI8M1sVx6/6y/mxu4/ArlD1hStbDE6UkjWpRbwIjWfbpXXknpMMcdQzjAtWPyRqdcRZRdTAH55U3PiZPUHuqIyci3FI0tby8SKxN4UstbKdhmJyg8zoPInj5VldwNuerOg7eMeNXrS5Fpb4MtlbIuYhoSOKiSYAzMFBPdJFTzdj0JXcbhbWJTFWlW6uYKbbErqQQSG4yDTHurtHo7LKJ06S63ZFtCV/vhB+94T0XuXss4bAYWywhksoGHY2WWHtJohLU2hTVJFSL+jlfJ1xloDnFlifZnHxq19yN2W2fgreGa703Rl4bJk0Zy0RmPDMedP1FbGV2FFFFAgqlv0jMOf+CfkOmXzPRsPgfZV01T36Rn6nB/9S5/IKUuCo8lJ4SyDbxU/RRGGgJnpraceI0c8K0g9Typw2MoNrHzyw6Edx+WYUfAn203J6seNRLhFx5Oy9m/qbf2E/lFKaR7HuZsPZMETbQweIlAYPfSytDI55322k77WxAxL6W3yoj6qqQCkA6dYENPa1JblnDXR1lst5LPuq1d/PRVa2jcF5bpsXgoUkIHVwJjMsgyJiZ4aRoKhWI9AeKHqYqw3ZmtunjwLRXLkwuTuzWM0lRFrm7GEb6EfZY/ia2X927DoqENCzlAY6Tx+FId9d1MTsprQv5HF0MVa2WIlSMynMoIPWU+dR5NvEfW9v+9Q8U/LK1olmItlMKMLaaV6ScjGFM9ZixGvBQJ5CddTLBi92m6QgZhmAdRmHqnmSCYmGideE05Yfr4VryscwUnjwHqkx268e6pJ6MdlrjbLm+9w9GQFIcjQ5jBnv+/trXGm06e5MuSE2NgXEb9Wxgz+tTWOEiDx4ceda8bslmYsbVwctHQ8iNNB31dtzcfDDXpLqgcZuLHj1l0rB9xLEx01wGOB6IniROqcJBHkaNGW7C40UpgrTWp6l6D3L9zCaxtYTSPnp+wvGT+12N+eVzP6PLM/ruPCbdon26Vq/o2t8rq/2Qn3OKWnJ4C4lUWsMUHWVsxJysbfq+YY86ku5OC6NLpYq7grlTKGz9XLEmQCJnTXkDrIlT+jYCT0tsxJjo2Exy0uTyqKbt7RuJczWQwiddJEFSra8P8AcjnUS1L7WxSp8EUx+72J6d5T5w5nKnXQyxbXSIJM+dIBsW72IP3j+NTHGvmxF0Po06wTrJM9s6gmtfyJD9I0nma4HoRH8FgLynRlXxdyD7AaV7XwV24oRLgy6ZgSQCZ0iBwA7daeF2en1j7q2rs63zZvdWbyO7/YpR2ogh2Be+r7xW6zsK8dIUd5I7vz5VYeF2dhxmzC43VIEMBDRox01HdWWH2ZZB1Dn94dh7B2wfKtF6iTJeNER2LujiLh0iZAiJ4kgGeA1gaketSi5sK5aILgQJ4EHUiQNOBgn2HsqwcM1vMsiLan1Z0C5i0d4kn1ppk3p2tYuFioglpUA+qJA4gTAHImKU8ia53LhFjjh9ip0L3gyN0VyYDTESrCOMmB1tR1R3w070OpwWNyGQBg/aHuj4Gluybqui2zIUvcVyokjUmTqOR99O+0N2reKDYa2+UYh8GjMFJyRavXXgE66LzPPXhXLH5TT/H9zSTpNFHWLOZ1EcWHxp+xu1QNE6x93+9W3tX9Hmx0SjDX7iXAZZrvXDgiIhMoWNTwPGKkG7nohwuGTK8XCYzdWM0GYLatEiYUqO0GvSlDUzmjOkUXY3NxeIZALVxmdc8CGOUnQ5V1UER60cZ4EVv2juHtCwxQYHEuR9IWzcXy6LMD7fKuosFs61ZXLaRUXsUADx04nvpRFUoeSHPwciNuntNiC2Cxh/8AjXdPDqUHZl9GyvYvqRxDWrgPmCvf7q67ivYpuCYRm0UB6OdwsXeup0iXbWEDB7gdcou5SGVAGEkFgsnhAPOKv4V7RRGOlClJyYUUUVZIUUUUAFUV+kbebp8Gv0RbutHeWQE+wD31bu9hxnyZ/kItnESMvScInrROhMcJga1UO3PRjtnaF/pMQ1rMEChnuIABM5VWymmpJmPM1Mn0VFdlY7GY9HjgBM4dZ7gMVhmJ/u0gtzlOg510T6NvRKMAt9sUbd65fXo2VRKC0fWWWUEluegGg8aqrc7c57u1LNprLm0t5ukUhoVEY6OSOHVA468OdTLoqPZ0jsQk4azm9borc6Ea5BOh1GtLq8Ar2tDMKKKKAKt/SC2R0mAt3gJNi6J+y4yH+90dc8lPz+fKuydu7HTFYe7YuepdQqY4ieY7wYI7xXJ28m7N/A33s3kIIJAaDlccmU8wR8e0VLKW41Jj7iKUDEKeI5RUv3K30w+FsNav2ReDMGhh1REwYg69Y9lQu4laqcXW6Ey5cN6Q9l6/8MiypUwsSpOokKNDSy1vtsgmehQHjwXjr3j6ze2qQSa2ZzVe5LyKkXta3m2Q30LYkAHQcAMoHHhGlKcLtPZKxlW2CIIMGZBDAzMzKqf3RXP5c15nNHuS8hsdFtitm+uFthxJVshkNqQQe2dapnZe9fyO+/VzgPI7NCND3aCo10prBmqJ/P7RSdcCraW1Gu3rlzVS7FoBiJMxWgYp/rt7TWsHt+NBP5mhJLYLfJt+WP8AXf8AiP416Mdc+u/8R/GsMNbUtDsVHblze4GnS3szCnjiyPHDv9zUUhWxAu0Lo/5j/wATfjW+ztW8f+Zc/jb8acrW72FbhjrfnbK/zNSrGbt2LdkvaxAutI0BQdU6HQEmZK++k6opXY0/Lrp9a4546FiacTpHLTsim0fh7xH3Uu6WbaHs04/nvrmybm8CYbAxK27zMxYZ8rIQ0QxIk8I6skySB1Y1PCwtzLZu4q05nVsRf14wqphknzuXvYarbd6zbvIoN+xaKcemLCB9dI0YxHVPNZ5mLe9HFpHF29bnoRksWSdCyWgSz/vXHc+VZY/lNRrjceTZNk2ooor0TkCiiigAooooAKKKKACiiigAooooAKKKKACvIr2igAooooAKKKKACk+N2davLlu20uL9V1DD2MCKUUUARq76NtmMCDgcNr2W1B9og0ku+iPZLccHbH2WuL71cVMKKAIPc9CuyD/+sR4Xrw/1KS3PQTsomRbvL3C88e8k++rCooArB/0e9nGYfFDwuJp7bdJbv6OWBI6uIxQPebR9wtirZooApy/+jdYMZMZeHbmto3wK0lufo1CerjiB34cE+66Ku2ikBQ9z9Gy7rlxts8Ymyw8J65j30jf9HDGRpicMT2HpAPblPwroSimBznc/R32iOFzCN/7lwR7bVJLvoC2opgCw3eL2nh1lBrpeilQHMD+hDawJHydD3i9aj3uD7qSt6H9rKJ+Rvp2XLJPsFya6pooodnKdz0dbTUScFiPJQ3uUk8aLe52PUFWwWKE6j5i4RPkv5murKKh40ylNo563Q9EOMxJDXw2FtDm6/ON3KhiPtNHgavnZGy7eGspZtDKiCAOPiSeZJkk9ppZRTjBRFKTkFFFFWSFFFFABRRRQAUUUUAFFFFABRRRQAUUUUAFFFFABRRRQB//Z"/>
          <p:cNvSpPr>
            <a:spLocks noChangeAspect="1" noChangeArrowheads="1"/>
          </p:cNvSpPr>
          <p:nvPr/>
        </p:nvSpPr>
        <p:spPr bwMode="auto">
          <a:xfrm>
            <a:off x="41275" y="-736600"/>
            <a:ext cx="30099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63495" name="Picture 6" descr="http://t1.gstatic.com/images?q=tbn:ANd9GcSCFpR2MOpgQYKLjH9t15PfbJ9NmcVooDU4Rsd_XK6gv11E7efP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3040063"/>
            <a:ext cx="2232025"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2 Rectángulo"/>
          <p:cNvSpPr>
            <a:spLocks noChangeArrowheads="1"/>
          </p:cNvSpPr>
          <p:nvPr/>
        </p:nvSpPr>
        <p:spPr bwMode="auto">
          <a:xfrm>
            <a:off x="3635375" y="1196975"/>
            <a:ext cx="48244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400"/>
              <a:t>Le alcanzo un cartón plastificado y le dijo: yo soy Willy, su chofer. Mientras pongo su maleta en el portaequipaje me gustaría que lea mi Misión. </a:t>
            </a:r>
          </a:p>
          <a:p>
            <a:r>
              <a:rPr lang="es-MX" sz="2400"/>
              <a:t>Después de sentarse, Rosi leyó la tarjeta: Misión de Willy: “Hacer llegar a mis clientes a su destino final de la manera mas rápida, segura y económica posible brindándole un ambiente amigable” .</a:t>
            </a:r>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4517" name="Picture 2" descr="http://t0.gstatic.com/images?q=tbn:ANd9GcT7kG2kKzfefuiirOa5UK7FnAVpP5LpRWhURLpUW4NDG7QmDVEw9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96975"/>
            <a:ext cx="28860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6" descr="http://t1.gstatic.com/images?q=tbn:ANd9GcSCFpR2MOpgQYKLjH9t15PfbJ9NmcVooDU4Rsd_XK6gv11E7efP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997200"/>
            <a:ext cx="22320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2 Rectángulo"/>
          <p:cNvSpPr>
            <a:spLocks noChangeArrowheads="1"/>
          </p:cNvSpPr>
          <p:nvPr/>
        </p:nvSpPr>
        <p:spPr bwMode="auto">
          <a:xfrm>
            <a:off x="539750" y="476250"/>
            <a:ext cx="7920038" cy="471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a:t/>
            </a:r>
            <a:br>
              <a:rPr lang="es-MX" sz="2000"/>
            </a:br>
            <a:r>
              <a:rPr lang="es-MX" sz="2000"/>
              <a:t/>
            </a:r>
            <a:br>
              <a:rPr lang="es-MX" sz="2000"/>
            </a:br>
            <a:r>
              <a:rPr lang="es-MX" sz="2000"/>
              <a:t>Rosy quedo impactada. Especialmente cuando se dio cuenta que el interior del taxi estaba igual que el exterior, ¡¡limpio sin una mancha!! </a:t>
            </a:r>
          </a:p>
          <a:p>
            <a:r>
              <a:rPr lang="es-MX" sz="2000"/>
              <a:t>Mientras se acomodaba detrás del volante Willy le dijo, “Le gustaría un café? </a:t>
            </a:r>
            <a:br>
              <a:rPr lang="es-MX" sz="2000"/>
            </a:br>
            <a:r>
              <a:rPr lang="es-MX" sz="2000"/>
              <a:t>Tengo unos termos con café regular y descafeinado”. Rosy bromeando le dijo: </a:t>
            </a:r>
            <a:br>
              <a:rPr lang="es-MX" sz="2000"/>
            </a:br>
            <a:r>
              <a:rPr lang="es-MX" sz="2000"/>
              <a:t>“No, preferiría un refresco” Willy sonrío y dijo: “No hay problema tengo un </a:t>
            </a:r>
            <a:br>
              <a:rPr lang="es-MX" sz="2000"/>
            </a:br>
            <a:r>
              <a:rPr lang="es-MX" sz="2000"/>
              <a:t>hielera con refresco de Cola regular y dietética, agua y jugo de naranja”. Casi tartamudeando Rosy le dijo: “Tomare la Cola dietética” </a:t>
            </a:r>
            <a:br>
              <a:rPr lang="es-MX" sz="2000"/>
            </a:br>
            <a:r>
              <a:rPr lang="es-MX" sz="2000"/>
              <a:t> </a:t>
            </a:r>
            <a:br>
              <a:rPr lang="es-MX" sz="2000"/>
            </a:br>
            <a:r>
              <a:rPr lang="es-MX" sz="2000"/>
              <a:t> </a:t>
            </a:r>
            <a:br>
              <a:rPr lang="es-MX" sz="2000"/>
            </a:br>
            <a:endParaRPr lang="es-MX" sz="2000"/>
          </a:p>
          <a:p>
            <a:r>
              <a:rPr lang="es-MX" sz="2000"/>
              <a:t/>
            </a:r>
            <a:br>
              <a:rPr lang="es-MX" sz="2000"/>
            </a:br>
            <a:r>
              <a:rPr lang="es-MX" sz="2000"/>
              <a:t/>
            </a:r>
            <a:br>
              <a:rPr lang="es-MX" sz="2000"/>
            </a:br>
            <a:endParaRPr lang="es-MX" sz="2000"/>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5541" name="AutoShape 2" descr="data:image/jpeg;base64,/9j/4AAQSkZJRgABAQAAAQABAAD/2wCEAAkGBhQSEBQUExQVFBUWFRYUFxUUFxgUFxgUFBQVFBQYFxgXHCYeFxojGRQVHy8gIycpLCwsFR4xNTAqNSYrLCkBCQoKDgwOGg8PGCwcHBwpKSkpKSkpKSksKSkpKSkpKSwpKSkpKSkpKSwpLCkpKSkpKSwpLCwsKSw2LCksKSwsLP/AABEIALkBEQMBIgACEQEDEQH/xAAcAAABBQEBAQAAAAAAAAAAAAAEAgMFBgcBAAj/xABBEAABAwIDBQQHBQYHAQEBAAABAAIRAyEEEjEFQVFhcQYigZEHEzKhscHRFEJScvAjYoKS4fEzQ1NzorLSFYMk/8QAGgEAAwEBAQEAAAAAAAAAAAAAAAECAwQFBv/EACIRAAICAgIDAAMBAAAAAAAAAAABAhEDMRIhE0FRImFxBP/aAAwDAQACEQMRAD8AzPHVHBzgx5ABjLuAAtCaw+OfF3EpeNBzulh1Nxqo8G6jZWiQdtB+gcZ6pt9atfvG3x3gJulig1sNF7ST70utXslbEKw+OfvcSnH7QeTAcfNAQQJiyXRoOdom2CDGY92b2j5pvFYx02cUy/DFpTrcKIzP8BP0QMcwdd7p7xgc0vEVXAWcfNCZcp3iV19SUD6oW3HPj2inWYl8e0ZQ1JklGUmRLjoB+v10SbMxGJxbwAMzuJ+Q80McXU/GUoguJJ6o3ZvZ/EV/8KjVqDiym5zf5gIHmlyYyN+2P/E5e+11PxlXPDeinHv1pNp/nqMb7gSR5I1noWxZ1qYdv8VQ/CmjkwKA3F1PxFKOLqfiK0ZnoTxA/wA+gT/+v/hM4j0N4sey/Du/je3/ALU0ubCigNx7xq4oluMf+Iqfxvou2gyT6jP/ALb6b/dmDvcoDGbJr4c/tqVSl/uMcweBcIPghlxdbDaONzWc49ZKZxNCqLtc4j3/ANUPSdN0bh65FvcueUpRdpnVFQmuyPGIqfiKcbiH/iKlX4RtS7bH9eaGOELTBH08EectYEya7LvkOzEmHcTpA4K108OyRLbbu86/vVN2E/K4jjfy/ofcrNSnSbG8n9arkyyk3dicFF0TdLBMGotuMu0/m1T4wVP8P/J/1USbDcZ37wlUcWc2/pf47lxSbvZVEx9hpfh/5O+qXT2fS3t/5P8Aqg24iyIp1rayo/J+wSRHbaw7Q9oY0iDcy6PjopLB4ek8D9mNTMl4t/Mu1Gh2o+f9k21zhGTmDznkolyXs1tNUEVtj0rAUzrc53gxyM+5dq7KpspuhhcQDq54PnO75JykDAlxBAkyY9wXMRXq3v3cptGtip5S+iqwaf3Gfy0/ovLk9FxdVGJjGK2h33AC8nRCOY78I7x3zPlovbQpftXZb3TAzA8IX0Jw/wBH/sDoJtPDd5ofLe9uqlvXAtDgb77TrqELiGw9p366T/eErG4+0M16swPkR8Uqk5zdASOKWbmDwBXS+TB3bx+psgKG34iT8U9OYjUgX03z/T3JBqAHgI965UpyJGs35j6oGKrvkxP9EoUwGlNOpZSDxF+qm+zHZatj6uSkAGtIz1HewwHjxcdzRc8hdJi/RGYOgajw1rXOJMNDQXOPRouVoOxfRNWrAHEO+z0/wCH1Tvv91h/mPILQuzXY7D4Bn7Ns1CIfVdBe7ys1v7otxnUn4raIbp5qGx0RGyewWBwsFtFrnD/MrftXeTrN/hAUo/aLRbXr8gFDYzaeslRWJ2j+j0n4KHL6UlZY3bajSPIJp+2zxPwVWq40gwTBI9kTP66Id2O0702LhcEEN3gtkTrG8wbKPJFF8GW47bdxPmut247iVTm4yTAzaNIBsSHAkZSRc2iI+q79rIOt4BiwMX0Budx4QZEo8sSvEy7s26d8HqEVT2uxwgix1G7yNlQ6eOdbW+h1B/WvNE0dqnfBvHjw9yryRIcGic2l2B2fipPqm03n79H9i6eJA7jvEFU3bPojr05dhniu38Dop1Y5T3H+Bb0Vlw21OcclO4LbJiDcKumJNxMKq0X0nlj2uY5pu1wLXDqCJRVLEA2eJHFbhtTY2HxtMNrMD4FnaVGc2vFx005FZZ2p7DVcHL2n1tD/AFAILLxFQDTd3hbjl0WE4HTDKQgb6tweLtn3GxU/RdaxtqPqq2yoRp5KZ2RhagbmcMlL7rn2M8GCJc0+7dOiwcG9FZHfaJejUEGbDmYHjuA5lGbO2e6oe4DB0JbDnH91pvl07xj5ozZmwGhnrqzhTpi4fU15ZGfijfc8J0S8T2pDQWYYFjdDVd/iuHL8A9/RLxRj3Iy5N6EY6gaby0jKQfZmYBAIvv3pDXIJmJm/6PGUs1JIk2438QuWdNtmkX9Dm4lKbWvOijxVgxqOaUcQCD0hZUUmEUsYM4gmDuid1/gj6uILabiDeDvvpwKh8OA29r+aXVxMNcZnuu57ioUfpcpJ6C/XH9FeTC8vR8a+GRkkj1j54/r5rmJpS2xI5bvEIXHVIqvG6fkmxVnUhes0zh5KqH6dLuH8pM8wJROMpEsFjNt4137uCCbVEEbz/W6KGNFrWHhuhKmUpKgWlXg34RzTgeB+r9El4Dn5uYtxun8ZhGgS2x1TJ7B8jpkiQfEHqutkCIPiuU6p5o+jTc72tOZhJugS+BvZ7s/VxuIZRYC2e85xBhjBGZxG/gBvJAX0DsbY1PCUW0aLcrW+ZJuXOO9x3n5ABV30X9nRQwgqOu+sBUJOoZ/lN8jm6vVqx1XKP1os5SKVAOPxdo3KuYzaEmBx18YTu1cbqAoCtVD35b6B1wYyktMAxukHqxo1C5Z5e6R0Qx32xFfaMPYJPeGo6SYncNTERvXHmOBkGzTJIZOaO7LgBlGjhedwBUCCTJzTlOYAmcuVzh3BvEd0+W5JpvGh3yS4b2thrrg9wCDEWcGEiZ7sLtmlUcr0crC5roJ+8DTscxNR5zHSG3uAMx5kOvws/iA72pBzTIDpkkDuMc0NNsxsIhD0Xvc+o0io2HhveGRsQQ4sNiZjN7RNmkEmQulmZzajG1HGMop5sshzu9mZUAuDJN49kiTK1USOaFYutSYwudYNPtRJYSfVy3MIzTAzfu3MLmHoMqBtVob3hGYAtEEmk5saiLAuIkSQDCdw9Md/K7NTcA8mXPDiSQYJc5pGRujdCOkM13luQgQ4NLS1mQyKjgA1roaMjS77sZoGqpx6DkLdTBlzQWkluVveY0kSKbXk2HdM5YdZwMQQkOZlIF8oY6XEiwYMwccrSMpBOsWa2ASL9q4gNJ4gOEnM8dzMQBe9nD2YJywdyT9pBLfakkuaXABzRIz2IEWte7g433rOikxdIlrsskgRItYEm8mRNrtBJ4RMAzCY82vqJHSAY9/9ih2MEey52sknM6A41IJ1iTB3dATDYEkyf2jWjMYIa4TmJAJiLRmFhaFHce0DVlp2ftLSCrBT2gzLLoAMzP3rbhvO6FQME9xibGTMCdY9kau0NzGngp9lLIJqOyOM5RGeoYjQWgX1nykLVZW1oycKZH4zsOxr/W4bDy6o4ZaVVwFOkIJc/INwIHdJsXABRmP21hsG8kuGOxYtm0oUnDhHtEcBy9kq/YHCNGYzGaA4DS0xI36lY36QuyxwGImmIoVZcwbmOEZ6fhILeR35StY6/YnJLYztHtNiK1X1lWoam7KbMaODGj2OovxJRGE2i14tY7xvH9Oaq7MXPLqltqwQQYI3rGUL2aKvRcqeKToxgI0txVWpbXOjhH7w08Uc3EExGhXJPGykTzK4S/tCiGYhLbiFHALJcVecJutiCGO/K74FAfaVyriO478rvgUuAyyR+v0V5JzDiur2OJlyMexzZqvjiu0aYLU5jaYFRxzs1mJdP/VB5t8xPIrdo5Dj2wU4GTuJXGvAPHn/AHRlHvNgW5Tu37tUn0CSYGWEDQgbjuRFKoXGAJPAI/CMBB73ERNo6QISMJXbe17BS2VVewd+CewSYvuBkorZuGNWrTp/6lRjPB7ww+4qY2TsipiKrWNZ6x50baGje5xmGgTc/wBjqHZ/0d0MFTdUcBUr5Sc5FmQJIpg+z+b2ugso5FONaLpgqIDABYaAchoPIKL21ViT+uAU1hvZHWFXu1Fm+KxyOk2XBW6KjjId7Wh7o7ua5tfiTzsDpdRtYuIv3AQ4GkCCSWQQQ7Wb8dAZN4MhVBzdA7KMxALyILSwHiB0EkcGx9UHNRGV93DQA5A9ohhLJMd4ulp7uaReAuWCOt9CC4kyXEz3QNSGgw/KdTaHHhEgnfyo92fRwJERoZaS0wBoe62LzcWTeKoOd3my4OuDLXB0QcwLecN0tmyzdoFe2jtR7CacWge3J6FukixE6HvbjC64Y7ZzznRY/wD6lIM/xGMBzDvENJMzmIsXRULiYsSXXB0ExXaKgAR6xzzJIhrqjPaDhIcWiRG42sZkSac+oSSSSSdSeVgkyuhQRzObLRX7Zh3+U4i2tQNMiIJDWW0BsTwuENW7Tl8D1bWDNLjmLjeZvA48DYACIUAuyq4onlL6W2hig6C15yw5sAWkGQXEtzucZ0bpF9TmkKJkkAGYDg4XbmzZNWuuddLQNbFUvBY11M2uDq3cfoY0KsTdoNrd2nUcyfuZvVvdbQOOa2vsGbm1yVhPFZvDLRI/a2BwGpuMgi0Oc4lxHsOm88iYkIzBsDzmJblF5tlEbydTrJJmDuUZhdk02m7CYLTd9RuhvIBdlIjNmIIkgSLEmurBzWkuaGBofDS1rA0teQ4hpMTlBBLtN4dIPPLC/Rssge7bLGQ3DnMd1ZwD7GJ9W2Dx1cYsMs6JrBYwl2YnMSRLpJJkZm5gSSCRcC1tyB9S0HKDmIBsQy4Jc2IAAEQ24ABDmm8IgNgtMza5dwHfJad1mTGhMEcTlKLW/RonZoWyq0nkbeBQnbrs/wDa8DVZE1GjPT/3aclo/iGZv8aRsJ0tb5K1Flj4Hx1XXGVo5GqdHyc4fVdZWI1utTPoWfUq1HfaKdNjnvcxrabqjgwvcWgyWgQCBaUQPQZS34qpPKmwfFxK1JVrtGWNqz0TlOqWnukjp+oV3216G61MF2HrNqkfce31TjyDpLSeuVZ/WDqb3MqNLHNJaWkQQRuIOihwNVk+h7drPGsHwj3j6Ipm2Wx3pb1v8FDetKdbXG+/xWUsd+jRUydo49p0dKXWr9x35T8CoF2Ca67Tf9efghaznsBBJFjzGnNQsSemOTaVtGp5l5Q/2p3FeXdRz8kUiqG+sdN+8T8AlPDSRDRPAWtzScXRBrOvF0ulRDH6zI39UpbFH+A32I3MaXI5a24roeW3EEFHUnHMbc9x3oKtSgkiNTZC/ZMkoihiHOs2wO6566qR2XsGrVrU6VHvVH6Dc1urnPO5gFyfmQFF0n5brd/Rn2Q+x4b1lRv7eqA586sbq2kOETLv3vyhDpCXZNdluzFPA0cje9UMGpUIguO625okw3d1kmVrRlIO8EeYhKcUHUqysy7C9kV81ODqL+Is73gobtHhiaeYai/y+aZw9b1dQcH+WYe0PFonwcpktDmwbtNvPUKJxtNDhKnZmnqsujYLiGtgNFy2XEjcA0EamA48Ey6570BhaC4l0EWnKQ68lhku1ls/dBUxtjZhpOc3drJMNLL216DhoTvUU0hsHUve1uYggkSAOjQWP7thJjQX4YuujudNWiPzGIynMQ0OGX2i99mNkwSXvqMDcxy57u3GA7XYKW06rZcA3K4kgugnulxHA5gT+Iqw4qm/L3A5xLmhsjMQAYJe1zhLYnM2RmzCwDYeNjKDHODraOcC2D3Zb3w4SH/s2t+6ZDw3TNHoYp/TjyQM/XoUx2j2L6h+Zo/ZOPd/dP4elpHLpeHhdBzaPLwXl2UAdC8vL0IAPwW2qtMZWuBbua9oeAOAm4HIGFJYLbFetUALmNAMkhp8PvXJg2NrXtrABptAkzCsWy8KGDLPePecL3/dteANevNJ0l2UrbJXBESIzOJi5IMXIcT0dlB1P7S4sCi6AdmvlMy5paMpAJENJOrrC4P3IiBYeiycmYi1iSZA7uVwJMEyHgTBHdEm95PC0SSAIscpA3E92NQZifITJXm5ZfD0MaLd2YoHKP1f+6s1XRxCC2Pg/VsE/old2zjRTpOPKPkPf8F0RXSRyy2xuhjwBefNIrbYYOHuVRqY5x3wOW9CuqyrSJLY/arTZZj6Wtktc1mJaO8CKbyN7CDkJ5g2ng4DcFYHO81X+2uO/wD4qgdvLAOucH4NJ8FasRmAqEJ1leUOSkEqnGxKTRJU65RZxgLHB1xlPXT3qFZWITxq909D8Fk8ZvHL9NN9UxeQmdeW9EWUXG1P2jjre44LmYkjLruSsbhyajjzTeHOR4Jn+6bMbs7Ue8G4vxRWAogwSvVTLrEWBvxt9U1Sa4A8B+vNQ9F6Lx2G2GzFY5gIllKKr5uCWkCk09X36MK3IM3Dcs59C+zMuHq1T7VSpE/u0mgAebnrSWGAXdT9Fm+h3YFi6l44e8oVq7VddLpNkwglnKmHzNLTabzwIu0jmDCRsvaX3XajUfMIp2p6lQO0G5XyLScwPXVAix7SwDa9PKerXi5a7ceB6GxVMxuAfQgVB0Is0xrvvI13i2sKd2btsizv6Hopkup1WlrgHA6tdosMmJPWzox5HHp6M3r0LEXgtcAM3AMJe8t7zCe6C6dQABe8bWDHuBsWnPTN+40sdTc6QwdwZi4CYIJDYggi97R7IkS6i4xY5HHhpDjr4+aq2KwVRjSxzC0gEBrw72W5bZiSDoDYm48Bmm47Nup6InE5XtNNzSQcxfmkeyYdEGKfeggWgOBDRcCn4zZJbmLD6xgmSB32wYOdmtiCMwkWvGiutSi7WxkOJ3AHvXEC2VtRzYGoMSIlCVw4tDRYWOZsF0T3YINgGkCYuddST0wzx0c88TKKBwv0XoVjqYI7wxxOofTaTPNwvM7t8HmEmngDubTHRkkzMQXGJmNJC18sfpl45ELh8I5/stJ56DzKfZgWj2qrB+UOefgB71NjZ5J7xLhFp9nrDRfTyMo6ns+97CIN/ZmCwgaATm36cColnSLjhbIbCYYD2GxY9+pqY1gWgQeR5FS2Gpd3vd0CMxsB+6SdLQd/nqTDgyPY1zyfIEwLXiNdzRwCl8FsR1UkU6ciS0xAAkme9uiN8GNw38s8rno6I4lHYFgGBwkGW3BPEQ0OEzqBBvYgjqrp2Y2CQA+oIgd1pkn4Ax1HnqiNj9lWUiC+Hu4Ad0f+tBfRTGJxQaLkDl9eCMeLu5Cnk6pDlWsGhUvbu0vWvyj2WndvOnkNE7tnb2aWsPIkfAKEB8F0nMOuTRp8E6GpTKZd7I8dB5/o8lSQAdZ+WSevD+yzPtbt0V6gawzTZofxO0J6bh1J3qc9Ir61Oo2mXfsnMzd2RmM95rpJkC0DmJVDeVaJbGnFJldSVYjsrpdY9D8EleOh6H4IA0jOvJGZeTHZT8Y0mo+Nx3Jh1YxBPmnccYqO6pk1AUhHWdU+ykRvlMMYYncn6RJgDX6pMRvnooZGzKXMPd4mrUVwee4eg+JVK9E9ednsadW+safCo4j3OCuj/ZcOQPksWaIjHojC+0EPUXKdaCCggNxVgT0Hnr8FEbRp5mk/h+CkcZXDmW4jrzQOYGZ0i6CkQeZFYbaDmb5HBNYll7aJlWMsuE26DY+RUiMVTeIcBHAgEe9UlPU8W5u8lQ4hZYavZfDv9kFn5HQP5TIUXiewf4Kg0gZ2btYOUxrO7em6O2SNfojKW3+Z8Vm8MfhosjIh3YivxpHo53gYLbGwTZ7D1gO6KYOhl1iJ3w21tCOnGbG3tBzCUe0HMKfDErysrdPsBVNnOZuvmnQg5YDdJHW2qksL2EiM9X+Vp4QLuN/JSLu0XNDVO0BO8/D4oWGIeWQXh+y+HpwS3MRoXmf+Ihu7gj3YpjBA0G4AAKs1tsuP90HVxjjqVoopaIcm9k/ju0AAIFuirmP2o59pgH3ppzkDUxF+OvuPRUkSOtolx3knc2/wRX2BzAMwDZ4mT5DRD4faF+9OXfHQ+d4S8ZjGuaMubWYPTdyToQmtVaOfX6BPnaOZreIgeEH6DzUZ6uSpPD4SyoCqekShnwrX76b/AHPEH3hvksxqNWy9tMNGBrTuaD5OCx+q1NEsDcEkhOvYk5VViG4XHaHonC1IcLHoU7A0ReXl5AFRx1YetdDbyeeqHp1Murb80bjcUA9wiTJ5IIvzG6Q6Og5j3RfkjMHRAN9Y9wNwhGnKbfFLfVJNt3BDDrZq3of2rHraROjhUH5aggx4tH8y1UG4nh7iF839kdruw2Kp1Puey/8AI6JPgQ0/wnivoTCYkPYCDw/oVnIaGqtihXH9ckbiWXQJM+CkKEl6YqVEt6GqqkAJiKsGUmnWDhIPXkU3ilDV6zmOlpg/EcCqQrJ9eUZg9tNfY913D6HepBr5SoExa5lXJXUFHQ39SvR1816V5KgPQuFeK5KKCzhKQV6pVDRJIA4oKriy6zbDjv8A6JUFisXifut8Tw5IVtNP06CJZh0wBW0k+ygi2YdPMoJgDYfCqYo4eAkYbDqRbSUtgVD0hODcBV55W/zPb8pWMPC1P0tbQhlOiPvOznowR8XD+VZYW3TRLGHJJYiPVSlCinYgT1a4+lY9D8EeMNbcpPZ3Zp9UGe4yD3iDJItDQedpMDqbKZZFHt9DjFydIn8i8rH/APCZwd/MvKvLH6X42ZLjG/tXdUtzBlS9o0/2jo4mw1sh3U3AaEBaGYmi0Zrp91LK61jGi41gyFNesOiQMJZiRGnVap6Me12en6ioe/TEX+9TsGnqLNP8PFZKcO5P4HHPo1G1GGHNMg7uYPEEahKkF0fTbtOPzCCr0ryFAdje17MVSBBgizmm5Y7h03g71Z3hZtFkdUCFqqQrUeCCqBNCIzEBQ+Mp6qdr01GYmmqRLRX61JKo7TqU9+Yfva/za+aJr0kHUpqiSSodpW/eBb1EjzE++EdQ2zTdo5p6EH4FVlzE2/DtOrQeoBQMuYxoXnY5o1MdbKl/ZG8EpuCb+EeU/FTQ7LRW27TB9oE8G94/8ZQ1Tbbney2ObvoFF06PJG0MLdFALphzzLjJ+HQblJYeik0aCNpsSGkdp00Qxi81qdaEFHoTzGxb7x3cElttNfcP6o3DYaLnVS2A5QpWS69YNaSdyW6wvb6LOfSR2tAacPTPedZxG5h1HVw9yQaKR2s239pxVR4u0dxn5W7/ABMnxUMLlKyonBbNfVcGsbLtY+ZOgHMouidjNGiToCbXgTbf4c1L7N7MV60ZGHKfvulrYO+SO94Srr2V7M+oaSXZnOiYs0RuG86m5VsoUAB4dV5+b/ZxdI6IYLVsgtidlm0Gd0S6O846uOscgNw+aexGy3Oa4uDScpGvK0E6+KmqjyBOg96axWMaWOsfZMT0K8yeRzd2dcVSoipdwK8nfWry7ucvhJjNZgc9/HNx0GviuCpkkO0Ok/I/JGOod9zjxgTuG9ClzoOkbiRNuYOi9r2efQO5l7HX9CEphAMERz1lN04yuO+RBGhEw4EfNeOIBGhTFY5Wfl6JptWSmw4TfQJwgEaQgH2FbM2rUw1UVKZgjUHRw3hw3j38FsfZDtzTxLI0cPapuPebzB3t5jxhYeHJzC13McHscWuaZBaYIKKJs+mmEOEi/wAUNXwwOizLsx6TYhmIOR2gqCzD+b8B93RaPhdrMqNBkXuHAyDz5hSy0wOvQI1CBrUZVkNORa4QdfZ4OlkhlWr4VR9XDK0V9mO3XUfXwhGoI6hVZNFedh0j1KmnYVNfZEWKiLFFO08MpJuET9PCIsKA6GFR1KinqdCEQympGkIp00Qxi6ylOn1RVPBOPJBQyETSoEi39/oiKeDA1uiWi3JIBvD4UBEOqtYJJ8dfLcVH4/bdOk0kuEDUkgAeJWY9qvSW6pLMObaesI/6A/E+SVBZYu2nbwUgadMzU4fh5u49FllSqXuLnGSTJJ1JPFCmrmMkyTck3JPE8SiKFEuIAQ+ibscpUZMC5JtHFaJsHZbaNKIGaxceLtTpqBePPeq5sXAAOHdzHcToCN/OFbs5aOR8+oXnf6M1/ijqx467ZNYNwaEqrtODa3zUAK/NPsqExOgFl5cm3o6USrtsEggx5Shnvljp/C74FD0+a49/ddP4XadCs6fsqxd15Kyry9iiLRkOPxeaqW/dzX5iZvyTeJqF26BvOk9EVj2DORAEnWAd/HoELiaUQG6EkcuMr1TzuxTWNdruFtfkh69ECw/XVKfgyBIch3vKAf8ABRGYWCRmIsUXSMAdEJWdJTQmIKW1y8eS4LJkC8ykNkbdrYYzSeQNSw3Yf4ToeYgqNXMyANO2J6VW2FdrqZ/E3vN627w8j1V12d2npVhLHsqDi0392nivn8VkqnVLXZmktd+JpIPmLqXErkfSDcQw6GPePcu+pnSD0KwnBdtsXT0q5xwqNDvfZ3vU5hPSpUH+JRB5sdHucD8UqHZqtTANOrfMJo7KZw95VHw3pZo/eFVngCP+LvkpGl6UcMf84j8zH/8AlIdlm/8Aks/RXRstvPzVfb6ScL/rs8R9Wrr/AEkYX/Xp+A/ogCxtwDBu95T1PCNGjR5SqfV9KWGGlUn8rH/+UBifStTjuiq7wA+LvkgDRcscB1ICbqYljdXDwv8AFZHjfSpUP+HSA5vcT7mgfFV/HdtcVV1q5eVMBnv9r3oCzado9qaNFsuc1o4vPwnXoJVH276VQZFFpefxO7rPD7x8IWaVcQXGSSTxJk+ZTZKdCciS2pt2tiHTVeXcG6NHRunib80CSmwnAE9CHaLZMKybKwFwN538OI6xqVGbOwwAzHU6fXw+KlMHjQx0cbDrqfdZc+Rs2jGiz0YZAG4QPmlV60qH+1E710Ykry5qzogSrcQAn2YjeFENqyn6Dz81yuNGxMUakop/sn8p+BUZSeR0RbqxyO/K7XoUqANyLybzLy9XiyDKKzgHvc5wmSAJ0G+yBrYtpNiIHMK8fdb+Rn/RqW35L06PP5dFHFfMPaEbySAmy2mf8wfH4K/Utaf5ivVPaHj8UUPZn8NJjOPOPivVaTR94HxC0Oru6FNOQhUZ0Kg0kea5nH4h5j6rQamqSFRLM/NQcR5j6rmccR5rQguIEZ/6wcR5j6r3rRxHmPqtAXimMoArDiPMfVK9eOI81fl5IRQfXDiPNeFVvEeavwXQgCg+tHEea5nbxHmr8V1yAM/FQDePNKNccR5q/HReduUlGemqOI8x9Un1o4jzC0ILwQBnvrBxHmF0VBxHmtBSmpgUFhHEeYRWDY1zh3mgcSR1+qvTURg/vdPmFDKjsp/r28QNwEjQaDVB4uoCdR5j6rQTqmKmgUcUaso2H2uWm7g4RvInzRdPbrSRu4m1vfdWkrjdfFTLFGW0JSZHYLaDHCMzTzzDepTDYpse03pmH1RmD18B8QpKkuHJgidEW2R9PGNj2m+YXK2IGR3eb7Lt44FSi8fkud4I/TSzs815XNeXV5v0Sf/Z"/>
          <p:cNvSpPr>
            <a:spLocks noChangeAspect="1" noChangeArrowheads="1"/>
          </p:cNvSpPr>
          <p:nvPr/>
        </p:nvSpPr>
        <p:spPr bwMode="auto">
          <a:xfrm>
            <a:off x="41275" y="-858838"/>
            <a:ext cx="2600325"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5542" name="AutoShape 4" descr="data:image/jpeg;base64,/9j/4AAQSkZJRgABAQAAAQABAAD/2wCEAAkGBhQSEBQUExQVFBUWFRYUFxUUFxgUFxgUFBQVFBQYFxgXHCYeFxojGRQVHy8gIycpLCwsFR4xNTAqNSYrLCkBCQoKDgwOGg8PGCwcHBwpKSkpKSkpKSksKSkpKSkpKSwpKSkpKSkpKSwpLCkpKSkpKSwpLCwsKSw2LCksKSwsLP/AABEIALkBEQMBIgACEQEDEQH/xAAcAAABBQEBAQAAAAAAAAAAAAAEAgMFBgcBAAj/xABBEAABAwIDBQQHBQYHAQEBAAABAAIRAyEEEjEFQVFhcQYigZEHEzKhscHRFEJScvAjYoKS4fEzQ1NzorLSFYMk/8QAGgEAAwEBAQEAAAAAAAAAAAAAAAECAwQFBv/EACIRAAICAgIDAAMBAAAAAAAAAAABAhEDMRIhE0FRImFxBP/aAAwDAQACEQMRAD8AzPHVHBzgx5ABjLuAAtCaw+OfF3EpeNBzulh1Nxqo8G6jZWiQdtB+gcZ6pt9atfvG3x3gJulig1sNF7ST70utXslbEKw+OfvcSnH7QeTAcfNAQQJiyXRoOdom2CDGY92b2j5pvFYx02cUy/DFpTrcKIzP8BP0QMcwdd7p7xgc0vEVXAWcfNCZcp3iV19SUD6oW3HPj2inWYl8e0ZQ1JklGUmRLjoB+v10SbMxGJxbwAMzuJ+Q80McXU/GUoguJJ6o3ZvZ/EV/8KjVqDiym5zf5gIHmlyYyN+2P/E5e+11PxlXPDeinHv1pNp/nqMb7gSR5I1noWxZ1qYdv8VQ/CmjkwKA3F1PxFKOLqfiK0ZnoTxA/wA+gT/+v/hM4j0N4sey/Du/je3/ALU0ubCigNx7xq4oluMf+Iqfxvou2gyT6jP/ALb6b/dmDvcoDGbJr4c/tqVSl/uMcweBcIPghlxdbDaONzWc49ZKZxNCqLtc4j3/ANUPSdN0bh65FvcueUpRdpnVFQmuyPGIqfiKcbiH/iKlX4RtS7bH9eaGOELTBH08EectYEya7LvkOzEmHcTpA4K108OyRLbbu86/vVN2E/K4jjfy/ofcrNSnSbG8n9arkyyk3dicFF0TdLBMGotuMu0/m1T4wVP8P/J/1USbDcZ37wlUcWc2/pf47lxSbvZVEx9hpfh/5O+qXT2fS3t/5P8Aqg24iyIp1rayo/J+wSRHbaw7Q9oY0iDcy6PjopLB4ek8D9mNTMl4t/Mu1Gh2o+f9k21zhGTmDznkolyXs1tNUEVtj0rAUzrc53gxyM+5dq7KpspuhhcQDq54PnO75JykDAlxBAkyY9wXMRXq3v3cptGtip5S+iqwaf3Gfy0/ovLk9FxdVGJjGK2h33AC8nRCOY78I7x3zPlovbQpftXZb3TAzA8IX0Jw/wBH/sDoJtPDd5ofLe9uqlvXAtDgb77TrqELiGw9p366T/eErG4+0M16swPkR8Uqk5zdASOKWbmDwBXS+TB3bx+psgKG34iT8U9OYjUgX03z/T3JBqAHgI965UpyJGs35j6oGKrvkxP9EoUwGlNOpZSDxF+qm+zHZatj6uSkAGtIz1HewwHjxcdzRc8hdJi/RGYOgajw1rXOJMNDQXOPRouVoOxfRNWrAHEO+z0/wCH1Tvv91h/mPILQuzXY7D4Bn7Ns1CIfVdBe7ys1v7otxnUn4raIbp5qGx0RGyewWBwsFtFrnD/MrftXeTrN/hAUo/aLRbXr8gFDYzaeslRWJ2j+j0n4KHL6UlZY3bajSPIJp+2zxPwVWq40gwTBI9kTP66Id2O0702LhcEEN3gtkTrG8wbKPJFF8GW47bdxPmut247iVTm4yTAzaNIBsSHAkZSRc2iI+q79rIOt4BiwMX0Budx4QZEo8sSvEy7s26d8HqEVT2uxwgix1G7yNlQ6eOdbW+h1B/WvNE0dqnfBvHjw9yryRIcGic2l2B2fipPqm03n79H9i6eJA7jvEFU3bPojr05dhniu38Dop1Y5T3H+Bb0Vlw21OcclO4LbJiDcKumJNxMKq0X0nlj2uY5pu1wLXDqCJRVLEA2eJHFbhtTY2HxtMNrMD4FnaVGc2vFx005FZZ2p7DVcHL2n1tD/AFAILLxFQDTd3hbjl0WE4HTDKQgb6tweLtn3GxU/RdaxtqPqq2yoRp5KZ2RhagbmcMlL7rn2M8GCJc0+7dOiwcG9FZHfaJejUEGbDmYHjuA5lGbO2e6oe4DB0JbDnH91pvl07xj5ozZmwGhnrqzhTpi4fU15ZGfijfc8J0S8T2pDQWYYFjdDVd/iuHL8A9/RLxRj3Iy5N6EY6gaby0jKQfZmYBAIvv3pDXIJmJm/6PGUs1JIk2438QuWdNtmkX9Dm4lKbWvOijxVgxqOaUcQCD0hZUUmEUsYM4gmDuid1/gj6uILabiDeDvvpwKh8OA29r+aXVxMNcZnuu57ioUfpcpJ6C/XH9FeTC8vR8a+GRkkj1j54/r5rmJpS2xI5bvEIXHVIqvG6fkmxVnUhes0zh5KqH6dLuH8pM8wJROMpEsFjNt4137uCCbVEEbz/W6KGNFrWHhuhKmUpKgWlXg34RzTgeB+r9El4Dn5uYtxun8ZhGgS2x1TJ7B8jpkiQfEHqutkCIPiuU6p5o+jTc72tOZhJugS+BvZ7s/VxuIZRYC2e85xBhjBGZxG/gBvJAX0DsbY1PCUW0aLcrW+ZJuXOO9x3n5ABV30X9nRQwgqOu+sBUJOoZ/lN8jm6vVqx1XKP1os5SKVAOPxdo3KuYzaEmBx18YTu1cbqAoCtVD35b6B1wYyktMAxukHqxo1C5Z5e6R0Qx32xFfaMPYJPeGo6SYncNTERvXHmOBkGzTJIZOaO7LgBlGjhedwBUCCTJzTlOYAmcuVzh3BvEd0+W5JpvGh3yS4b2thrrg9wCDEWcGEiZ7sLtmlUcr0crC5roJ+8DTscxNR5zHSG3uAMx5kOvws/iA72pBzTIDpkkDuMc0NNsxsIhD0Xvc+o0io2HhveGRsQQ4sNiZjN7RNmkEmQulmZzajG1HGMop5sshzu9mZUAuDJN49kiTK1USOaFYutSYwudYNPtRJYSfVy3MIzTAzfu3MLmHoMqBtVob3hGYAtEEmk5saiLAuIkSQDCdw9Md/K7NTcA8mXPDiSQYJc5pGRujdCOkM13luQgQ4NLS1mQyKjgA1roaMjS77sZoGqpx6DkLdTBlzQWkluVveY0kSKbXk2HdM5YdZwMQQkOZlIF8oY6XEiwYMwccrSMpBOsWa2ASL9q4gNJ4gOEnM8dzMQBe9nD2YJywdyT9pBLfakkuaXABzRIz2IEWte7g433rOikxdIlrsskgRItYEm8mRNrtBJ4RMAzCY82vqJHSAY9/9ih2MEey52sknM6A41IJ1iTB3dATDYEkyf2jWjMYIa4TmJAJiLRmFhaFHce0DVlp2ftLSCrBT2gzLLoAMzP3rbhvO6FQME9xibGTMCdY9kau0NzGngp9lLIJqOyOM5RGeoYjQWgX1nykLVZW1oycKZH4zsOxr/W4bDy6o4ZaVVwFOkIJc/INwIHdJsXABRmP21hsG8kuGOxYtm0oUnDhHtEcBy9kq/YHCNGYzGaA4DS0xI36lY36QuyxwGImmIoVZcwbmOEZ6fhILeR35StY6/YnJLYztHtNiK1X1lWoam7KbMaODGj2OovxJRGE2i14tY7xvH9Oaq7MXPLqltqwQQYI3rGUL2aKvRcqeKToxgI0txVWpbXOjhH7w08Uc3EExGhXJPGykTzK4S/tCiGYhLbiFHALJcVecJutiCGO/K74FAfaVyriO478rvgUuAyyR+v0V5JzDiur2OJlyMexzZqvjiu0aYLU5jaYFRxzs1mJdP/VB5t8xPIrdo5Dj2wU4GTuJXGvAPHn/AHRlHvNgW5Tu37tUn0CSYGWEDQgbjuRFKoXGAJPAI/CMBB73ERNo6QISMJXbe17BS2VVewd+CewSYvuBkorZuGNWrTp/6lRjPB7ww+4qY2TsipiKrWNZ6x50baGje5xmGgTc/wBjqHZ/0d0MFTdUcBUr5Sc5FmQJIpg+z+b2ugso5FONaLpgqIDABYaAchoPIKL21ViT+uAU1hvZHWFXu1Fm+KxyOk2XBW6KjjId7Wh7o7ua5tfiTzsDpdRtYuIv3AQ4GkCCSWQQQ7Wb8dAZN4MhVBzdA7KMxALyILSwHiB0EkcGx9UHNRGV93DQA5A9ohhLJMd4ulp7uaReAuWCOt9CC4kyXEz3QNSGgw/KdTaHHhEgnfyo92fRwJERoZaS0wBoe62LzcWTeKoOd3my4OuDLXB0QcwLecN0tmyzdoFe2jtR7CacWge3J6FukixE6HvbjC64Y7ZzznRY/wD6lIM/xGMBzDvENJMzmIsXRULiYsSXXB0ExXaKgAR6xzzJIhrqjPaDhIcWiRG42sZkSac+oSSSSSdSeVgkyuhQRzObLRX7Zh3+U4i2tQNMiIJDWW0BsTwuENW7Tl8D1bWDNLjmLjeZvA48DYACIUAuyq4onlL6W2hig6C15yw5sAWkGQXEtzucZ0bpF9TmkKJkkAGYDg4XbmzZNWuuddLQNbFUvBY11M2uDq3cfoY0KsTdoNrd2nUcyfuZvVvdbQOOa2vsGbm1yVhPFZvDLRI/a2BwGpuMgi0Oc4lxHsOm88iYkIzBsDzmJblF5tlEbydTrJJmDuUZhdk02m7CYLTd9RuhvIBdlIjNmIIkgSLEmurBzWkuaGBofDS1rA0teQ4hpMTlBBLtN4dIPPLC/Rssge7bLGQ3DnMd1ZwD7GJ9W2Dx1cYsMs6JrBYwl2YnMSRLpJJkZm5gSSCRcC1tyB9S0HKDmIBsQy4Jc2IAAEQ24ABDmm8IgNgtMza5dwHfJad1mTGhMEcTlKLW/RonZoWyq0nkbeBQnbrs/wDa8DVZE1GjPT/3aclo/iGZv8aRsJ0tb5K1Flj4Hx1XXGVo5GqdHyc4fVdZWI1utTPoWfUq1HfaKdNjnvcxrabqjgwvcWgyWgQCBaUQPQZS34qpPKmwfFxK1JVrtGWNqz0TlOqWnukjp+oV3216G61MF2HrNqkfce31TjyDpLSeuVZ/WDqb3MqNLHNJaWkQQRuIOihwNVk+h7drPGsHwj3j6Ipm2Wx3pb1v8FDetKdbXG+/xWUsd+jRUydo49p0dKXWr9x35T8CoF2Ca67Tf9efghaznsBBJFjzGnNQsSemOTaVtGp5l5Q/2p3FeXdRz8kUiqG+sdN+8T8AlPDSRDRPAWtzScXRBrOvF0ulRDH6zI39UpbFH+A32I3MaXI5a24roeW3EEFHUnHMbc9x3oKtSgkiNTZC/ZMkoihiHOs2wO6566qR2XsGrVrU6VHvVH6Dc1urnPO5gFyfmQFF0n5brd/Rn2Q+x4b1lRv7eqA586sbq2kOETLv3vyhDpCXZNdluzFPA0cje9UMGpUIguO625okw3d1kmVrRlIO8EeYhKcUHUqysy7C9kV81ODqL+Is73gobtHhiaeYai/y+aZw9b1dQcH+WYe0PFonwcpktDmwbtNvPUKJxtNDhKnZmnqsujYLiGtgNFy2XEjcA0EamA48Ey6570BhaC4l0EWnKQ68lhku1ls/dBUxtjZhpOc3drJMNLL216DhoTvUU0hsHUve1uYggkSAOjQWP7thJjQX4YuujudNWiPzGIynMQ0OGX2i99mNkwSXvqMDcxy57u3GA7XYKW06rZcA3K4kgugnulxHA5gT+Iqw4qm/L3A5xLmhsjMQAYJe1zhLYnM2RmzCwDYeNjKDHODraOcC2D3Zb3w4SH/s2t+6ZDw3TNHoYp/TjyQM/XoUx2j2L6h+Zo/ZOPd/dP4elpHLpeHhdBzaPLwXl2UAdC8vL0IAPwW2qtMZWuBbua9oeAOAm4HIGFJYLbFetUALmNAMkhp8PvXJg2NrXtrABptAkzCsWy8KGDLPePecL3/dteANevNJ0l2UrbJXBESIzOJi5IMXIcT0dlB1P7S4sCi6AdmvlMy5paMpAJENJOrrC4P3IiBYeiycmYi1iSZA7uVwJMEyHgTBHdEm95PC0SSAIscpA3E92NQZifITJXm5ZfD0MaLd2YoHKP1f+6s1XRxCC2Pg/VsE/old2zjRTpOPKPkPf8F0RXSRyy2xuhjwBefNIrbYYOHuVRqY5x3wOW9CuqyrSJLY/arTZZj6Wtktc1mJaO8CKbyN7CDkJ5g2ng4DcFYHO81X+2uO/wD4qgdvLAOucH4NJ8FasRmAqEJ1leUOSkEqnGxKTRJU65RZxgLHB1xlPXT3qFZWITxq909D8Fk8ZvHL9NN9UxeQmdeW9EWUXG1P2jjre44LmYkjLruSsbhyajjzTeHOR4Jn+6bMbs7Ue8G4vxRWAogwSvVTLrEWBvxt9U1Sa4A8B+vNQ9F6Lx2G2GzFY5gIllKKr5uCWkCk09X36MK3IM3Dcs59C+zMuHq1T7VSpE/u0mgAebnrSWGAXdT9Fm+h3YFi6l44e8oVq7VddLpNkwglnKmHzNLTabzwIu0jmDCRsvaX3XajUfMIp2p6lQO0G5XyLScwPXVAix7SwDa9PKerXi5a7ceB6GxVMxuAfQgVB0Is0xrvvI13i2sKd2btsizv6Hopkup1WlrgHA6tdosMmJPWzox5HHp6M3r0LEXgtcAM3AMJe8t7zCe6C6dQABe8bWDHuBsWnPTN+40sdTc6QwdwZi4CYIJDYggi97R7IkS6i4xY5HHhpDjr4+aq2KwVRjSxzC0gEBrw72W5bZiSDoDYm48Bmm47Nup6InE5XtNNzSQcxfmkeyYdEGKfeggWgOBDRcCn4zZJbmLD6xgmSB32wYOdmtiCMwkWvGiutSi7WxkOJ3AHvXEC2VtRzYGoMSIlCVw4tDRYWOZsF0T3YINgGkCYuddST0wzx0c88TKKBwv0XoVjqYI7wxxOofTaTPNwvM7t8HmEmngDubTHRkkzMQXGJmNJC18sfpl45ELh8I5/stJ56DzKfZgWj2qrB+UOefgB71NjZ5J7xLhFp9nrDRfTyMo6ns+97CIN/ZmCwgaATm36cColnSLjhbIbCYYD2GxY9+pqY1gWgQeR5FS2Gpd3vd0CMxsB+6SdLQd/nqTDgyPY1zyfIEwLXiNdzRwCl8FsR1UkU6ciS0xAAkme9uiN8GNw38s8rno6I4lHYFgGBwkGW3BPEQ0OEzqBBvYgjqrp2Y2CQA+oIgd1pkn4Ax1HnqiNj9lWUiC+Hu4Ad0f+tBfRTGJxQaLkDl9eCMeLu5Cnk6pDlWsGhUvbu0vWvyj2WndvOnkNE7tnb2aWsPIkfAKEB8F0nMOuTRp8E6GpTKZd7I8dB5/o8lSQAdZ+WSevD+yzPtbt0V6gawzTZofxO0J6bh1J3qc9Ir61Oo2mXfsnMzd2RmM95rpJkC0DmJVDeVaJbGnFJldSVYjsrpdY9D8EleOh6H4IA0jOvJGZeTHZT8Y0mo+Nx3Jh1YxBPmnccYqO6pk1AUhHWdU+ykRvlMMYYncn6RJgDX6pMRvnooZGzKXMPd4mrUVwee4eg+JVK9E9ednsadW+safCo4j3OCuj/ZcOQPksWaIjHojC+0EPUXKdaCCggNxVgT0Hnr8FEbRp5mk/h+CkcZXDmW4jrzQOYGZ0i6CkQeZFYbaDmb5HBNYll7aJlWMsuE26DY+RUiMVTeIcBHAgEe9UlPU8W5u8lQ4hZYavZfDv9kFn5HQP5TIUXiewf4Kg0gZ2btYOUxrO7em6O2SNfojKW3+Z8Vm8MfhosjIh3YivxpHo53gYLbGwTZ7D1gO6KYOhl1iJ3w21tCOnGbG3tBzCUe0HMKfDErysrdPsBVNnOZuvmnQg5YDdJHW2qksL2EiM9X+Vp4QLuN/JSLu0XNDVO0BO8/D4oWGIeWQXh+y+HpwS3MRoXmf+Ihu7gj3YpjBA0G4AAKs1tsuP90HVxjjqVoopaIcm9k/ju0AAIFuirmP2o59pgH3ppzkDUxF+OvuPRUkSOtolx3knc2/wRX2BzAMwDZ4mT5DRD4faF+9OXfHQ+d4S8ZjGuaMubWYPTdyToQmtVaOfX6BPnaOZreIgeEH6DzUZ6uSpPD4SyoCqekShnwrX76b/AHPEH3hvksxqNWy9tMNGBrTuaD5OCx+q1NEsDcEkhOvYk5VViG4XHaHonC1IcLHoU7A0ReXl5AFRx1YetdDbyeeqHp1Murb80bjcUA9wiTJ5IIvzG6Q6Og5j3RfkjMHRAN9Y9wNwhGnKbfFLfVJNt3BDDrZq3of2rHraROjhUH5aggx4tH8y1UG4nh7iF839kdruw2Kp1Puey/8AI6JPgQ0/wnivoTCYkPYCDw/oVnIaGqtihXH9ckbiWXQJM+CkKEl6YqVEt6GqqkAJiKsGUmnWDhIPXkU3ilDV6zmOlpg/EcCqQrJ9eUZg9tNfY913D6HepBr5SoExa5lXJXUFHQ39SvR1816V5KgPQuFeK5KKCzhKQV6pVDRJIA4oKriy6zbDjv8A6JUFisXifut8Tw5IVtNP06CJZh0wBW0k+ygi2YdPMoJgDYfCqYo4eAkYbDqRbSUtgVD0hODcBV55W/zPb8pWMPC1P0tbQhlOiPvOznowR8XD+VZYW3TRLGHJJYiPVSlCinYgT1a4+lY9D8EeMNbcpPZ3Zp9UGe4yD3iDJItDQedpMDqbKZZFHt9DjFydIn8i8rH/APCZwd/MvKvLH6X42ZLjG/tXdUtzBlS9o0/2jo4mw1sh3U3AaEBaGYmi0Zrp91LK61jGi41gyFNesOiQMJZiRGnVap6Me12en6ioe/TEX+9TsGnqLNP8PFZKcO5P4HHPo1G1GGHNMg7uYPEEahKkF0fTbtOPzCCr0ryFAdje17MVSBBgizmm5Y7h03g71Z3hZtFkdUCFqqQrUeCCqBNCIzEBQ+Mp6qdr01GYmmqRLRX61JKo7TqU9+Yfva/za+aJr0kHUpqiSSodpW/eBb1EjzE++EdQ2zTdo5p6EH4FVlzE2/DtOrQeoBQMuYxoXnY5o1MdbKl/ZG8EpuCb+EeU/FTQ7LRW27TB9oE8G94/8ZQ1Tbbney2ObvoFF06PJG0MLdFALphzzLjJ+HQblJYeik0aCNpsSGkdp00Qxi81qdaEFHoTzGxb7x3cElttNfcP6o3DYaLnVS2A5QpWS69YNaSdyW6wvb6LOfSR2tAacPTPedZxG5h1HVw9yQaKR2s239pxVR4u0dxn5W7/ABMnxUMLlKyonBbNfVcGsbLtY+ZOgHMouidjNGiToCbXgTbf4c1L7N7MV60ZGHKfvulrYO+SO94Srr2V7M+oaSXZnOiYs0RuG86m5VsoUAB4dV5+b/ZxdI6IYLVsgtidlm0Gd0S6O846uOscgNw+aexGy3Oa4uDScpGvK0E6+KmqjyBOg96axWMaWOsfZMT0K8yeRzd2dcVSoipdwK8nfWry7ucvhJjNZgc9/HNx0GviuCpkkO0Ok/I/JGOod9zjxgTuG9ClzoOkbiRNuYOi9r2efQO5l7HX9CEphAMERz1lN04yuO+RBGhEw4EfNeOIBGhTFY5Wfl6JptWSmw4TfQJwgEaQgH2FbM2rUw1UVKZgjUHRw3hw3j38FsfZDtzTxLI0cPapuPebzB3t5jxhYeHJzC13McHscWuaZBaYIKKJs+mmEOEi/wAUNXwwOizLsx6TYhmIOR2gqCzD+b8B93RaPhdrMqNBkXuHAyDz5hSy0wOvQI1CBrUZVkNORa4QdfZ4OlkhlWr4VR9XDK0V9mO3XUfXwhGoI6hVZNFedh0j1KmnYVNfZEWKiLFFO08MpJuET9PCIsKA6GFR1KinqdCEQympGkIp00Qxi6ylOn1RVPBOPJBQyETSoEi39/oiKeDA1uiWi3JIBvD4UBEOqtYJJ8dfLcVH4/bdOk0kuEDUkgAeJWY9qvSW6pLMObaesI/6A/E+SVBZYu2nbwUgadMzU4fh5u49FllSqXuLnGSTJJ1JPFCmrmMkyTck3JPE8SiKFEuIAQ+ibscpUZMC5JtHFaJsHZbaNKIGaxceLtTpqBePPeq5sXAAOHdzHcToCN/OFbs5aOR8+oXnf6M1/ijqx467ZNYNwaEqrtODa3zUAK/NPsqExOgFl5cm3o6USrtsEggx5Shnvljp/C74FD0+a49/ddP4XadCs6fsqxd15Kyry9iiLRkOPxeaqW/dzX5iZvyTeJqF26BvOk9EVj2DORAEnWAd/HoELiaUQG6EkcuMr1TzuxTWNdruFtfkh69ECw/XVKfgyBIch3vKAf8ABRGYWCRmIsUXSMAdEJWdJTQmIKW1y8eS4LJkC8ykNkbdrYYzSeQNSw3Yf4ToeYgqNXMyANO2J6VW2FdrqZ/E3vN627w8j1V12d2npVhLHsqDi0392nivn8VkqnVLXZmktd+JpIPmLqXErkfSDcQw6GPePcu+pnSD0KwnBdtsXT0q5xwqNDvfZ3vU5hPSpUH+JRB5sdHucD8UqHZqtTANOrfMJo7KZw95VHw3pZo/eFVngCP+LvkpGl6UcMf84j8zH/8AlIdlm/8Aks/RXRstvPzVfb6ScL/rs8R9Wrr/AEkYX/Xp+A/ogCxtwDBu95T1PCNGjR5SqfV9KWGGlUn8rH/+UBifStTjuiq7wA+LvkgDRcscB1ICbqYljdXDwv8AFZHjfSpUP+HSA5vcT7mgfFV/HdtcVV1q5eVMBnv9r3oCzado9qaNFsuc1o4vPwnXoJVH276VQZFFpefxO7rPD7x8IWaVcQXGSSTxJk+ZTZKdCciS2pt2tiHTVeXcG6NHRunib80CSmwnAE9CHaLZMKybKwFwN538OI6xqVGbOwwAzHU6fXw+KlMHjQx0cbDrqfdZc+Rs2jGiz0YZAG4QPmlV60qH+1E710Ykry5qzogSrcQAn2YjeFENqyn6Dz81yuNGxMUakop/sn8p+BUZSeR0RbqxyO/K7XoUqANyLybzLy9XiyDKKzgHvc5wmSAJ0G+yBrYtpNiIHMK8fdb+Rn/RqW35L06PP5dFHFfMPaEbySAmy2mf8wfH4K/Utaf5ivVPaHj8UUPZn8NJjOPOPivVaTR94HxC0Oru6FNOQhUZ0Kg0kea5nH4h5j6rQamqSFRLM/NQcR5j6rmccR5rQguIEZ/6wcR5j6r3rRxHmPqtAXimMoArDiPMfVK9eOI81fl5IRQfXDiPNeFVvEeavwXQgCg+tHEea5nbxHmr8V1yAM/FQDePNKNccR5q/HReduUlGemqOI8x9Un1o4jzC0ILwQBnvrBxHmF0VBxHmtBSmpgUFhHEeYRWDY1zh3mgcSR1+qvTURg/vdPmFDKjsp/r28QNwEjQaDVB4uoCdR5j6rQTqmKmgUcUaso2H2uWm7g4RvInzRdPbrSRu4m1vfdWkrjdfFTLFGW0JSZHYLaDHCMzTzzDepTDYpse03pmH1RmD18B8QpKkuHJgidEW2R9PGNj2m+YXK2IGR3eb7Lt44FSi8fkud4I/TSzs815XNeXV5v0Sf/Z"/>
          <p:cNvSpPr>
            <a:spLocks noChangeAspect="1" noChangeArrowheads="1"/>
          </p:cNvSpPr>
          <p:nvPr/>
        </p:nvSpPr>
        <p:spPr bwMode="auto">
          <a:xfrm>
            <a:off x="41275" y="-858838"/>
            <a:ext cx="2600325" cy="176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5543" name="AutoShape 6" descr="data:image/jpeg;base64,/9j/4AAQSkZJRgABAQAAAQABAAD/2wCEAAkGBhQSEBQUEhQWFRUVFx0VFRUYFRcVFxUXFRgYGBQUFxcYHSYeGBojGhUUHy8gIycpLCwsFh8xNTAqNSYsLCkBCQoKDgwOGg8PGiwkHRwsKSkqKSwpKSwpKSkpKSwsKSosKSkpKSksKSkpKSksLCkpKSwsKSwpLCwpLCkpLCksLP/AABEIAP0AyAMBIgACEQEDEQH/xAAcAAACAgMBAQAAAAAAAAAAAAAGBwMFAAIEAQj/xABQEAABAwEEAwoICggEBgMAAAABAgMRAAQFEiEGMUEHEyJRYXFzkbGyIyQyUnKBodEUJTM0QmOzwcLwCBVDYoKS0uFTdIOiFjVEk9PxF1Rk/8QAGQEBAQEBAQEAAAAAAAAAAAAAAAECAwUE/8QAIxEBAQACAgICAgMBAAAAAAAAAAECEQMSITEiQQQyE2GBUf/aAAwDAQACEQMRAD8Abl86R2ayJCrS8hoHViVBVGvCkZq9QoFvfd3sbchht187DG9IPrVwv9tUH6Qnytj9B3vN0pAKBiXxu6W52Qylqzp4wnfF/wAy8v8AbXHcm6FeLiwF2t06/MHYmgZQq80aTwx/FQE9+afXg0hJRa3ASqDk2coJ2oPFVOndXvQf9Yv1oZ/oqLStPgken+E0LzQGaN1+9B/1M87TX9FTN7st5j9sg87Lf3AUEBsnUCfUTUtm+lzVNmjEs27JeJGamz/oj7q1Xu2XgP8AB9bXuVS4DhGokes1Y2G7caFrWF5JOAAHNWE4VknWjEIynPLkNDJ0e3X7daHShW8DglUhpWwpHn8tEydOrX9T/wBpf3OUpdBEeMHkbV3kUw226qLz/je1EGN5B2Hel5csb7nVDeWkt4NnfzbJSgg7yGW0tq4Q4KjmqDyEHlrpQ3VdpGjxZz1d4UV2WvdhtLbi0bwyrCopmXBMGJiTFVo/SBf22Ro/6qx+Gh+/mYtbw+sV20IixqJyQoycsjtOVA00fpBObbGj1PK/oqVP6QvHYuq0e9ulmdGLVE/Bn4495cjrio3NH7SlJUqzvBIElRaWAANpMRFQNVP6QidtiV6nx/46kT+kE1tsjvqdQe0CkyLOo6kk+o1s5Y1p1oUOdKh91XSbh2I/SAsu2zWgcxaP4xUo3frF/gWnqa/rpFFo+aeo14WjxHqNRT5G73YdrVpH8Df/AJK6LNu5WBakpCbQCogCWk6zkNS6+fCg8RrqudPjDQ/fT2ig+hru3XrA+620hTuNxSUIBaIBUsgJznLMivaR+iCfjCx/5hr7RNZRB1+kH8tY/Qc7yKUwFNr9IL5ax9G53kUqIoqFQoh0aRmj+P7vfQ+oUS6NDJH8f4aDfS0eCR6f4VUKgUXaXjwSPT/CqhEGKUg00Ls4gk7aML20PacsxdCQFpzxAdvHQro2rwZU2CoJEnCM6LLn0u3xpbRDKMiBieBWokGBCJAPrrzMu3e2PXnXpMShvJgIdWkZYVEcx2jrmpbPfb6EhKXVhI1JxEpG3JJy1511aVNxbH8o4UkcRMEj21TivRxu5K8rKatgu0BWV2palEklCiSdZJUiSfXTEbRS83OvnCujV3kUyG62y2SiqzSRPiznq7RVuKrNJR4svnT3hQDukrXjto6VXeNb2iyBFgStDYhKUuLMyqSICiJ4Ik5DrjXXRpO347aOlV3qtUaJWt+wtpZZSEutIxLLwBUnDIhJ1a/bWMsbbE8LnQu+sdkwAOKUny1cETOrDJzyjiq8tqsdlfbAUvE0rIAQkFJGc6jM8HXlVBc903jZ2UtCzJIAAVDzfCIEYs9Rq5utm1NhWOyqBVr4bKtp4ljYY9VZuG8u3/HHyQlncOJpQPCxwfXh1RznqphadXkl1thIZcC0gKXIEAFMABSZBkgnPzdlVNs3K7elat6YJSHFFBDiAcJ8n6UzECrCy6MXq2BFnMgROJByORzDkzy1rLe43qXyBbO0HrQEAlAUSE5EkZSJE5mREUTuaAqCAUuOJOc743Ccs5CpA1AnPVXp0BvFNp35NlUM8WSkmCdcSqdppjX4XnGko3p5AATihsKCjtAz9WfHU5O184tST7Kl+5t5SpSnMRwmAElIJ2EYhwgJT1zqra77PKG1yJLiAQOkiT1Vb31dq1ylph/EARwhmoq4Oznk83HXNdF3uJYQVNrCd/SnGRwZD8ETxgg1rG5a8r8d+FHokjx+x/5hr7RNZU2iifHrH/mGftE15WlGP6QPy1j6NzvIpUxTW/SA+WsfRud5FKuoIF0TaMDJH8X3UMuUUaKCQn+Kgl0xT4FHp/hVQaaNtMkeBR6f4VUFHXQhmbkln3xq1tnILSEk7RiBGVW2jej6GyUoTjhQUSoyBhOsA5TBInlqo3JbUhvfAo+XGfFGwztPJRhdoCHnUtk4PKkggAHOATrGRzryubKzKvY4cZ0lsKLTF1BtTuEkqxrDnOFQI9QFUE113naN8fdWNS3FKHMpRI9kVyV6WE1jI8rku8rRhucjw56NXeRR/aLybaIC1QSJySpWWqThBigHc4+cHo1d5FG16O2YKBfUlBiASpSchnGXKTXSOd/p0Ivpk/SP8i/6aiv9QVZSoGUqKCDxgqSQeoiuNhywHyXU/wDcV+TXXfIR8CG9+QChKdepKwnbns9lKTf24tJ2/HbR0qu9QRfZWylvIp3xAWlSVqgpkg5TkZGqj/Shvxx/pVdtCGldmHwGyuJ5Ur5yIz2xLY66zl7ibcSbpt+9b6kuFsJxFSXwYSRiBKccjLPVRHoIk2hpxS3XipGcb45GGMtuRkK9lSXQ2V3a4Vp/ZAJJB1JbyIPuPPVbucAS5j+TykmQkHMSTqGR21nm3MdxMLv2gu9q32h95tm0uDe1KHCtDicgrCNvNW9hvK2otQs7loeKkupCoeWoEGCQDPCEEVLcBCbyfQ2QsKCowkALwgK25HPsrR1k/rVMwkr3slKdkgDDI2iD76znluWf0s8eRrpMp5stoRaXkFbiUKhZxAGSYz24aoNInrYw2tfwtyQQAN8cBk5RBUeP2VFpUgMWtopUAN8xASSAQICjmeM15p3aEYQEKxHggnESVGZlU5kxx8VcOK5TGdfVMscbfPsKI0lt8g7+/PHiVV9cV8PuBttS1lvfkKIJMFZdlR55k1q1eBTZsW/OABGFMLXE6sBEZiJGeXNU+jElLCZMb+nKch4RcZddfcxNbcOiyPHbH07P2iayp9G0eO2Tp2ftEV7UdRHu/wDy9j6NzvIpWU1N3/5ex9G53kUq6ghXRVoenIfxUKrou0NTwOun2l9JtNU+Bb6T8KqB6PtM0y030n4VUBJ1nnpWoYe5jd4WsHzdcxH96It1S+yxZsLRAU94MqGxIBxAcuz11XaB2IBsHUYk51X7rs4mE+ahSo9YB9leVL35tPU5N48f+F1GXXUdSbPzqrSvVeUM9zj5wejV3m6l05uxblqlLS1DAOEAogHPiBrTc3EWg9Go9akUzWRVCZdud5QGJpzIQBhggcXk89MBpgoulpKgQQUyDrHhdvqii5Iqr0qT4qfSR3xQcek/zx/pVdtD1m0kaDaW1MWVeEYeEVEmOMYDnroh0lHjb/Sq7aV1tKgCQYhR585znrp4+2bNjf8AXTGAn4JY8I1mVAAH+DlHXUSNIrJEfB7CBxBxQHVgoRds43oJxkqIkx5I1FKTy5eo5bDVQhtSjABPNV0zqGVZtIrIhQUhixpV5yXSDnr1N11OaQ2V5QK2rIpQEAm0GRtgHBNK1NnWTASZ4oM1swcKs5ETMZHlHJU0ahlu3lYic2rJIP8A9gzlzoqOwJsTjuEtWYzqm0RmdUHDM0AWIlLySDP0s9s6xz7K7bxUtS0uAwQMsJIMz2yeoVPjLpf4sv214F9tFkbWUFpjL6O/9nBz2VmjKmyGwlIxfCQZCp4IWsgas8hroEtKypxKiorOIAk8h7KJ9E1eGRn+2T31j761Ukdej7fjll6dn7RFZXVcjfjdl6dn7RFZUdFju/8Ay9j6NzvIpWU093/5ex9G53kUq6giXRnoQPBnn99BjlHGgqfBHn+41R06XNy22P3/AMKqE7HZnYcW0RAyWngnKRBKTlExnRrpK1KW/TPdVS/bYWtxQaBJEkxxDXPVWcvS4TdHWjumG8J3u0MpC5ABKcAAkSThg6p1UdaT3PZ7ZYVlllC31IhpRUVEAkY8KiTBwzroCsN4pW2hi3MQVwWlkRwRAJQof+qLNGrgdsVqwEqXZ3Une3BmBIymPJUOo5EV8GWdxu3oXjxs8k5elwvWdUOowbACR76gTdjpEpbURr1TTm0h0KZYYdfWS46AfCLMmePkoQuy9wGlnzRkK3PyMtemJ+PjftzbnCD8IIIg70rLMHJSBqPNRs/pZZWlqbW7hUkwRhWYPOEwaGtDlTbZOssE9akmry4LQlFrt8gZuxnPJxV9mF3Nvjzmrp2I00sf+MP5Fn8Ne37b237ApxpWJO+IEwRmFiRBA1ffQzusKDlpaIABLB9curidvJXZdCIuJXTjvia0ys9I/nb/AEqu8aCvgoNktC1Z4VcESREcQwka+UUaaQfO3ulV3jSwvG0qhxE8HH+RUyTrtYaP3dvqlQpIynySomY5OMe2ufR6yArMgrgwEzhknaTs/tUuj+ky2JjAJQBwgTiIjCJG0yeqtdGEKWpQB4UiDsyJJI1c9Xkupt8+Uysu0wYS1alEnGCoQMWorAIkxmATGqorv0Z+EWl1pLmGBjBIKpCoMZRXrs/DHUlScjr2TAAI4jMdZrWw32ux21TmSzhgjYQU5Z7IMdVYwyvfVfVlhP4ZZ7X7GjoZvBholK5RMlMgQeIg5Z81S3zYUIbabSAlSn4xzKhMGfISY5KHL/0oXaX23skkIyCfo5kwTtNcdpvBSiidiiqDnJMA9lbyy+ccsOPLr2WV83OpgBRXiOMfRIjhRty/9V36LtQWjxvJ+0NVN5aTO2hlDawIQEiYzOGBJ9lWOi7xxMjZvqT/ALzXTLTOHbXkRXQ1Fpsx+uZ+1RWV3XczD9nn/GZ+1RWVzdXNu/nxiydG5300rJppbv8A84snRL76aVk1FaKo90AT4FfpDsVQERTC3P2/F1n99PYqrBa3yxi3obcR7iqX1iti2nz8GyXmJVBJ2qy1a5pnvNy4z6R7iqWdmes7bylK3xTgcVEQlI4R5ZOvirnyenXh/YS3Up11OG0hlSYOEqJTgPGlQIwEmMxR3oXanQygJdDusFEgwAdYI1iOylxbdFi7wjaMiAcK89fm5jjox0Bu0NKwifBZBYEJcxa42bePZsrzuXUj0Zuyyxa6aWvfWVtg65HVSzsVgUEqTFMK9WiVkfvGqa0WYCfbXDDPU07zjmor9EG8NtI//OfatNWLlw2tNpecZLJS6vFC1LBGfElP3moLhRF4q/y/apNGYdgxhmYzTnnqzyy669ji/SPH5f3oQf0VtrjyHiWUqbASjAogDCoqBOJJkyebVVhbbvWzdjiXSkrU+FmDM43AZ1Dl2VcBQ4ZJAhZHBUVHLZB28Y2Vz6UgfAFRq3xEQZyx8ddHJXX2fGnelV3jQm5o20orxuJlWflQUyNQEbOWii8lS+4frFd40EX3eriSvCVg4slBRgAGIjVqFTK60uONy9O6xaMNICgp1CwdUkCOaK8sGibbaid/SRsGLD7RnVOzfisKiXXpw8HCs+VGs8hPZWWC/lnCFuPkg8IpWcxsip239MZYye6uGtDkBzH8JTEzGKDzFWv2VtaNCGlqxJfCdUiQv1gk9s1VN34rflYnLRgxcEb4QrDnr5dVbnSJSX1Au2je54I31WKOXnM1O2vOlxsy+O1zbdDWFgYHEtqGRIMyNWo8VRp0VYWUo3xKFJPlAlRMcaYjlyqmf0kd3/wbto3vLgl1WI+dn11Pbr9WFoU0XkzIPhVkqMjDnNZvJNzw7ThtnirBdwMoSWi4lZ/xM5nmA2VNcljCd5IM+GSI5nFZ1SXpe7pIUkuozgkuqVPXqq+ugKCWFEyC+naciFk5zz+yumOfabcsuO4Zao1NjKLQwDsean/ut1lXF8Mxamz9c19q3WVUA+7+fGbJ0S++mlZTT3f/AJzZOiX300rIqK8NMrc7b8UdP1iexdLaKaO5014k6frEdi6sF4w3L7I5T3FUH2y7LKFLdKEhAJJOZk4jmduZmjJKoeaP7x7ppJ3va1LfdUTrWockBRCRzCBXPkw7fbpxcnTd0YBvW6XGySy8pTaZ4KlAZATGIxV/ue3sl9MISUICjhSVBRSAcgSAJMclJZt5QBAJE64MSOWjTcxvIt2konJXbXyc3FrCvq4+Xtlo4LwbQlC3FZBAKieRIk9hpZaNWpdoxztWSOZRJj20T7q2+C7ittRACkhwD6Ta+CQf4sNUW5QMY9Zr5McNcVyfVhyfPTsu5nDeqxxWce0pqq00j4S5MngtzBQiDhyBUqia0N4b7eHFZkfgoY0zI+FrCiIKESFLUARh81KSYr1eL9I8vku87VRfSRiaCYIDaAPIJgTwTPlRPljyp5KMXBhuVsSPKGrIfLKzihvSOzpSpoJwfJoiFODg54SiZG968AMKzM0QvK+KEcihyftlV0npi+3tqVLiuVau8aH7RZEli0KUFEgEiFDzoMgpyFWTV6NuOrShUqSslQgj6Z27aqV3kBZ7QlSVGUlIzMAlWZMCufLqybaw3L4QXHofv5nHhGEGcBIyTx+uormuRC3SMR+UKcokgKiQDWtw6SBkHy5Cfo6tQz1iue4b0h0KUFTjKuDGcqkzJrpjXDm3Z5XTuj7fwpaCtXBwmISk8IE8WvV18ldd5aGtqtamt8UkBoKggFRzUIiNeWqh+z3uFWpxUKg5JkJKskgCfbxV3W7SsItylgLwFISUqIxHyiM5zzVSuWE1l4dd7aFpYfsqQpat8ByIAIwhM+rPqrkt93BspJKiA8kZJjLFnB1cerKob60t3x6zqQFAND6SsRM4ZHUIqG99IFLSmE4fChU5fRzE8HPX7K+ayX29TDPKY+P9WmldjQhBwknhAAzmROsjCM+Y1ly2jgspzyfSeTNZFcekN8740FEGVQczlnBMDDkJ2Vly2jEpofXJ7xNdeGSY+Hz59t/I574zfbP1rX2zdZUdsVK2z9a19s3WV1YAW7/86snRL76aVopo7v3zqydEvvilcmoPQKaGhCV/qt/eox76jDOrUvjypYpFNvc9T8Wu9KjsXVg631EFsnWDJjVOEzSt0i0VdacWtIxoUoqBHlDEZhSde3WKbLzcrbBMCT2GqbSR9tMgOIJ9JPvqoTx5f71b6O2nA+lVdl4YFHPCfWDUFlabB1pHrEdtc88e006YZdctnNa2RbLscb1lTZA9LWn2gUB7nF7t2RC1PkphRyglRIyKUjaZq2uW+EBkpD6EAD/ESn2zNCd+2xsqMOJUeRQPtr5cPxtY3G3xX0Zfked4wV3Lfnwu833sOEKawpTMkJSUpTPLlPrqu0odItiwFFIwpPBRjI4GwYxJ1VybnDoNpcgg+D2H95Ne6ZL8bcBP0UwnElBPAAEEjnEmvskkmo+S3b3SO0FSkYSo8FKs0ozxAySQQUrOtSNSfXV45P6nRMziHP8ALKoc0gaMtLIMFtKSokHhQSUnKFqzkrHldl/PxM36WzpjVJ6D2j6ptTxIMyRiJ4JCXIgcf3RUK7teW26AmJJwg61CZEcU0R2azBJkCJJ9quFzSc6F37daw244hZS22rDkrVmRqw8nHUuMutkys3pz2LRd5SVYk4TqGLUco2TW116P2hKxibKQNpggmZjLXV7dFpW8zwn30qg5pMg8WREZcVVV23la3jgS6Znyi4U5c2qK0xljvxUVn0etKX5LeRUSVSMPPrniyr28dGbSp4qCAoKIMpgDmzOUctR2O9LU48pvfjMkSpxSRKTsI1nk2zx1b3atz4Upl5908AEb04SASJOesxxUtSYedqy8dDn0qSWxvgiMso4pBIyz189eWjRh44AkY1TmnaCY48jnI9dXGlGNlTO8Wh+FyFBa1HVh4Qgg7Yodtd42hBkuqCgqMnF55SCDP96nWXy6d7JqV32643gyG1gJcEHAZmNmcxqqS4LMsFokQN/SPWFkGuG9HHylLptRWVxADjmLmOJR1eyu7R5aitgFRPhkSJJzlUmkxkngytt8nM+M2+ma+2brKx45t9M19sisogB3fvnVl6FffFLACmhu+/OrL0K++KWCaitkJpu7nY+LXOmT3V0pUim9ufD4sX0qexVILeyJBfZB1FZBzjW24NdJXS28G3LSves0hRSFccGJHJTbvS0YN7VxL7UrpF44Jy5P71qp9o4rIrYNk7K1rKpEvkCBGfIK0KqnYUAMwNZ7BRTcFoSMylP8oqyJbpJuWHxl3ovxipdLlD4esqSggBHl74UxgGvAMhU+hLk3layMuCcv4xV1e+izjzy3EONpxARKCpQgAE8R1HrosUGklqwhoNlOHe2yEAOwEwQCnDkG4HBnM5zqq6C5uZs5Zmcpj5ZXHW98aILfweFAwpAIKcioTK4TET5oyGypb2u/eLsDROIoIzAgZrKtRJ44oI0DV+dpoStTiRZXgQZKgEnEYyWrYDByyzowAz9Z7aqG2mN7IUE4T5QLjQBUoydZyM1WardHXEFqSpPBGfCUCMuQ8/8AeuK67OnECQFA7JEiMUn2jrq/srdlbJLe9pnWfhDR69e2uhlmzIlxKGkxkVh9IAnZMQJqaa39gu6rPitAiCApRAJ8rIwJ7fXVkxa0s3gVmEgET5UbAeWOaiizGx48aQxjmcQfTPPknXU4FieXBSw4o5DwuImNmSc6ddm/oPaZ2hMt4CCQFElKVAahxgZ81Ut7HEErjNxQVlOsjPM8eumRazZQd6dDQKQDgUs5CMssOWVUpvCy76EL3nAD5KlnDAPIirPE0xZsJJzs6MhwcpjtPsq00Zb8Izx78nvGr6+7YyOE2llDCgMISpSkHXq4AOzaK4rgSnEyBhnf06tflHkpGt7NJ0cJvpWvtUVleOK4TfStfaorKyATd8+dWXoVd8UskCmdu9/OrL0Ku+KWbYoqRCab25+n4rX0w7DSkQKbmgY+KldMOw1Rz6VrhlJ+sT7QqkovWacmmmdnA41jsVScKdZq1J7eVhrZCJ1kDnn7hWLSNhnrHbWVbN6uWfdVtYHSIqvsFk3wxjbR6awieacquWLidABBaV6NoZUeoLn2VYli30AV4/aPQPfFMMGlxoECm3WgHWEEH+cUZ35a1IYUpKsBlIxZZSoA68ttBbg1TaYK8UV6Se2qW7b5dNoZTv8AvgUohSeBqCSR5InXVtpafFVc6e2qqNY4RHKe2llbErJcTwsIWVRnHlGD7aaFoT4RXpHtoMZuhSkuuYwACSRnsJIB2bKsm2M8uoWbQqCADnrykZZ+yutkOFGDh4TyGDhz1xsqxuK4DaCqFhMceeup7nsO+OlvFATI2mdYyA44jX11vq5XkikbC21bQRszGvVr4xB9dSNpUhzgkgg8syM9nF91d71ix2ot5CFYc5zwxnxgkAddTXpdW8OhBVixJxTBG1WWo06n8ivtylqIWomVDaTsyGZ5vZXE4knP87PfV9e917022ZBx8QIjKdZ166q944M564iKnVqckvpCqQlIO3MUU6IZ2hnpEn2mqNV3EJkT6xFEOiKcNpYBIkup/FWa6S7NfHwmula+1RWVA05w2ula+1RWVloIbvfzmy9Evvilo2KZe7186svRK79LVuoJ0Cm3oOPig9N91KVNNrQv/lH+v91UVmmh8WHpjsVSltjUKnZsHFyDkpwaQthTSQQCMWo57DsoMttiR5if5R7qICayru0b0nXhHqFQM2tkHMZciPfUVwNMSDKgI4wTPJkKjVRpd1rsy0kCB6SCOwGqy8ktmcBSeaOyg7dzdXjLnRR1KFGd53uwgFLxEZSFAEGcxkddCegaofX0f3iq/TcA2wg+YmCTAGXFFUF1k0isIUMOBKj5J3tKdeWRMV0aS2gLshI4x7FQeylhapIGIzAhOZMAahlRsyqbpb/P7RUUBJeAh5fpUEC2uBKkBagglQKQYBBJkRR1ew8Yc9KlneBM5GM1dtVPbustqW1O9qKJ14TFatOFBKkkpJ2gkEzrzFU8njPWawE8Z6z76bNRb4pVjk4iZKiTiJ4511s4sqMqJJG0mYHrqlGvWes1uE/nOmzUXBdJ1mY1Amvaqg3UqGRUXSxx8vtq20Xcm2MemKo2rMOIdVW2iqMNvaAH7RJy5UD3GgZFmc8Iz0rX2qKyueyL8Kx0zX2qKygH93r51ZeiV3xS2bpkbvPzuy9Crv0uGqg6Eimxof8A8n/1z2Up0019EsrnHTnsqpXDfiuAn0vupV3xe63FqEwkEgAZZAxmdvZTPv8AVwE+lSitJ4a/SPaaCKva8r2oruu52Aa43VcI1s0uKjNAXaALJdVPmHvCufTI+NLOU4E6yBsP7wqXQE+FV6B7wqDS9Y+FLBjyU61Rs4ozqinCdRzgCJgauKcWqjNk/Fbf5/aGgwrOqEjVqnk5KMWj8Wo2+39oagLb4HjDnpUrberhxynvGmlfJ8Yd9P3UtH7KFKJJMyRkf3jVRwgVsE10fq8eceuvRd441fzGioUprcNVJ+rk8aus16LtRy9ZoPQjm9lSpTyj2VELuRxe01t+r2/NFB3sFG1af5h76sbjUP1hZyggglIJBkSMQ7I66HxYUeaKutEkAW1iBHD+40B1YF+HY6Zr7RFe1BdqvD2fpmvtEVlBWbvXzuy9Crv0uG6Y27187s3Qq79LhuoOlNNXRY/E46c9lKlNNLRtXxOnpz2VpKrr/V4MelSltHlq9I9ppq38vwY56VL/AJSvSPaalI0q30fsSFl0uDEUIxIbg+EVxQkgnZlP0pMgEVWBiUzKRryKgDt2a6Jv+ObTASpbJhOEHC2SNgg72SMhUVXaTPb7annUowhZCykcIN4gkluRlwScOWQiMoiqY0SW/SR19pTSnEBClYlJAyJHCywtiMwNUagNlDzqADkqeYEdtAT6BHwivQ/FVzfGjW/uFWMpmNWeoRmP7iqTQY+EV6H4qNJqoFWtBs+E6SOICPbJqzt9k3qxhsGQkiP5pq3mq+/VeBPOO2hF9fnzl30/dS6XrPpK7TTDvxXjLvpmlyo5q9I941Vjaa2BqMKr2aDcV6DWmKsxUEgNezUeKsxUG+KrXRL58x6f3GqYmrbRNUW1j0/uVQGV1K8Ys/TNfaIrKhulXjNn6Zr7RFe1kce7387s3Qq+0pcNGmPu9/O7N0Ku/S2aNB1JNM7RxfxOnp1dlK8HKmTo458UpH16uyqK7SBXgxz+6lg75R5z2mmVpEvwY9Klq9ko857aVI0BrCayayaipWhlUaqnZTkahWkzQE2g54avQ/FRjQfoSnhq9H8QoxCaqV4TVfffyJ509tWOGq6/R4E+kntoRd36rxl30zS7WrhK9JXeNH19q8Zd9M0vnTwleke00I2Cq9xVFNezVaShVZiqIGvcVESTWYq0xV4TQSYqtdFz44z6f4VVTFVWejbkWtj0/uNAaXQfGbN07P2iKyvbqAFps2ee/tZT9YmvayOTd7+d2boVfaUtW6Z27lZ1LtDC0pJSlopUriJXI9lLRCaCUUwNHFn9VpyMb+rODFAAFMC4F/FA/wAwe6KCr0jcloa/K4uehV5sHOB1UT6QL8EPS+40MKNVI51IHm+yvEgcXsqRRrUGorqZXlXLaF51MhVQOHOgt9Egd9XEeSNZI28gNFgxbY9p91C2iHyq/Q+8UVirEeZ8nUffVbf5IYUctY2cvPVlNVukR8XVzjtq1VTb9MFqcWpSUSSTkFRt2TycdUS7TJJnWSfaZ7DXPajwlfnYqtCdfr/FWR1G0Dl9lZ8K565VH89dYT+fXQdKbVz9fN76wWn8zxx/V7K5h+f9teo2er8NBMLTqy1xt48Pvr0WiYyGz8P9RqBOz1fgrEnV6vwUEybUcshs9uH3mvPhJPFn9+H3moU7PV+GvUDV6vwUF7oOqbzseQ+cNbB56PeaytNCB8Y2Pp2++isoPoy+tHkvJMifVSs0k3MikqU1lybDTsqN6zpUMxQfL1rsK2lYVpKTy6jzGjK4FfFaR9eeymHpFooy4DiEzyUH/wDC+BG9odUlucWEJSYPHJzqgX0h+SHpDsNDKjTGf0NSsQp1wjiy+6uY7nrPnq/PrqbNF4o1gNML/wCO2fPX+fXWyNzpjzlfn11Nhfg1CqmrZ9zWznWVH1n31Z2fc0su0TziqFjoo4A4skgcHaQNvLzUTfrBr/ER/On30f2Lc8so1IH8oqwRoPZx9EdVULAW5rz09c9lcF9OBxkpblSjEABWfspyo0OY80dVdLWirA1JHVUR8zKuV1RPg1/ynl99SJ0bfP7JfZx++vpsaPM+YOqtxcjQ+iKK+Zk6J2g/sVdY99dDehdpP7LrNfSgutvzRW4u9Hmig+b06A2k/sx1n3VO3ucWrzU+33c1fRgsiPNFbCzp4hQfPLe5naTsT1GuhvcqtG0gfw/3p/hocQr3AKBEN7kj51q/2iulvcfcOtauoU74rKBSXLuUKZebcxKJQoLHOkyNQ4xWU3K8oP/Z"/>
          <p:cNvSpPr>
            <a:spLocks noChangeAspect="1" noChangeArrowheads="1"/>
          </p:cNvSpPr>
          <p:nvPr/>
        </p:nvSpPr>
        <p:spPr bwMode="auto">
          <a:xfrm>
            <a:off x="41275" y="-1163638"/>
            <a:ext cx="1905000" cy="240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65544" name="Picture 8" descr="http://t2.gstatic.com/images?q=tbn:ANd9GcRWJHqX5lm0UiXJKUNYmEIMv6N5TRvOcYqAC6SmpMS0kV6LPGB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573463"/>
            <a:ext cx="2952750"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5" name="AutoShape 10" descr="data:image/jpeg;base64,/9j/4AAQSkZJRgABAQAAAQABAAD/2wCEAAkGBhQSEBUUExQVFRUWGB0YGRgYFxgXFRwZFxwXHBcZGBcXHCYeFxwjGRcYIC8gIycpLCwsFR4xNTAqNSYsLCkBCQoKDgwOGg8PGjQkHSQsLCktLC8pLCwsLCwsLCwsLC0sLCwtLCwsLCwsLCwsLCwsLCwsLCwsLCwsLCksLCwsLP/AABEIAMIBAwMBIgACEQEDEQH/xAAbAAABBQEBAAAAAAAAAAAAAAAFAAIDBAYBB//EAEIQAAIBAgQCCAIIAwcEAwEAAAECEQADBBIhMQVBBhMiUWFxgZEyoRRCUrHB0eHwYpKiBxUjM3LS8SSCsuI0U8IW/8QAGwEAAgMBAQEAAAAAAAAAAAAAAgMAAQQFBgf/xAA0EQABBAEDAwAIBQMFAAAAAAABAAIDESEEEjETQVEFImFxgaHB8BQyQpGx0eHxBhUjQ1L/2gAMAwEAAhEDEQA/AG0qVKuSty7NdmuUmaPE934nwqiaUJpcuXgu/wCtQrfZyQvZA3JGvoNqkS2AZO55/l3ChWL4q8nql0n4vyoBZNIMk0UTFlUl3lsozdrXbuG28D1rOLdLEknUmT61dxkralmJZ/kFjYf6o/lofZrQG0E5jQAinDX+NftoR6jUfdVau4K5FxT4j56U25oSO4x7Un9Sn6ir+AeFYDnt3T5VEQDqPUfiPCuYZ9PxpFitwQNZ0HLXlVHBwgGHYU9m51aZvrtIXwXYnzOw9apizmZQHAbWFIOvkdp8Knx/x+EdmNoGn3zQ6/bJdOWu/dqKsHFqnn1NyJ/QHgNHZ76cLA86vY+6fo9tObEx3yTqfQCqrGs25x5WR8rj3URQd1Mv3hGg1HcI9ztVkYYsJgnWNO/urmM4Uy6beEz7x+NQH2oA5w7odYxzC6sAeZOgHM7fuaNcWt54dSCD3eE6fvwodhsPbEh5V+RJ7JHMfjRHC2YBAMqfHWeXrQymzgInbuT3VTD+9XrKzQVMcc5IWV7x3+HfV+zxq2D2pBHgZ+6hLCgRBkj7qHcX+DL37+kfjRDFcWtLbDCTMgad0T8iKB3scH1bTuG+lRrDzSurTsBZm6tsORIZjoCAq9w7zDfy+NNw4udY5N5yDKqJAXUHJ2QI3jcUYwmAHXXgCB2FthvF1XT2PzoI94gBSPh0BgxPfpv+laGm8JgocrttddTJzLJiPtjUCr2CvZWVl1D6+BHaBH9MVVvCWDxo2U6d4JBn/ub7qmwVwGwpH1WYbd0HlvuxodvdTYljlS7oJCFZEjcmRBM6ZRrOuwp7WYXDZOymbrCf4bXwyPWfMVCjlsguFcznII0kCScq+w5aTNE7eLVRBIPZdRzhUTy+0wJ/00QwcK9tFDb2ILOsaKBKIPqouoB8WeCTzihF3hTOczE93t9wqZMUxtXHjKS4VZEnJEwNJOiqPM1HwnimdurUGTJMjQEaye4cvWtMY2C05oHdPXhhjc0qLnFMNAyKOQO/mfPf1rtD+LS97Vdp6ISYAk1JgsE11wqCT8gOZPcKnxd9UBt2jPJrnM+C9y+POhcawE4msBQNZUaF1z928eZGk1Vv3RbBLb/OquN4itsQNTyAqLG3MzWnYHKyiR3MN5oQCCLVCwcqbCFnJc6CIUefP2mm4hJZUUUUxFsIqD+HMfDNsP5Y96H4LV2f7I08+X78KNgs35RDyhnG2l45L2R3QN/nr61St0StcKu33y2lLbkk6KBzLMdAKuf9LhNv+pujnqLCnw5v57U93hOsAUgymruPwjC68KYmdjGuv41aPSEODmTq/G3p8jS6Q2Cb7lTmGkjmOyNx+NIP5kvdlUkQgGQfaiPCAHzMdTbWV8ZkAfvuFC7RMbmi1u4Potx0BUjKr+JPMd3fQycBVIDSVvgbtZBzDNMweU8ifExQ2+CnYPxDU+B7q03CMcGys2zAqw9PvkUH6U2wLwI3ZQT3EiRI8xBpEbnF+1yWx2405WrdgNkbcm0CPDtNMe3yqTDYNSdZzb5fCdI86oYfGFBabkLbT6O8ffUFzFv1b3QYe4cinmFGtxh6Qo8z3Ue0Wsz2UVqk4klq32Fm4Rl0Gi9/qTWZxHHCSV0MeM+fnQj6W8QGaPOPurn0QZc06Dc8vSpQH5kDXeRYVvEcRJBgCYmDqNOZAj3qDhmNlpPZIDRHwkweZ1GvnTLY0OXnIOx0MT91UrOGLNA0HPupjdtEKzJ2bgImAT2Vju0/PlTzaFtZ3P7+QqsrxAPuN/1q19GgFt5/Z0pRI7pYKQbNZX/U59xb/KoXtawxyz4an05DxNWMOoIgmIMz5g+3w1JcwoyEjw1PxE7/AHSfIeVUTRRq9f4hbZGUFgxYgkCZCmEIPORp6CqSsyn/ADWAnaYj0AnX8ajsWCdQRO4Hf+VRXrj5tYkfvfnSrPAVEmlc6/OrrqzDXVdTEZgJ1mPuqTh9tepa2pgsVYEg7mRodtVb5UO60syiSOWm8nbXeu4221kg5mlYMd3PXu328dqayuE1hvCvYwD6SkdnK/V5o1IWJWeSkkEkb7HSh+FFxEvrdzKxBCuYyzrMkbCcpnwqNuIu+7HUk9liplonWCPqjkOdMuBWBDPc10Ods2ndOunqK0NjWgwyN/MFc4bhwUS0SWdMzsEAjUrLMx7MCBtPlV2zZW2jdWioDqzE6wN2dj9Ud3M+tCeHqlskBsysACASdu+Nx4VT4nbzks+Yh40k5YXQAa7VTmlzqJwhbEXu2g/NObpDZJOjHU65onxiedKhv0a39gUqfsj8J/4F/kL1TGY5bds2bJ0P+Zc5ufsj+AfOs5jcafgQSx7qs47iYQ5UQFvHWn2MU4WXYDwACj5UkCktopVcFwgr2nBLHvFXHtq0Btgc3oNx6x86hfiybdZPgCT91OvP6/uY+VBIaGUMjqGUy7jS6ljuTRfhfCQLOa4cinUmO0fBRzPyoXg1VXGVQxbvmB5a70V42LjLrlzfaOo8uUU+IdwrL8YQjj/FnZOqso1qyPqgElj9q431j8qzqrpsasPZfrMr2yZPeY8xyiiX91KLTKCFJMiSZn2j7qW7UNaaKAaisUhWHsFmCjUkxpRLidlmxV1l0GY9rYActefkKIdG1yKXcy5kCdcq7GPFvuFVeIyQYMTQmT1qROmyqtqHMf1ARI7yKO4To9e+j3ELIM+VgJkyNtRQzo/hwcxb6tHDdIVSJiB5j17qB7qNIZHkGggi2XsJDiDmgeIjX0qrjcfmusH1XQeIIESp5Ua6R381oN9ZToe8Hl46xWcwPC3vtlWe8nw8fWhDRuLyo08vKP4ZrJNsOSgYEKuUn7LaxMGHB9ap4vDB7mWYUdkabRufck1fuYYysgA9YNtoKrEeiCqOHBLHxDN8i1KcTeFnLjdodgeEBrhzGVBgchvv4+u1WukYAtAKoUAgR7mprLw3dOnvUfGbZNlvAg/OPxodxc8WgJwgWDcA677Ajvj9+9X0tBFjmdT/AM1W4es6n4Ulm+4e5MVJfvKZmWbkBov51rdkqcJzlebAetWr98QFzqDAmZ1kT3bQRQvCYIXAwbKFEa89Z07ztoBVj6PcuX2tW1ALHK3IkLoSTyURt4a1RYD3RbcWrWGsAHVvi1zRmQAHcEb6EmKsXSAwduyiBgFJ7cEfEwGzNv4CPVnE3S0Ao2XYgDrLrnQmPqpyHqdaqsj2kzN2neMtswIEyXYnUSdh3AUr83HdEB4SxDQNQA9wdhI0toN7jzqT3An8aGcW4o1kJoGUyI27juNudGuE8OJduvYDNq7btA5KNgByqh0u4bh4UJeLQ2vZ5RsGBgnbatcMfd/CYBTTu5T+FcRtuFdQQwP1oIBHhHajQ71euYaQT1geZJ17UnUkg1gcXjdkQwqnSDue+ff3PfV3DdIHQDMA49j71JNITlqUiePAtETMHYx8jXTfVV7WhbUToYHODyJP9NV7vSK1dXI6kTsTqAeWxmg3024rk5iGGkgxEaQO4U2KJxFP5W9uvkAo5Rd8Sh7vlU2E4gg7DkZT47HkRWbuYhidSTTDdNNMAIpDJrDIKLQtNfwFxWIyk+I2NKh2F6V37aBAQQugkAmPOlSunL7EP42VHLPGwxAuBl7m5jwnuonh1tsxBRmjmzaenfWcImrWDvXPhDGdwZ9wfTX0oHNoYRuBbwtHAHwKq0i+ozEbgV0LhOpIu4ztwPhYZp5zIIjwoDhuCo2JtFMStwdYujCGjMNoJH3Ujp2LcVlc0nkrRdGGF7FEictnQ9xc6fKDWk4vqtBujl21ZW5LqGe47Hluxy6+QFEeI3gyypBHga6MIaGUExtYWauYwoTBPluPEwdBU1vE9dCAgMduQPvtQ3iA1Jofz00PhWKXTteSVckG/wBYFaDBXYUqdw1TNcAEHWeR0PodqEJxU6EqSw3IOhHiO+psTxBWyKQy66mPqkTp6+1ZhG4HhZgx17Sr/Bb2twDz/OtRaw2awjDXvHqfwNA8ALFpQwBkg7nQx661osP0qw64aOq7WoJlgB6yZOo08a0nTk8lNcMrK9JLRX/DEkBiTHcNp9TWq4LwtbFlVjtEZnPjEx5Db/ms1iOKoSxKsZYPEzqO7mNBHdWkwPEusthwNxudiD+/lQ7S3BSzYFKPE4MEMRoVIb0EiR/N8qEcGwjdda7LFdASASIYQfkanxfELwugKgdQIkA6HxA8I8K5g+kGKtNmW3Ov/wBWb0Ej5g1TI2SGw5XsNWULxOCKMQwIIncRtpOtXcZ1ZtFRBZ0jfQZhv460zjHSDEYntXSxYGFQJCwZnQ+MUExeIuo0vbAVhy0iI5THf7UMkDWHBVbDVhVESMLPNroB8lSQPdj7VWyGrrf/ABm0Ii4pE7wyuB91NwRsCDdzt3qumnnVtaXk0lEElV+H8Ne5dBCkqI1jSZ1+QrT449WH6ogPcLZnI5F2ORfCZJJ3otw/pBw5EZUsXVTq4LF7maTMqCsxPNtN6pYji2BuIGUuryWNs9pZk6Ft456Ux8DyOxThhtIDisOQ1tjGvaVW1JiO258T8gIqpfurrmZnckk5SWO/MkQPCDUeNvPduMXfNry0XwAHdEb1C1nTSgY0NNHlQP28KS2737mTMLYJ3JBbu1JhRWr6MdFLSG4zAXGgrLEOdQwMRoNuVUOB8MC3Lb31QyyEC4yhSg3DQCw5fOvU+G8PsWLeYWsPJMk2nJBmY5CBDGuiIxR930RGue68Q6UdC5xD9QoXYhdl7QBgePgJrK4jAXE0dG05gSPcV63/AGh4EtieutWiLYQBiNQGBbfmNMuu1AsLiEuH/FLKwA7aqGzD+IEjXT4p1599Ia9zGgO5WxsDZRuC82C1IRXpGJwOFf4rJf8AiJQE+gQx7mqjdDcPc1tKf9GYq48tYf018KYJwUDtG7yvPyKaVrev0BtLrcZrY7i8ufJACfeB41GejGDG/XHxLD/wH+6i6zUH4R6wkUq3X/8AL4fkbRHibgPqI0rtTrDwr/Cu8/ygfWmjfB8ATqf2O6qHD8EXcaaDf8q1y2ltkISM0THqQAKyyEn1WqSurAWY6ScENpEdIyHT4QCG7iR8U8jVPo3Yf6RbIJKhgTppprvWz4zeCoFcTzVIBk95mgK4g2zJGUnlED0GmlFby3b3SepQo8rcIqkagHzA/GhmLNpbgXq5JE6HIP8AuMgAUGwvSaPiOg+VGOGXBcfNOp5+FLn1XSj3PatOmhE7tt0tFwLjmHtALcsYcn7QEn1Zlj1qDjXSvC3DP0a1l7iBJPfou3lJ8q4mGH1tVnbQj0zA1y9hlzHKIHLQT7hRWX/d4dtgH3UFt/2qW6BHzWUxuPtmcltbPWEAnVl7wBr2V76G4/DsgAMLMwZkeOXu0rUcVwYKNMDSZOm3Osr0hw7rhrN1iIZpAB2BUmmabUN1BsCll1Wm/DkWbtEOj9pXu20JMGZEA6BdInxit7geAYS9azJqAxWcuXURMyx1nwFeR8C4k1lluTIBiOcGAfv+VHbXSa7bwt9Age3dJi4yvLEc5zQp2PwmYgkRXUFDlKZEX3nwiXG7Nu0AF0zEjkPQxVXhOJupnti6VKRAyhgVaYB58iPaseuJbOCWGsnUmNjvEwdPuo1wzibKbjgKZCifi2zbcjM1mnYSNwS5W7PVOV6JwO4DbU8yJ9aLWXbcopOvIMPDf96VjOjXGD1IPauMREEQFI5jKNVy+WtF8J0hfVeq6xiezlkemUAk1wn/AOmde9znxgGj/wCqPzr5/BC/0rpmkNca+FhFLrtytgew7u71rOdLlUWjJA8ToBruTyFSYjpLdt3IuooXmoEMJ13J3gzQrpd0jQIpw5zvIYEoMojllacxJ010qN/0/rtPMwvZjmwbHxKZFr4JGOp3so4P7KkVz4e6Ots3CSpi2Qx0MHMconRu87HarGB4Y64ZnKyiso7SgqZmYJGhnLt30Hw3HMTebLdVFTU9mylszGmqgTvW74JetDC27F1x/jy+oGVQGyqC26lirEHYEa6E12GR06rXW0LWM0+4t3W6ji8DJ+VqhwXhuHdst5chkAwrDQmDP+IIglSdNpp/Sro3Zw9u0USGfNmJ1grEjUmIM+1bfidpLlu8LipnW2XGuRgQvZIns3FPw5pmDlM1j+kfEetwigwblm7kc76MGEgnWCVGvMg99aCCwEE34VRRxTStkayhYBHbPHwWJsWWUMSOzmgHx3inImdwo86uY3s2UEqczltNSJVdD3ctKh4TbY3TAJheQnmaxSeqC4c0kP07Heken+m/orbcAzfC5Hge189DRT+4bi4dQLxBzZge2ADzAykgzprANFcLjwAOstA9nKo2Agk+pk689Ks/S7AQBrRLADnEnmTBmszNa8cuHxBH8LoyejYibDT8CD/Kxt61iULTfLA7gTB9CB91DMIe1B3Ag1uMfxK2qHLhwNIlpI1EGeffHnWFDf4zHkCB8jT2TOkwSD7gfqi/CRwttoI7ZIN/siqPpFcR5PKNQZkGR3AjXz++o7EA9tonc91EcPi8HOW4juvPRmGnkVp7Ii7KwzTtjNd0JxV4Flyts0EDxnf2rl99O890xWx4q/CLlkdWl3rSNApuK3PUzmB2OlY+5ZtATbYaaQfig+NMdCQs8epBcbxaqdYDtqPClVXM3KlQ7VsRLAY+1aA+I95yx+NQ8S4mzXC6sFBHwupyECdA4GjeGm+9LD9G79zQKV/1aUOxXFmVOr0Egq0jy2960aRsbnnuuFPQy05Rjg+S92ntrMxmbEsnyKk7UVfCIRdObDAKu7XHvMTuFWVBGg8Kx/C8Wi/EC0kaLEwN9SNPT15Vo+lHSDDNYt2bFkp9ZmLSSYgSY850rtOhi2gAZPyXObJJuJPCzNrip6xc8BMwkKAo33jmR41teA4Ngx6shhmKskjrFICy6gnVWnUDw3iquK6MWbAtt9dXXMzGVYE9uV2C5cx8AKPdH8PHWAhCJMtAzhAw7M7xMN/xXEnngfE81bTY+P33XY0bZN4zkZRAWzAIju/Kn4e4C8NlWdJ2AiTGWByHKiOCwMtlOyat6f8ABPpQfEYWLxZtLQzvJ/i+qe6Az+BgeQ8po9O17XGT20O5q+PJuhS7Or1MrXMbELF5PgIf0otWbiMMzOqkBsupJYgLEbKBmO28Vk+l10fQcMvMFfTsEUTtWsN13+DcvWnJLfDltkanIAWmI0knWg3SFB9EtEyRmGmg+q0a162WFumMcLeBnIrn2fW/Z2XBllM3/IfdzfCp8JwgdCp5jQgEmRtpI3OnrVzA4y5ZBXMygyCR8SEyJH3EUS6IBVIYjYbROvLSjHSfDWmTrVESu4XWe1vGnIj09icduVrgaJDsPvHwWH+hMSDlgakb9rcZl1kwdDlPzqRcSiN/i5wrQ0qRmkEwYYdoakxpsKM8H4QL1vKLgLDO6WivZgAdYzsNQdEAifxAHpTaIa3IghSsTIEHv3Op3NQtDhRSZxb6W/6O2VGHWNMxiCYkkNA17whOp2IrSYbhSEXQewA3aW2wlp+BCsykAElTpJ20is70TYZLbTDDI8SwBAtuu66j49oIITxrQrak3UGlu4HKKxj/ABGzSROwOaYbZjpAmrhMG57mP/NW4E+32/4XI1EI3AP7cLPcd4O5eB2i/ajsrG/ZAzEGAPqkwB4Gsdxix1TTCtAmJDKYPep12I969Lv31W87BlA6rKIIgFWusNAJjtLEabjywXSwKLiqrEk8yBpIB2Gh7QY+RrtD0g2aIxWD6vx49nCxR6ZjJA5p/UEP4dxl792GyqgUwqDKBtrvLHfc1u8Ei3cEnZk2jk+EaMWJtl9RCNOUnUaHnBrAcMtt1hOVRpBjzGvvFeidBQYvFDbDdgQ4lShJzg6gQRA10krqNDXmgAH7QMEL6Bpm7NH1B+l1/wAD+CtDxXFMuGuRdt2gqsrWzlnPrmtCViCshYCsIGjbjzu5dNxrgA/zM0D+Kcy/1AD1re8fxSC3eRrN0XeqywxBtKkyrhz2iqsNAdQTlETWE4SZv2xz6xP/ACFXO71wtXoyMCB5I5/paDXboIWdtfY/qTUFkkXYGoy8iQCM2xiiXSHAG3fuKgEKxIXnB1074qv0cebrkCQEBOmsK0vE8woJHiK16JgbMCRdWvOelXCV3UYaJr50tJYe6LZFtci/ERuw5AAxmiAO6nYV7pt6XMiEwCdSSYkJALE7baaiYo/hXVnUIB2E6yRAULNwSGL5jISZCncUgqrh0cnMWIVHa22bK5BVsqHVmZhBJBncys1thnftcySFoN47/vfJ/b3Lg6jrmTcyR3HmvkKq/A/defcTuNYvFlbPDEGZIYDeR3GKo4J2u9ZcgavEDQCAIHhptO+tanjPBrf+I4JC24GURuVU6EsSNGnURuATFZbgvGktM9u7mCh2h0AJB0BBUkZlMd+nvLPSgiewOjHrYB7e1bPRUuoY7ZIcZPNracF6LresuSYZwQG+yR8J9Dv4VX6O9Gbd4Ol0Mt60xS4ASNeREcjRnovxbtBFHZCghvhBzklRHIkHQDuNF+JYXq7y4pRpGS6O9OTeaf8AjPdXmepII3wjDuWn2+PcePfXldGR29+/kcH79iBXf7PkUyj+8tv4FRQ690JRFPaJ9I/E1suMYkgrkMAidY7x4a6A0Cx+MMNJkFYjQQREmRvJn3rl9XWyAO3ivYM/x9U0MYOy85vIbbFPs6bjlXK3XCODYO5ZV7yqbhLZp30ZgPkBSr07ISWg2lHUkGqVJ+IMQrCYYA78xofmDWN4hw0MrMDBXMT4x+grR4Zs1lSDA/4P3k1nL/FADdtspmWAIjxGoP78Ky6CmyOXPf3Q/A6CfYeNWXuaNsSRGqqQBpqpOoaRy5TTMJbmKvXcIVELJZtBEyZ5Dz0r0DXDbawPf621Xui2MaGvXmJtYdVSCJ0uHJAP8KmY7gPCNVwZ8of4mUMU0KgECNJ1J5U3B8E+iYN0vulyy89aFAHV3IGmYGW1AUzqCF5TVToNlylmOgIITvMaSe7T1rh+k3BkW6hz34Xb0Me920kj3crcWCFS6rEAyu7Ekk/VBOpMA/OgXSXiNkJ1Vy46ZhrkAJA/iHce6Qa5i2uLiExBQ3Ut5mKA9rMQe2QRquo2mIO1WruDXEWke01oXAyXXUqcpI+FXbtNAB0kRvvS9DoYiYtbI71c3Veq6yQDzVd8c0nzzOaH6aMZ7XeRQBr6fFCeHG86MWxCYi3oEOpeNc2aRKwO8k1k+NLmwkd2vtP4V6NjLQW2QsEmc7hQqCSSVWAJ0OUTrpsNa8ou3YuXAWOWXEE6D4oirdMNRqnObxf3/kYQSacshZfK0XRG3yzbxvGskDnvr4Vq+lMXMArgowBCnIVDggMNhoF20H4zXnHAmm6raiImPiIHdrtMSI5V6S/CW/u5iLbOkgqyf5izJZWXZwJ+fKtMnCZpK3WTn7+/6oJ/Z9w0C+S4IbqSUBPJnhjHkV95rMf2h2wLluOYb3GUH7q2/QnDnOCqXAlvrJuXFy5s+QBEE7AqW8NKwvTTGpcu213KBs0d7NIHhp99GK2pMxJlNrW9C0F7CW4IDIMpmYMagNGsQRt41q7OIu3btoPa0QgZtWOUDuzaifEnU615f0L42LLEA76FSYkeB2kV6PwjpHZzrLlNdc0R/NMVx9TpdZp5y/TevG8gmskeQRzj3UgZqI3s2TNpwxnHxB4KbxHBm6DCpbGkQIOkZp57Tvzj18w6X4gNiCV0AIC+SwJ074rWca6S5pW2GCnRnJGcrzA5LWN6QY+03YtgnXVm+LTYCNB6V0/R2kmhbJqNWae4UG4wDzf7Clkke2V7GQN9UGya+qn4Vi85bTdf/wBLzr03ojwx0DQbU3EVlc9pkJDMFZd8rLIPI6b6ivJOA3ofL9oQPcH8K9P6K8RW4otFkW6oKp1n+VdtsZNm53Q2qnkTSRQkz8F6qJrjoSGec98ff3SN9Jcaow18EWyxWxbi25ZV1uNE+BU6aaZZrK9EMF1mLt6CEOcnXlqJnTeO6tLxrhz/AEfEPdtLh83VhQXDZnUrDZucrmnyk86m6JcH+j4drrgBnE+Sbj339BRFpfKPH91bZ2QaN9HJNDPctHtPC866cN/1TkaEa/v5UN6KYhuscggZl3IB3MzHpU/Ta+PpbJrOUA+BKrI95oZwbEdXcJ5aCK1QROkc9reSDXvpeee4RPbI/wDLubfu7r1TgHVyjWtGyLaCEj6ufLlJ1HxbSZgc9as4vBC2wtEEdu3dyooKyhViqrmOXNAJ1PxTHeH4dhYQXbTNIEkgDKJ5GZO2uYabSKt4/G3luoSczC2AACwYZgskaR36eNcyPWyNb/yuN2M0PslbZ/RJc89E4+/7IZxO7k6wMhGds5DgDZY2ABI7OknTWvMsPiSSxkCWJOneTW66WoUWXMuwJGuozbgr9XXUefjA89sLEVsi6jotz+CaHwWdunbBIGbtxqz7L4XpC8VNy1bw9tVa2yDOoJW7ce1lJto2yOFAZdDm230rScBtXHIfs9UUE3B2VuIC3bdADN0CEYTKlRGZWIrO9GeBLfvOpdwymXI0NtkJOHuIToZWQV7mny9Gs3169lQQIzGBAJJ1JjSSTM1t1mqjggEYFk/Xv9/0rC1hdIXE0gN4ZYUahRAnu1j5RQziYIQ6qI5CJ96L8S0ums/xvEHI0nSOWleMAc8AivJXYFLMYTIV1cgy3M/aPdXaEWcQgEEsDrtMak1yvXsNNAWIss2inCjNsL3T+FA+LYVutZ47MxPjA/I+x7qMcKaB61XxV9ocCCmYE6CZysPi7hrp31zYCGyutZ5RTijH9mvBUu3810SqKWVT8LHMB6gT7xRbiNviH0hbzYZWNo9gKkrHISp1jkeU1i+DY57MPbYo4OjADbWQZGoOmm3yrX4b+0bF6A2rV2TGgdGJ7hBIn0rsMOOVh3N4OCrfSheswV+9YRla4FF+23ZKlNWYqR8cQJ5rB10oJ0OcgaFZ0IzEASANO1pzqf8AtM4qwv8AVo2XPaVbq7z2syg+IHyasbZx9y0+ZGjQSBqPAMDpWPVM6gA8UV19C8NeSfcvXm63coyiJ0By8pYEDSacQocXIXrI+MSG1HMqQGOvOawfD+mkCGVPTMP/ANRVvF9N9OyEmP4v91ceeDUGRz4Xbd3Oav8AYBdpskGwNe264x/UlaHHYucxuOSFHMkz5TXlXELuZmI2LE+5q5xTjd7EGCxy9wGVfWN/WaoMOzWnR6cwNpxslI1MrZTgUE/huOa2QQSI2P8AzWuw39oV9LBtrdABMxkE+8VkMCoLQa9Ow3RjCf3XcvETeERGpBJ0BHjr7VuvKxbQeyxfEemuKuJkF5wsRCgJp5qATWeTDtBNGLd7WCsePlQzENBgbVdlRzQMJlizzBg0e4Ti7+YKhDHuYg/fVDh9oATzrYf2eWQ2Ot7fX7vsPSXSt3bQEwNLWkrH8Rx91jDN6DQfKh9zDwdTRzieF7bciCdR50GuzNMY9rwa5VOB7pXbI0g/hRbB9ILqgB4f/Wst/Nox9TQlRRLC4Y5ZLBV8efkKH2FPY0tG5ppaC10ygKStpspkK3WFfYvtptTeMf2m4y8pRWVAfsIJ92k1HiOEqmES+CrzcZCMoHwhD3ePzqs6qySoA05fpRDCW+3AF2VnyWLlnJLEySSSSTuSTrNPtYwK8Eac++lidXJqvGppkT3NfuaaKRLG1zdrhYW64JxcCAjaafntOuutaDjHTC5PxZTlAOkaxG8TtB9TXmGBw/aEMw8v0qxx3CXBdId3J0PbnNqAYIJ0OtNkc2R+57RZ55F++iEuKN8bA1jzQ4ujXusFWOLcfOZjId20zETljuJoLhFkrPePmajKDzqbDaMDyBBoZpHPoHtwBwihjDbOSTyScr2ThNq51aIWgqIMDMDpoQfL8KPcL4fkB72gsx3Mfs+9V+DlWRSdGjef3NTYLibm8yMqwM2xMrkMZjIAYNpEbQfTzDTPI2XaRXJ7GvHnHi0Lg1pB7qHiJtBznFwt/CVA+evKgHGntm05W0RA+JiSee2w5UZ4izlzlcAeeutZjpO5TDXGLSTpz7j313Y9LEzSteG5ofOksSOMm28WvOreMKgCR6jXXWlUSZY1JnwiKVPtaKRIXiqGKHpxArmXQhhznSeYqe+2lUMQmulZWtHdR0YINolhbiwN/vHyrRYPjxwtv/pm7TgZ81ssoImCsmJg7xz8KxNsmr79b1YkQvfA++K0BxabCxHRx7t1kLmPxRZmZyWdjJJMknmSahwW5JqHLJ3q3hxrFA9xK6OniazhW7SKe4+Yq7xHBrbyZVjMgOsbneNNqqIddTFFeKYbKttpkFAdeW+nypRa52W8LXua2r5QMnXvqleom8ciKGXTr61bLHKCUg8KXAW5avWOF2HTg9+CJYjb4j6/hXlfD/i+Xyr0u1fH93MvPQgxyG430phQMFml5tZbtn199qpX9WNT3CBrOsVEh50V4SnDKs4VZFbHoRcCYpGA1Ab5q3Kslg2FH+BsQ5I10PtBqNAvCBxKF8QXtNHfQy5a7eporjH7TT+96EYhtamyrKIE0nXLIEQZopg3DCTpAiTqPShansDzojw9gF176W3laf8ArRbjGN/6RLemlxjptqEj/wAaD4G7oR60Q4r/AJCmCJY0HtNEnwqHlGwXGQq97c1HbXWnvTrK6etE280s+A7KLcEvhb1ogD/MXlPMT6UU6c8R6zG3mAEZyNvsmB8oqjwJALyGNmH36U7j97NeuERqzH0mB91Vt9VUZfWulnMZBOmlIDsyKfiU76gw9yDFFmlW6za3PRHp8tu2LWIQso0DJGYAbAqYkDzHtW54V0tweYt1+XQwrW7ggkRroR868ftYJT3jx0q/hOB3ri3XtNK21zP4LMc/OsroYnv3VlUW01eoYnpVgAJa4SY1iY0H+k1hOmHTCziE6qwhCzJY6SfAfoKzLcNuE6n5VWxGFyDeTThu2hpcSBWMfQIWxtB3VlRjz+VKmi4e+lTrV0jWGsKw1E61M3Drf2PmahwVyJ86ti75e9c95cDhdGMNLQoBgLQ0yR6n86u5AUCEHKNhOlRMw5kU3rQP+f1odzvKLpx9wFw8LtfZ/qNOHDrY+qf5jSR+6pQ3lVFzu5RBjOwTFwlsnYyPH9Ks4i2HVVYEhRAEgfcKiDCnK9TqPHBV9Nh5Cjbh1o/Vb+b9KYOD2T9Vv5//AFqcL4mnKSNoquo7yq6bfCgtcLsqQQH/AJx/toj9KGTJDZT4rPl8NVc9LPO1TqO8qwxo4CgfhVg7i56MP9tMHB7Hdc/mH+2rmamuvjFX1XeVXRaeyht8NsgbXfdf9tW8MLabdZ65fyqsQTz/AH604GOdX1XeUPQYeyV7AWW1Juf0/lUD8Es993+mrAbx+6mO5/Zq+s891OizwoRwezG9z+mpLWEtKIBuey/nXc9cLa7ffV9R3lTptqqU2JVHQKWaB4D86pnhdv7Vz2X86nzHkB70pMcvmaoyOPdWIwMBVH4Rb+0/sv51xOHWhs7/AMo/OrBXvPypW2HMzViRw7qjE08hSYW2FIIY6Gdhy9a5iMMHJJY6z9Xv9aY13kAKetw1Oq/yq6MfhVLnCEbdz/L+tRLwJQZzt/KPzoiblRt51XVee6nRj8KIYdRz+X60W4NxP6Ol1QA3WoUkyIBIkwDrt86FsTNKPGr3EZCrpMOKTbmG/i+X61Wu8Mndvl+tWwkc/ekGHIii6rz3U6LB2Qz+4h9s+360qKdYP2DSquq9Tox+EOF3KJrrYnScoprjsn0/Govq020pjQW8KX6X/CKcMUI+Ee9VYpy7VZKIMb4Vj6SPsj3poxA+z8/0qLkfOuWzvUtTY3wrJxgH1R7/AKU8YofY+f6VTY09TpUJKgY3wrX0sfZ+f6Vz6WPs/wBX6VWmm1VlXsarK8SH2P6v/WpBjl+x/V/60OjU1ItEULWhXzeH2SP+79Ka15Y2b3/SoxUL6UsEppY0Kc3F7n/m/Suqy/xj/v8A/Wqzd1OBq7KrY1WQF/j/AJ/0rkL3v/N+lNw90ERTD8VBuN0i2NTygje5/NTCo3zXP5qcKjJqw4qixq7P8T+9M63+J/f9aaTvUM0wZQEAKwbn8Vz3/WoWxAH1n9x+ddB0NQXFmKIIHDGFZXEfx3Pf9ad1xj/Mf5fnVTn51OBK1RUaLVgE/bbv2/8AauPfI+u/sPzpoO/jpUV74v3yoBkphAAU6XZ+u/sPzrouH7bew/OobI3px2FRUGrly9B+Nv5R+dc688nb+VahvamoWNMAsJZwf7q19LP/ANjfyrXaqUqvaENnyiRGhpi7U9/hPl+VQBqUmRH1Vw8qQbQ1z9a6o0okS6Pxri05abOpqKFcmnodKYa6DpUUC6WrjGBXJpzCNDUUUYNSqahjWpFarKpquDYVDdp1q4NqZfpQ5TicJp5U9ajjausaIoQugxtTleTUatM1xG1qUqtTq1NZq4u1cNVSK01joaiNSE6VGTRhASng6GmNtTuRqNNasISV0Gn2/kKjZqnjSqKtvK6DHpUTvr508tueVRjvNQK3FSLsaeaZZOnrTjQnlWOFXdt6iNPcUgtNSTlcilUmWlVWr2q6+x8qrNypUqWFI+Fxfzro2HnXaVEjXRyqPmaVKoFHJNtSO1KlVqk5dxXcVSpVXdF+kqIbCupSpURQBPO9TXtqVKlnkJg4KjTlTm2NKlUPKscKO1XRv6UqVEeUI4U/1aipUqAIyozsaYaVKmBKKcfhqFN6VKrCE8hOf8KksnT9+NKlVHhW3lNubUxjoPKlSqwqPKms8vOuvvSpUB5TBwojThSpURQBdNKlSoVa/9k="/>
          <p:cNvSpPr>
            <a:spLocks noChangeAspect="1" noChangeArrowheads="1"/>
          </p:cNvSpPr>
          <p:nvPr/>
        </p:nvSpPr>
        <p:spPr bwMode="auto">
          <a:xfrm>
            <a:off x="41275"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5546" name="AutoShape 12" descr="data:image/jpeg;base64,/9j/4AAQSkZJRgABAQAAAQABAAD/2wCEAAkGBhQRERMUEhQVFBQVGBgYGBgWFhcXGBwbFRgXGB0VFhgYHCYfFxojGhgZIC8gIycpLCwsGB8xNTIqNSYrLCoBCQoKDgwOGg8PGiwlHyQvKSosLCwsLSwsLyopLywsLCwtLCwsLCwsLCwsLCwsKSwsKSwsLCksLCwsKSkpLCwsLP/AABEIAMMBAgMBIgACEQEDEQH/xAAcAAEAAgMBAQEAAAAAAAAAAAAABQYDBAcCAQj/xABDEAACAQIFAgQDBQUGBAYDAAABAhEAAwQFEiExBkETIlFhcYGRBzJCobEUI1LB8DNicoLR8UNTkqIIg6Oy0uEVFiT/xAAaAQEAAwEBAQAAAAAAAAAAAAAAAgMEBQEG/8QALREAAgIBAwIFAwQDAQAAAAAAAAECAxEEEiExQQUTIlFhMkKRcYGx8BShwSP/2gAMAwEAAhEDEQA/AO4UpSgFKUoBSlKAUpSgFKUoBSlKAUpSgFKTWuMchnzrtzuNvjUXJLhsHPercoe7jhcS4VC6NhO5XkLuJIPMTXR7V0MAVIIO4IrgueZNbnxla4z+IYhhCanZpMLMbE8iuqdIZlatYHDh7qDZgCSBOl2EgTxVakk3k238wilLOOMYw0WmleUcESNwa9VcYhSlKAUpSgFKUoBSlKAUpSgFKUoBSlKAUpSgFKUoBSlKAUpSgFKUoBSlKAUpXwmgMGNxK20LOwVRySYG+w3O3JAqi3TaxNu/at4i3dZx5ltvbLLDqfUQJUiZ9KsfVwS9hLibPq0bAztrU9t6pOV5Zbw9654KBAyJP3jJ39Tt6n05rPbWpSTayWQko9+TV/8A1m3Yttbu3VW3sxYuu0al9Jjze35TUtYyiw9iyFvIVXVpPiLvJB22mPjWldwF65ac3ApZ1KsgIB0mfMIb+GP9K+YbJSLChbbaggjnseNzzHy2PesknZKLWxfk0RcXdvk/U+50vK2XwkCkMFAWQQd1AHIrcqsdJYtLNgI7hXLMYbY7x239Ks4NdCvLismWaSk0hSlKmRFKUoBSlKAUpSgFKUoBSlKAUpSgFKUoBSlKAUpSgFKUoBSlKAUpSgFa2ZX9FpyOQNvidv51kxWJW2jO5hVEk+wqFudV2HUhdZn+7H6mgI/LcTbJuprUuiEFZ3E+x/od6quJz60lwN4yEdwG1bcHie01bcBeS4wtsjMNRKkAjSInzGdpYsNuQRNRGa9GYey8phg1sqSzF1OlgSf+M+kzsB2G/O1Thsed+SMlP7T3dsKfCZCf3gJ3IO2kGeJHM1KYC4qMQSQdLKPKwGrjSGiJ29arIcTHj4cH08e0ORBAGr0AFWTC5ddbCuhZWZmBVteoRqDHzD33qNejhU24zXOP2IS1FjwpVyWPfuVPH51at3f7TzI0MAG7HcenrXSsixni4e08khlBBIgkdi0cEjeqBmWUPYI1gGd9QEiSeCY571csmP8A/PZPBCiDWiyjZFSUsmXTaiyyxxmsYJ2lY7BOkTuayVmN4pSlAKUpQClKUApSlAKUpQClK+0B8pSlAKUpQClKUApSlAKUpQClKUBoZ6AcPcBMArB+dVXEYOyluQwB9ABP1qez5WdkQcfePueBPwrUzPKU8IaRv3+lAVaxiQ0IPGu6idQtuEcACYUh0nVvuZiD3Iqqdd9QNicQyAnwbRARe0gCXPqe2/pVoTISzlfMpgwRyDHadqo2aYN3vXXRHKliQQjAb79x8qpvb24R1/CfLVrlPsuDDiMnuJYtX2AFu6WCmd5X1Hbv9Ks32YZw9vE+DJ8K4rHT2DKAQw9NpFfMFfsXsLawuMa5hzZYsr6CVbV2LQQDv+VSmRZTgMNeW6mM1MsiGKj7wjfYVVXB7k0zdqdbXKqVdnXnHH45L/iSGGkwQwMg9xwdvStHEYhrVq2tkAmSAp32B7dzWraxIvvrtlWWQoKweD6+9V37T82fDgi2SviNoDAkafLJIjg1uT3PafMdOTfyn7RBdxVrDBLgZrrJqJXT5C8x554Xb5V0Na/MWMxqkW9GtWTcENwexUjcGe9d86Cz58bgrV64AHOpWjYEoxXUPjE/WpWVbORGWSxUpSqiQpSlAKUpQClKUApSlAKUpQClKUApSlAKUpQClKUApSlAK+ExWrmmMa1bZ1XURG2/Hc7elc+zvrG/ibFy0cObavC61uLIOocb/wAPtvMR3oepZLrj8YhdQBriZ0yQPY6e/tWHFXrQWQHn4NXN+nMRes2r1u3Ye7pMsQ6EKSI3IIj7vO537VoYzqss2+pYmR4qdtgIDf3RUXnGUhtbfp5L2mc6WMagSRB06oE77E+lZct6iZiniXELENK7AhhqO8gQNgOTud5kRzzLsyS7cAbyyRp1MrSZ4EE1H5vl6JrdgXTxGATxI2aWBZl3AgHb1I9N51QnZlNY9j1RkvqWC83eoz5nW8JgmdakbdwJI/Kpjp3P0dT+0vbUaVYNcNteeRJ57Vw84e3JKoAD2529D61oXcpxWNdhZt3cR4XZQWCKeNvwjb8qh/gTo9UpZNU7IyWMHeLHVWDRW1Yqwv7wgA3E2AMQNJ2HpNRGNz3A38QiePYveJegJKvMkwY3G+31rgAWrp0V0JjmxGDxC4dzY8S3c1ykaAwOqNUxA9Kpdam0/YpdaXLZ0zqPpvDNjMNb8C2FKOG0W9CAg7F2SI4iT6ip2zcGFt27Vm4qW12VVcECSSZmTyax3OomZroUFSCQrbSsbQezCd4NaQxWILA3LouLqUEFFBhjBIIHO9avtSfYhGClznB0LC3w6KVIYEcgyD8DWWtDJGJsoSZ5/JiP5Vv1EgKUpQClKUApSlAKUpQCvtfKUApSlAKUpQClKUApSlAKx37wRSx4FZK082I8JgZ3ECDBoDVzPE+JZdQjHUpA4jcfGqNiQLd1y33+0FW7bApz8+feIrcxciPKYn+Jq9nLGv3NQlRA2mSY+e8cb+lCcJbSv281NqzjolWYhJ8o/E+4094nc7nb4CrZFkoxDMDqOnTsvvO/B9K6TiMEyMFIU7xDMoP0NQ/RWHe2999IKs5AACnhjwR23jb0NWJ8M20XbKZqPD9zQfoqysS1xD7sv+lVfOuplsYnEWzhrbhXYBg91CZg7+Zg0n23rpufZiVPlthfYqDx8RXJuqsDcfFPdKCHMgIETbbaBHHcwSarlOS6FMJu2WJvJP8AQGVYfM2updS7aur55tvKFWMR51OlhI77j0g1MfY9a03cyA4XQq+pAa9uY71g+x/HXLLXbd4KtthrWSoIZeV+BH5r71IfZbZAbGOD98W2P+Y3m/Q1YrJSjiTKrViWEcbXLyTtzX6O6EbRlmEB202Vme0TXB0dl+7cX6eau39Nhmy3Cju1tJJ2996yUvlmnUxShHBtJiLWlpU9yOd59d6r5zC34kFApLLBBbswO/mq528OgtldtXxFV8Zcbd3XCnYjkRv3NXmJFryFh4Cbj8R+rMakqpV3NCCqkWI4/Ft84q34P7i7zsNwZHyNDwzUpSgFKUoBSlKAUpSgFKUoBWFMWpZkB8ywSO4DcH4bc+1Zqr/VFpraribY89iSR/EjQGUx2HPyryTwsnjeCwUrRynNUxFsXLZkHbfkEdiPWtPqfHPZtrcQnyXF1Ad1MqVP1+Rg0ysZGVjJNUJrHYuhlDDcEAj4HetTPMd4OHu3P4VMfE7D8yKZ4yM8ZN3VURl2eeLiMTbGk27AQahM6zq1Ke22ntWpleZCxliXm30Wi3uTJgfEn9ajvs5ScLfuMd7lx9R7SqgEz3Gosajuy0R3cpE2vVuHP3WZvgp/nFfTm9q9AEzvGoR8d6gkwllbexCwPQT9YrSyrGW/EIDtq3hWiD67gbVMmTmOsKY27fmOaz28FrtW9BggncVG4rFbc8fzreyC4zJCkSN96ArHUGCcOfMSRUt0nbC2xqH3Se3IJ5+s/St3N7aidYWT8aj7/U9nBQGOkED8LsCWkwCsjaPzr1IlGMpPbFZybudYIXSSDHyNQWMyK0bQW4LT3NyisRJB245jUO1Zj1nbxjFLLrqiSNNxdhHdlqJy3qdcRdRVaQumZTSILqoOuC06nUQImdyBR5jllnkWrOYvjqaNvpvUG/cYUwN/7Tb235/rasmAsYiyD4IsoDAbQ11Z0zAPwBj51MKkav6G1ZcLb2b6/SuJpvE522bJ/JOyrCKinTe0/s+G/wDUj8hP9e29/wApY2cPbXygbKADAUAcLO54MCoq0ux/rvW7gM/tviLmECt4llVZiwXTvo+6ZmfOO3rWnQal3KTkkucEbIvsTWIzy0iTcCLPBL2wDtPc+la+XkX0a4CpWSo0kMNgJ3G3eqR1M4bD7BhF7ghYA0PADL987bk/72LofFRg1H95/wBa6zhiG45cNS5XurHbJkzazbRgrGCdxsfrUzlWfWrdsIS2393Ye1aeJtWrlwF4kKBMcbk71FZk9pHADsBPKgR+lVG0v6XwVDA7ETNRWY9WYeyGl9ZUqClsa3lyQvlG5mD9K551J11pQ28JdDXgV2uLPl4ixaH3n24PM8mqi923+z3L13DHFXDddS6LdtabpAM4lXbkFoB7SQI75/NfsXKr3O75fn9q8rMpI0kqQRuCI22kHnsfbkEVuJjFPBr885D1ZcFu3YS+lo2mHlW2AjifKWuJ/ZkyQx4JgnuaiMLnZQK7XbmHdwBB8fTcAVlN06SoJJghgWMivVKeT11xP1ELgr0K/NnTfVNzB3VKubqr4mhHdiP3tsksrmCqkKDBEgzXXOjOt7mKt6rttUXWFVkJZH1fwljJgyCeAY96k7FHqQ8tl3pXxTX2rSsUpSgFeLtsMCCJBEEeoPavTjaoLpvMy3iWLhJu2G0lm3Lr+G58SNj8PcV5lHmSnYfMWyrGPbaWtGDA8o0tGlxP4lGx+FW3qnFLcwD3LbBlYIVZTIINxNwR7VQurr/jvibs72b/AIXr+7K7ADj7yMfmfWobC57eXD3MOCPDLqxXsunzHw9ttRAJX13Hesqnsbj27GVy2Zj27HWMqzYJhMITubht2hv3PlJ+QUn5VDfahmGm1atz95tRE9lECfaWn4rVQynqfw3wlpidIxQubnbS6hAB/mZj8/evn2oZmWx/hg/cVV+caj8easlLMOCblmsnOocx0ZXg7IIm6iMe3lADbD3Yj/pqeyzLjay7D2l5ca3ieXm435sK51nZd3RJJa1atWwG2HkthSAfTUGNdWu5xY8FfDdHVNILA7KAo5I42j615Bpyf4PYfU2Yr+Ur4J281VRcoIvKYK7g6vT3q12M6wt1WNq5qI5CljE+vpUVdzEM5WGg7DYn9e1XrkvIDNc+W1IOpmkrpVQZgDceaI3ivOF6kIwzvbEOAxhwdionhSPrNWK7etqvmsJ82UH6CtHGYi35goRWCaipIhVgnWzQYB2G0mZ9DXmH7lsZwWMxKRiOsMXcB8iT7W3+u7GvWOx/j5eGZVFxcQFJUEEroJBj5xVxyjOEtswe2A3l5AJAZQTyNiCak73VltRJtpzEQP1+VZlqo1y57Haqk21ZVSuHng5Jk2N8K67D/l3fr4bEfmBXTujuhrForcF1rlwW0JUhQFLBW4g+lV/Ns6tLfL3cNYZHnSuheODLASCZqz9PdRg3SCtpEZJGkmR4agKnodgd+ak9fCbx0LfEfOlHco4TXOGSOeWLOGRXZGZS2k+aDMEjgdyNPoCRJAqNxGcYexh2uXLYLayiKlwsLhAUkqT2GogmPwmORXjqXP8AFF0GDe0oKjUHCkgkn1HA24FR2I6YbGeGbmJQ3HLE6V2ZiFBYAsIAVEXYdqhFaKvbL08+3U4lScppW52ldu9XXSxKLbQTIATV8JLyTUv0v1fb/aS2Is2vEvQrX1UK3aBc9RsOI4FT2eZLbt67ZRCby7MV2VtOgEcxvBmuedQYFbF5ramQApnjlZMfOtums09mYQjhnXrWn1KcFHDOxZ3kFrF2tLiO4ZdiDEBvfb1qs5VgGwqmy3n0sfMoMEMAw+HNT2Gx7jCWWUBiVWZMfhnn1qv5pidWIuntFscjkrb2HvufrU5PCwfNzqjGzd36E9lmV6jNwc7/ADqHz/J/MdKmPnVgyu6PDUXQwYASfN+fb2rTzXMkXZNR/wCqqyw5h1Vkn7O1vEaHfxLbqqqQClxWQrdBJBnddhzFVE9RXgb103lH7Qrvcs6NKsDCkAsCNZiRpmIiatv2kYN7963edW8EIEtyWCh580rO53mRGwEzVZFuxpCY687C0HTwzsysEcK1gqJZAyqImNzzzWeSWcs1Qb2I0cLYS4QLiPbCh3J1oTrgsNTKupSWgebbf2pmGFtyqW7qXk1KgZwWZda6iQRBYa9Q79hArTZsKiq9vX4hUAqLs7wCW1gAqDuCprcxuYtfsroREVZNuLdu2EJMkI5m47GBvPJmpfIx2Ja9hVtXkAvW0suqM6h1tfgEhNQI1K4O8TBA7V2DKSltbSBVFtACi6QCFC+ViWieZlZgzMTXD+lpa5aW3cS7ea4AEIby+Irg3AQNyCVn/LMiY7hgsKtnQqTsqhR4hIuABdTi2xJtsNmJ21at5rHqex6mXPA3ZQe0j6bVsVgwawi1nrfD6UZX1FKUqZ4atjHq5K7qw5VhB+I9R7iq91NYOHupjbYkJ5bwG2pTtq+U/kPSrFjcAl0Q4mNweCD6qRuDUJi8c+G8uJ/e4d/L4kbrO0XQNiDMTVc/khLpyULCvauZjirQcm3jEbSR5SHeLqr7MCGX5+9VFdriahuHCn2JOnt6Empjq7JThbytabUIFyy43lJkfFlMfHb1qBzTNReuXLyjRqIcgcBoBbT7SCfnWWSyZbOVyS2X5Bdv4pUtBNVsm4QzaRCMsifY/rVgv9Jqt6/fxjg3SxPhqdQ85kNOxIgge1YsvHh4rFav+Q77gnl7bcDfn/72mpfP4TEXHL6VbD2SVjYyCsebjYCoXSdNG/8AY16KtWtRZi6gv4dhpJgqYGzcexA571VAtlVdGu3ShfVFtAJP98sQD7Hfk1kuYhWAVjHox4I7A+hjv+la9rDK9y2kg6nVTp9GYDmubp7pSsSa6nfq0VMprzOncl8r/YHKp4mJsMTBc6N99gWU+UfIDvV2wfQVm2wuC5duMIK6mGnbvsN65zm/Tly3iLtu1buOisQDpJkc89+YrovSGNuLg7S3AQyykMCDCnbY+0V3qrPs9izxHT10Uxnp5el9v1MmPyufnXnD9OhrQOm0WLDd0DeUckd5jjtUk2JHxM/616GMGltthWPVaxVS2556nEhS5LJUsX0tdNxvDAdVK+bUo2CgebeQarV27IEHuY2Hb/eulYZQCWCjkwY9RuKgMzyUFh4NpQASeB39o2rnWWwtSknhs7ejt8qTjLoUnEY9rcEsXk7rpUj4ENzv+lWTovHA6ww1zBEiIHEe9bYyAaG8S0octIYxEGNoX/StvKsnS25KgCVAMTvuT3+Ve18TUco1X3V2ReFybWLxaASU345Na+CZSEKB+ZBDevvUqtgknUojsdvzFfGVQy6mjTuBMfX1rXZth6pnKdu2PJFdS5v4hW3ctm34elyDpYmTsNjHZT8arub9JYjE3Wu29Glgv3iU/AOAQdojirXmOEt3ndzcguAsahtuD6GpPCYdbaaFMqGJHtMfzrn/AOfOlzura+DDpbpV25iaLYS4MPYtotpnTTPiFguykSNIkmY22rE+SO762e2CdBcqrQWQjcSTA0qo+NTSJJAHNeMThhas3PAs2zcCNoUwAzwYBPoWirvDtTq9YnOUkkvgnZCKkQvUmqwigM0aTuhYSZ4MTA4E9pNVnNc9xDKVe2EDQSRcmAdgGIB0gsR8Qaz5riserEhAQFXdreHDFmY6p0vA0qdgOY3JqFzXqlkP9kq78ELPPPl+E813m/cqVLZi6pwpuYO1+0WvDsq5uIy3lWSfJEwSeG2HpMmqepwyny3LyAcAXp3n3Tbk/lUx13n7YlMMh2CIWgcS5O/0Aqq4DLXvXNFsSYJ9Nh71DPZFsaMR5ZJv01hr2HvPaNzxbQBCibmrUfvMFtzE7SOPavPT/TWJN9TYw+q6n/MR0todiCzXYExwPXevfTGbtYuXSoU60KeaY8xBG3rKipq11biburxLpLXLVyD+DWnnWA8iNgoAiT86qssl0SHlqHQtOTZXbwtw3LqWRi7zFma2oNu2GK2yqEgaSpcAqGltRPeKsuDuBytvUQQ5by+YSryY1zrUklW0tAmBFUqxmQFhWKnxb6q9u1bUB3m0BCqsgRcSSziSO88WzLMEMNbuXHBB7liq8ubmhVJhQGYgaoJJPYVzrXzyTSOhYb7o3n3rNVHfq4YgomHFxwrFbqpbYrtBUtfbSqCPNG5IIA99rpvPksh7GIvgMpXT4roHh1UkEDgC4WAnftvE11oWReImNxfUt1K+TSrSJ9rDicKtxSrqGVhBBEgg9iKyzUdmHUNiwD4lxQQPujzN8lXevDxtdzmHXmQ3MIEQOxw7NqtloOl4M2yed179433FczvSHZRMXJ0ieCdiB25/Wuu9X/aBh79h7Jwt26rD8TLaiOGWCWBBE8Vw7M3bdXmCNieQR6nv3H0qtwWTPti5NJncemXnM1aNjhiJ2O6i3IMe9fOusMbuMVB3tITvG2tx/XxqL+zPGfvMOnLLh2Lnbdjo/RQi/FTV+xLrr1QNURMCY9J9K52vtUaXB9WbtBFp5RSr/TNu4qjXoPA47evpWhkWQ6cQ+ohhaIOx/ECdM/mfkK6Ktq1dGl0Uz3Gx+o3qt5pk7Ya6wtAst3SVjc6gSCp+RBn2PpXHpbjDMXnqduq3dZiXAbGlX3JO9WbB4lLtuG+R7j3FV5emXP37igxMKpb85Fame4TEYezNr95qIEpMrq2GoHcCe/Fe6V30TctuUy66OnvxCMlksNqxceSqkgEidhuPjWpdx+lW+X61OZPi9eHtnk6FBj+IAA/nVPx12Aah4tLM42R+7gwaSGG4PseLuYOT5bz2x/CqoZ35OpSfb5CtdXuGSMVdH/Qfnup71D4nEkXF9N6+nEGsC8xRSydirT1z5aJom4QZxFwk9ytv/wCMVuZZmGjZmZieGYAT9AAYntVbtYssQg3J7VcGsWnJYjkKSrcakEBhvIkCCBzWvR1Pc5yfT4XJDUQjVhRWckg+ZKBVazTG62JBOwIr0+ogghid+IA7n14qEv3jbnUIJnn/AG9a6OpsU44OPrKnGtnrC4glhv3HerxlDSX+Vc/wFyWHxH61cel8U2q/bcgsjAggR5LmorPuIIPwrl2QzTPByNJ9ZZbB8w/rtWww2rVtHcVtk+Wuz4Hxp8fL/wCG+z6zneY5NiBd13MSGXxWdkDP3HltgbCBzG0f3uRTOpElxVqzHLMKmIlr5e8LplSipNwlSsgIB5doI5kSTq81az23Nwe5/nXaZZDoQGfYeLoHolv/ANgre6JYJiip5dSF+PMfPerN1h00RbsX4gaAr+0E6WJ7SpAPoaqX7FLgAfOdvrWaU3GRbGPmQ4PWN6SvYOybt3zFmAC2vMRp1OWJIgCFr5luV4u4Rds2Lko5Mq6NdBKmALeqePXaPnU7n3UE4G3b8QG4l4gkwAyi0QUJPMozqT7iareX54bV1ocuxUGZBb9y63EOoz5oDIZ7Mexr2TysxRR6k8SM+HzVcLdK3NeHuAFS1/xHubyZ8K1oAEkwCSNzUla60sCNLXr5BkMcLqK+9tWueGp9CEFe8/6jGJs+J5TctJbMkG2x13WslAyxsV0PzEgRtNRNi0HtF3t4nbyk27v7QgBBJFy02kqoAnUrbRVaSkstEXkvGTdR27puqVxGqJKXbjKTMAlrNlALfxMnaprD9DDFK1yycMiGVgYe4CwMMdbLeGptyNUSNx2NZPs5zcJbt4VytzsrDk6gzHVO/wAQYI1AgEEGuiW7YA2ED2q6qmCe5FMrJGHDYVlRVLsxCgEkCSQIk/GlbNK1FJHZplJvCPEuJ/gaB8x3+dYLHSeGX/hhv8RJ/KY/KpileYXU8wupE4vpPCXR+8w1lvjbWfqBNUfqP7E7V0lsNc8If8twXT5GdS/nXTq1sxuabTkcgGozwlkbFJ4OS9JdKNl95nuXBccBkVEIKBTG5YiZ22WNvyq0/tguGB5W+Mgn0ntWtb3J2DEhtiQJkcSZg9617g0n02BiZIPMGO9fLaqU7475dDuUUwqW1dTPbzcW2OoxHIPavuRdRftOJuBTIS231JUfIxNR2bZVbvXy7E7IhZQYEmdz8hUBmGFxOBdbuH8ituqyDPuQDwRH1po9FKMfNzlENRqqsuDXOPwdIDEAwJPpMbTWe0QXAgEHYg8EHkVTMJ9p1ogG/aZGI/BBEj2PFZsR1VduIxs2HRWQkO33zOwCDgMf6itqznKK3VPY544PmE6gexiXWyNVmWkb6QZgaSeTsPzrySPMTDFvvTxvvA9Kir0JCoSeJJEbx7/T616uYshToUsR/tWdvL5R3NLp3GtTn1f8GpmOBZXXSZVu5PH+I16bG20GyBgO53nbn0HNe8c7m3tyIMT9R+vzrLYxOHVF232O4950kc1TiMOcHF8UutjYq4vC/kjLt9QwuJsRuQDtv6dx8a2LWdse5rHn6tcs2hbsFRqPmA51RsfQTxWXA9M3fDGrSG9J3+sV5OKmso6nhd0vK/8AV554MtnNn1RNRGcYsl1PPapLG5JesS7AFSDup1Ct7pHKVunxrg1BT5FMR/iI779vaqUlU90v6yfitkJUNQxybvTPTnkD39SgmQgHmI7MfQfnW3/+NuW712/ZubEIPDIiRbBEGCZ59u9SuYprUgHtPl2NRuUYV1B1EyTvJnjvUYWtPHufK0yVU00iyZXj1vWVcET7diORUqR5R8P5VSOjEa1dv2W3GrUP9R7EEVctUCAa7+gujFKs3ampQseHx2OcZlm+DuX0VEdrguPoY7rL7tdBL9zsCd4iBEVW87P7xfj/ADqfzPqNmu6FwYQeJcVXgDyyNVweURJ3O+/HNU3Oswm6I9a6UmRj0OuYzN8OgVL120p0CVdgNmUcg8giqHnfT2GdnuYK6pCDU9tN4Hcq3p/dmq02f3sfea5cRECgJtqGycTqJjbkmpHIeorFh766wxe2QsAlZAaAXO2888VTKW57WiNbUX6Hz7FV6pcC2iiIL6u/oBJ+tQFuz4dwHkr2kcqfYzEfrUh1STFr/N+q1ABz61dUvQiq+WbGyZu33d9GpjqPlWdhMMvOw2O3pArov2fZY+Ju37ElWu21DMv4dmm56t5WOxkEsJqi5WFuBLjDzJpHAgwdJJ438y7H0967b9mWThGsn8SLcZ5DIfNCJKn1m4OPwzO9VWeqSieriLZNZb9luGw7q9g3EC+H5ZDBhbbV5iRJPo0yO3Jq5gV9pWlIzt5FKUr08FKUoBWLE2tSlfURWWleNZWGM45OfZjlz220wfaB9K0cRfWype7wOB+Jj6Ac10jE4JbghhNRl7pDDsZKb+u5P51w5eFNy4lwdSGtWFuRyA9UOt5nKag4hxHMGRHwkipjp27+1uQv7v01ROwkkDbYkj4RV2xXQdr8IE+4qsZp03i7VwHDahCzA3VjO6t6bRHbnity08oRwn+xTKVV9qb4+WQuf9LLbYXbcOgbUwEFtpJmDxPpWqOtCoYoVuMxGi34ewj+Lu221XDKOjsTeYNf04VOStsL4jfFh90fOaseE6AwVs6lsLqPLGSd/cmpKly+DqXa2iuHltKT+On9/QptpLeLBa0NFyYZG5HuD+JferRl+LRAtpI0ov5Dv9aYv7PrZOq07Wm9Vn/Wo+/05dwtu4Wu+ICI1aAGAn2MR8hWLUaScHur6f7OVZqbLlGGeEbF/PQZm2HWd4WfzG9VTN85TxQ1s6BA2YKVkb7SJ37yTURjBcRyQ5Sd9jpkeoj57+9Qlgs2pWmZJE99XcfrWRRnNPczr1eH1xmvNknnoXPE9RpctYe3MEEhzMk6QN+BsZmvdvqlbTBT51X7pG3NVWxkrhVullgmRDKTttvB2r1dZW3I39RUbIShydPS1aeUXWuibLi/UqXtl+9G86Qv0jeoC5nJsXoTg76e3O8VqZdhwWARSx9hPfv6Vt530riQ2tbFy56Qsgj1BB7V55UruWjH4nXTXTsh17G6+bu5DLsPaprLczLxqG+81WMua8sK+FxC/wDkud/kKunT2VO5BNt0XuXUg/Q71jelt34UWfIpNMr2fYu9axAuWXa2NKBot653aBM+/EentW7nvXTW8OGtLFxzALiIA5IU8/1zU9ifs61uX/aGkmd0n5bMOwHEVy37TYw+K8EEwiooZjuZGsn5lu3pXZr0UoSjKXY6ehe+3E3wufwQ2O6ivNcZ3uOWYyYOxIgfdnTHtArBlOO8QuWMOCROwAHoNtp9eRUQlxrp0orOx7KpY/kKm8l6DzJhK4S75jvqAQf98V0NjcTp2W6fzouSWDXuZx4LHSI9Y3H58/OojHY8O7sBGrfnueTHaT2q+W/sYzC8SzLbtezOGP8A27fnW9hf/D1fYg3cSq/4VmrIV4Ri1Gor8zdA5di7hu2wG/4YOk+3JU/Pj41DV+oMs+x7CWrPhXLa3p5ZhpJ+akEVAt/4ccMWJ/ab6qTsulDHtqPP0q2Kwc62anLKOF4HEtaJ8p86wPmRuJ54r9I/Z3iodZVgbtrSwCFQhtO7AssApqW535Kj1FTeTfZtgMME0YdHe2oVXujxHEEnYtIXcngCrNprxwzJSIbuMH2lKVMiKUpQClKUApSlAKUpQCvhpSgAr7SlDxCvLqDyJpSh6al3LLTRqtW2jiUUx8JG1eTk1g82bXp/Zp9OKUqOESyzOuDSANCQOBpEfIRWreyLDt96xaPxRT/KlK8kkSjKS6MyYbKbKfctW1+CgfoK3QKUpFIjNtvkUpSpET6a1r+CtuZe2jEcFlU/qKUoMmW3ZVfuqB8AB+le4pSvQK+ilKAUpSgFKUoBSlKAUpSgP//Z"/>
          <p:cNvSpPr>
            <a:spLocks noChangeAspect="1" noChangeArrowheads="1"/>
          </p:cNvSpPr>
          <p:nvPr/>
        </p:nvSpPr>
        <p:spPr bwMode="auto">
          <a:xfrm>
            <a:off x="41275" y="-904875"/>
            <a:ext cx="2457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65547" name="Picture 14" descr="http://t0.gstatic.com/images?q=tbn:ANd9GcTOp6sLuRo7vKelL8ySsnFm1A94g4CWgxFt6bUGgfmFKtPkBis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357563"/>
            <a:ext cx="4176712" cy="30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2 Rectángulo"/>
          <p:cNvSpPr>
            <a:spLocks noChangeArrowheads="1"/>
          </p:cNvSpPr>
          <p:nvPr/>
        </p:nvSpPr>
        <p:spPr bwMode="auto">
          <a:xfrm>
            <a:off x="3276600" y="1196975"/>
            <a:ext cx="547211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400"/>
              <a:t> Pasándole su bebida, Willy le dijo, “Si desea usted algo para leer, tengo el Reforma, Esto, Novedades y Selecciones…” </a:t>
            </a:r>
            <a:br>
              <a:rPr lang="es-MX" sz="2400"/>
            </a:br>
            <a:r>
              <a:rPr lang="es-MX" sz="2400"/>
              <a:t> </a:t>
            </a:r>
            <a:br>
              <a:rPr lang="es-MX" sz="2400"/>
            </a:br>
            <a:r>
              <a:rPr lang="es-MX" sz="2400"/>
              <a:t/>
            </a:r>
            <a:br>
              <a:rPr lang="es-MX" sz="2400"/>
            </a:br>
            <a:endParaRPr lang="es-MX" sz="2400"/>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6565" name="AutoShape 2" descr="data:image/jpeg;base64,/9j/4AAQSkZJRgABAQAAAQABAAD/2wCEAAkGBhQSERMUExQWFBUWGRoaGBcXGBkYGBwaGBgaHRgcGBgaHSYgGBkjGRkXHy8gIycpLC0sFx4xNTAsNScrLCkBCQoKDgwOGg8PGiklHB0pLCksLCksLCwpLCwsLCksLCkpKSwpLCwsLSwsLCksKSksKSwsLCwpLCwsLCksLCksLP/AABEIAMIBBAMBIgACEQEDEQH/xAAcAAABBQEBAQAAAAAAAAAAAAAFAAIDBAYBBwj/xABOEAABAgQDBQUFAwgHBgUFAAABAhEAAwQhEjFBBRMiUWEGMnGBoQcUI0KRM1KxFSRic4KywfA0NUNy0dLhFiVTY3TDNlSis/EIg4SS0//EABgBAQEBAQEAAAAAAAAAAAAAAAABAgME/8QALBEAAgIBAwIFAwQDAAAAAAAAAAECEQMSITETQQRRYXGhgZHwFCIyUsHR4f/aAAwDAQACEQMRAD8A9WhQoUAKIqqcUIUpKDMIBIQlgVHkCSA/iYljogDEyvaelU0yU0lQqaCoYE4Cp0viDBWjH6QToO2BmTtyqknylmWuYkTAkYghrC+ZJblHnOwqhSNsrUmWqaRNqGQkpCi+8BYqIFhfPSPSuytR71JlVU1CN80xGIBmTvCMIufuh49eXHGHC7Hkw5JT5fcFD2lJ3/u/us/fYsODFKfFyfE3rGvp5hUhKikoJAJSWdJIuCzhxlaPIx/4g/8Ayf4R7BHPNCMarurN4Zyld9nQG7TdpPckCYqTMmIyUpBQAkkgJfEQbk6coi7MdqxWgqRImIlhxjUUMVBnSySS7F8mij7UP6umf35f74it7Jf6Cr9cv91ENEelq73Q1y6ujtVhZfatQq00xpZwUpylWKXhKApjM7z4dWz6RQ237RBSLwTqWcl3wl5bKALOOLLxveJK7+uqb/ppv7xgf212IKuup5JOHFTzilXJSS6SeYfMciY1GMLVrarE5T0vS97NSnbIXTpnyEKnhQBSlBSFFyx7xABF3BOhihsjtWqoTNUilnAS8QuqVxTEEAy08XevmbWzjCdiO0K9n1SqWp4Zalsp8pa9FA/cVZz4HnGz9n/2VT/1c/8AeEJ41C/gmPLrr5Kkj2lpXOMhFJPVNBUnBilO6HxByprMddIt9ou3QolhM2nnMrurBRhVYFQHE7glrxiOzX9eq/XVH4TI3HtE2L7xRLYOuV8RP7I4x5of6CNShCM4prZoxDJOUJNPdMKbB2yamXvNyuUkgFBWUHGkh3GBRYeLRS2X2rVPnTJXus5Bld8lUshJwlSUllG5ZrZPdozXs57UpRQTxMP9FBWOqFOQB+24/aEabsTs9UulC5n2s9RnTOeKZcDySw+sc5wUHK17HWE3NRp+4JHtPSZxkikqDNCinAN2VYg7iyrsxglQ9sCufLkrpKiQZmLCZgSAcCcR1c2b6x55TzijbilJQqYRUTWQkpCj37AqIHW50j0bszVe9o386WkTZU6chFroAOEixIxNYkWtHTLCMVddjniySm3b7gyu9paZM3czKWemZw8LyyeLu5KIu4iel9o0kz9xOlTqaYSB8VIABOTsbPzZusYrt/MCdrhRySZBOtgEk21iXbFP+V9ovTECWEpSVLISrCkkqUEPiPeYW8WjfRhSbWzV2c+tO2lynVHpPaDtDKo5W8muxLJSm6lKZ2D9AbmASe38zcqnGgqBLCSoLdOEgBwTqEnmxhe0rs7NqqeWZIxqlKJwaqSQxbmoMC2t4yewvaGZcv3WtlbyUE7s2aYEs2FaT3mFtD4xzx4lKFpW+50yZXGdN0ux6tR1G8loWzY0pU3LEAW9YztZ29ly69NIUEuUpMzEGSpYsMLXuUh316QYXtWTKpd+kgyUS8aSMikJ4QPQR5R2p7OzJdLT1in3s5SlTjeyphxy/BhbxaM4scZP93svc3mySirj7v2PZ4xkz2lJTP8AdzSz99iCcGKU+I5B8TajWD/ZnbHvVLKnaqSyui02X6gnzEeaVv8A4gH/AFMv8EQxY03JS7IZcjSi492euSVkpSSCkkAlJZwSMi1nGVofChR5z0ChQoUAKFChQAoUKFACiKqqMCFLwqVhD4UDEotolOp6RLCgDyDZFLUSdoqqjSVKkY5qgBLOJpmNrGz8Q1jZU23582qlNTVMmQmXNMxK5YAUpnQzPexADhyY1sKO882rdrtRwhh0bJ97PIFUtQNqGrFJUmXvt4BuiFs3I2B842kjb9RPq6YJp6mRJG83u8QAlXBwXuzKHTMRq4UJZdXK7UI4dPD5dgbtfsRVXSTJKCAssUvliSQQDyBZn6xjuxe1J+z0LkVFHUkFZUlUuWV3IAIsWIsCCDrHpUKMxyVHS1saljuWtPcy+yaabUVvvkyUqRLRKMqUiY28ViLqWpIJwjQCKu1a9Q2lJmimqVIky5stSkySQSo2KL8SesaOsE7fSyj7PCvGBh7zpwZ3ZsWXSI0ioNOgG04YAu6CSAU7wpLYQSMTP6aVS3v6Ecdq+pnfaN2O95l7+Un40sXSM1o5dVDMeY5R32dIXT7PmGbKmhQmLVgwHeKGFHdSWJJg1JFWJiSoBSBK4kYkF5jKPewps+AOGzyZ44JdYRL4kgpKgs8LLTvE4VCzpVgcszOCCzgjWt6NDqjOha9auzz3Y9JPlbTNUqlqd3vJqrSlFTLC8NufENY9cFxlmMj10MD6pE/fpwFpXA74WzXvLNicjdtdnHi9aSasCXiAPwimYXQ+9KSQsWZgoBLfpu1omSXUplxw6drzZ5xT9i5qdpKpglYp1L4lMcCpIImBJUzaJT4iPX1FgS2QyHTQCActFbuwCRjwTHJKMJUVIMvIfd3g5OzuImnS6rdgJJxbxesvEJZSvdhRIwlQVu3YZA53dkm51bWwxwWO6vc84pqWoRtM1fulSZe9WsDdEKZQU1jYG41jZS9v1E6ppUopqmRLCl77eSwEqBQcLkO3EOmcG6JM8Lm7y4YYGwhL4EYmHeDzMbPkG8hxp64yylagS0oOkoSSAtW9OjKUjDlZ7DV9SyKXNeRiONw4b3dmG7TUk+ftBNQilqd2DKN5Sgr4eHFby5xJ2g7P1Emsl1lFJm4Zh3oRgOJCieNC0juhT5clEaRvp6KrFNwvhITu7y7HEneA2yKQojxU/wArPMupZVy+8yBlsZWM/ZuHSvBhBx6gtmDGus1XHFEeBO+d3YK2jt6oJopsqnqQkqmb6TgGNggMDis2Ili4dvKM/wBtKg16Uok0FSJ4UPiLlYGTdwVPcG2ZYM8ei0AmCUgTSDMwjGRli1aJ45RyKLtLg6yxuapvk872lRTZdJS0Jkz5iUlCqhcqWVpKHKyhCgeI4iBp3YI9ouxVImmmGXTTMagyN1vJikqI4SUlXdBF42cKHVfYdJbpnnXszVUU5XInU89KJigpCjLOFKmZWInIEBN+Y6wGrKSoO1Pe00lSZYmpW26IUQkJe2T2OsevQo11/wBzlXJjoftUb4MmjtBUT6qlSimqZEoKXvjMlgJKcBwubsyh0zjWQoUcZNPhHeKa5YoUKFGTQoUKFAF4bPHM+kL3Acz6QB9oG3ZtJJkTJKwjHUSpSsSQoYZqmJD5EZj8IQ7VppxKM1a56Kibu5C0SxixDEClSUtqhRBAdixFnMKHvyeOZ9IQoBzPpAOd2xE3Z1VVUwKFSBOdM5FwuQCVIWkKHJnB18oE1PbWc9CDNk04qJMhRXMkTlIVMm3UiXNCgiWoDILfvCANiaEcz6R33AczAbb/AG6k0kyZLmS56lS5O/Vu0BQ3WLCVPiDMXd2y8HE9ofaJLEqoEpU6SuUmTM3ipCVgy5swBK0IUtOJJ7t2IxO1jAGwOzxzPpCGzxzPpACf7Q5CZplqlz+GoTTKXgGBMxeHA6grunEL58wIfK7fyVJlFKJxM1c6UhOFAO8kBRWkutk9xTElusCBv3Ecz6R0bPHM+kZzYPb0T5NKtUlaZtVjMqWCg4koBUVBWKyUpYEqw8RsLxNI9odPMVLRLExcxaFL3YSkLSETDLmApUoYlJWFOlOIsgkPZwDgoBzPpHRs4cz6RaeHQBT/ACcOZ9I4dnjmfSLkeO+2ntrWUdXIl009UpKpOJQCUF1Y1B3Uk6ARVvsD1f8AJ45n0jgoBzPpHzrI9p+0yA9Yu/6Mn/8AnBCm9oe0Sb1Szl8sr/JGtDJZ73+TxzPpHPyeOZ9I8ak9t68j+kr+kv8Ayx1Ha3aBUT72Qm2e7yP7EVY2+4s9l/J45n0hDZ45n0jyc9oK5nNWseSP8sNX2zqE2NXMUfupCCf3YaPUWesnZ45n0jv5PHM+keSf7aVp7qprc1Klp9MMcV2vrm+0V5TEv+7DpvzGo9cGzxzPpHDQJ5n0jyVHaurZ1Tp6eoKFD0TEc3tJVG4rZzdCj8MMaWJvuZ1eh6+NnjmfSOe4DmfSPH09pax2FbMJ64X9E5RVn9p9og2q5h80/wCWL0X5jX6Htf5PHM+kL8njmfSPCajtftED+lTh4FP+WKg7b7QGdZO+qf8ALE6T8y6j6B/J45n0jv5OHM+kZ72abRmz6BMydMMxZXMGJWbBRb6CNXHJ7OjRU/Jw5n0hfk4cz6Rbjh9IgKo2eOZ9IUWkmFAALtb2aVWS5KBMEvdzpc5yjG5lF0jvJYE5xT2j2SmT5sha5yUiTPROCESiEko3uLOYWKzNJKv0R1i/2h2+aaZSJCAsVE8SSSopKXQpQIGE4u6RpmIzlJ7Q582ZIly6aXjnLq0DFOUAFUhYud1kpxo4vbWIUKU3YtSKStp98D73MnrKt33PeO8AnHxMCWLjqI4Oxy1SJVNPnJmU8oSGQmVgUoyGw4lmYrhJSkkAA2IBYwGHtTUaSnqPd0gLTKUtJmXaZPMlW6YOooUEklQAZYu8Gdq7ZqRtSmppe73SpMyYQrECooUhNyAWACnAGZzig72g7FmpnT5m9wb6kVSEYHYLViK3xB1XNmaB21fZmZwWDUYRMppFOWlPaQsLChx5lQy5QN7OdtlpkokyZMydNCKmcUrmTJyju6lUtKAvCC61YmUoAJADu8EZ3tBnha/zZGCXWSqVRM0hYE4IwqCMDYhjDh9LPnAFqp7AqXvnngGbVyqv7KwVKCWR37pOBN88/JlF7OlS5kpXvJUiVUTp6EboA/HCwtJViv3yym8oEVnaGZUz9lVSE4ZUydPCUJWrGtMuXNwhYsjiKMQB7rgPmY0HZjtiurmz5W7QkolSpqCFlQInBXCsgM6VJIJSSDdoEItkdgdwiiafimUW8TKUZbAy5gIUhaQq57pxAi6RbMGCd7MkKlIlGY4Sve4zLAnJmmaZkxcmYFDdY3CcLKACRmXJp7T7XzJ+zahZlYFIl1PvCEzVpVLMheDAJiUvjUQSCwDAw6b22qsNWmRJk4aSRKmKXMmLUcK6Zc0cLOtQKQO8HzfkKbDYtPOQhQnrMxRmTCkkJBCCs7tJwWLJb6wSjD7O7Xz0po5cxCJi51Gqo3mJQcy0SyygEtxFdyMtBFce0uYUUi9wgJnmlxgzHVhqiUugAOyFMDjCcT2ygQ9Ajwf/AOoCW9dTfqP+4qPSfZqo7mrBJITW1SUuSpkpmMkAkmwAaMB7dpT1lOeUn/uKjUeQzzajlBhlBmjl8WkD6dOUE6VNxHYwGKORZrRNOnISLgWOvmP4n6wpCsKX+kcp6AzCCb6gaeJ6CNJBlWamZOIzY6DO3hlGh2V2eATfhyskMb8ybvF6kpUoDJbqef8ApBGlADxnYFMbJlpSrgDtreIjs1JFkJ+mt8mP83glN7qwWyOfq7X/APmKZnJIKcUkhy6SFZ3zAyyP83jSk0raJRSVsxhYFPJiltOar58uUUKuhIKVEAfppIfzAJBg7LYlIJksHcJCrKyUAMizD/8AWJpdKtJ4d2QQHdJDsCCbCxdtTb1rkKM+m1lBJ5KGR/wMBqylONxMmJvdIwkeot5Rr6nZBAexBzSAR5h8oD1tEbtdg45kajxERMGenSixC1BWTOMJ9DFOZKZg7hhqD+N4I1wABMCl1ST8wH1FowVnt3srH+7k/wB+Z++Y2CYx3ssP+7k/rJn70bFMcZcm1wImOqhkxWUOeIUSYUcl/wAYUQgM2/2clVaZYm4wZUxM1CpayhSVpBAIUm+RI84pUPYSmkzJcxG8CpapykPMUWNR9rY5uwzybxgntSnUtPAVAuMiwzSS9i9hqGLkHNxSXs6eUhKlhrAsogPhADOCbKfMl3B0gUGJ9l1EEYAJoTu0y8InLYpRN3st73KVksTzg3V9nZUyfJnkrE2SlSUqStSXSpipK27wdIN4b7rUX+IGwhg93YA8WG4cqLt8qesMkU04qwrmghjjSksQ4szJBAPFyIsfACnJ9n1KgyijeoVKK8KkTVpURNVjmIUoF1IUt1NoTZolm9iaZW8BC/iTkT1fEV9rLbAocmwptlwjzvVtLNXvQFDCpLIDmyrXsm3zanTyorpalx8QZ2LgtyKuEOwJBN3LFuVBCn2dUYbhmYUrmTEo3szdoM0KEwIQ7JSoLU4H3om2F2VpqReKUVPukSjimqW6Jb4AQT8oLDpBmllqCGWXN+tiSwfVgweKSNiyf+Ej6RGEQ1HZ2mUipQUgJqy87CrCVulKDcFw6UjLmeZiOT2XpUb9nPvEtMqaFTCQpCEFCRnZkEhwxvA3tLtOnpVSpYpxNmzDwoTbVrm+ZsAAXh/Z7aUirXMlqphKmS+8lV9W6XBsQRqIxr3rud/089HUrYsK7E0ZEgEzDuEqRLO/mPgWAChRCnUhkpGE2t1MV5fs7oEgBIWGElmnLzpy8lXe7ye6DytFDbfaOTKnTJMmj36pQJmEOAlgCcgTZw5sIOdnVU1XJTNRJCQSQUkZEZjqMi/WKp26RJYJwipyWzLuxtkyaYLTJP2kxUxQKyolay6zck3N2yjyz23J/OpB/wCT/wBwx63K2VKSoFMtIIyIEeTe23+kyP1J/fMbXJwPN6fMZwSpFXEDpUEdnodQHPKOlmQtJdagNBn/ABi9XbWNMJQEkzFTiQAFBJASAQLgjJz0Yw/Z1Nkljmz87uYE+0WeUpp1pdxMUzE2dIYj6R0tPYGhTt2a32MtL6Gcp/SU3mDFev7V1ElBmGkQtADkonGwGrGWC3UO2rRlNm9sZpbeS0zEsylhJxMzBlIGGxbTnFqv2ouZLKDUyEJIJKcExNtXxKKtBbyGcdZKDVbnNOV9jfdm9tirphPwBOLGMLlQ4SRcsM/CCS6gCzP4BXr4l4zXs7WPcQygWXNuHAzz4i/1MGk1ST/am58hzvi6xmMXyzrZZVWhu7kbAhX1y/lxEQriG4b8sKyMhq3N84bIl4k8Mwi+Qvm5L35k/wAiOTKYm2MmwGXhnfO2cSTje5KfYv0lQV5jCzNYj8esXKzYyThmJbCrMfpf4EWgNJpiG+Ipx/LZ5Roti3kzJZU5DqFm66ZRJRSWpD0PNu1mytyst3VXEZeYgFnv4x6Z2xwzJIUMwpvrHm0yp6K+kc7FHsPsoP8Au9P6yZ+9G0jGeyhT7PT+smfvQcqNuLSop92mKAJDjVjmLZMx+uccZSSe51hBy2QTUYeYCq2/MBY003yuPIsNbf6Xide2iAHkzbhJDJJNwHB5EEs18uoiJp8FlCUeQmg/jHIbTrxJCrh7sQxD8xzhRo5g3bktBMvGoh3AAD54eIP3VJOFj1Ni8UU00gqB36bkEAMz7wKGEXwhxZupuwY3U0qVqGLRwGJGbPl4CITsyW4DGwAHErIJUOfJSh5wKUpMqUiUpJnDASA9mxJAJ6MUpBI1dRyMQe4yGbfJBuxs4J3afQoCW5KIi8qjkITgUQkEk8UwguU4Dcqc8Jbz5xEZNKSp1I43xfFzcvfi6/hyESwRJp5AwqM1glRIB5JLXLuQlQs+QJF4JprpRsFh3Cc9SWA+oI8REaNnyVpLcQObLUQS5N2Vnc/WOzdlSnSSDYgjiVmFFQ1vxKJigviG7sRxoSsjAGX7adpk02BCEpVOVdJU2FAyxF9XcC4yL2zG9namlpETJ02pTOnTCN4ZZxs5JYYbly7q8MrRH2h7R0PvapU+lXNmIUmXvMMspD7g2JmBWEe9S/l1LPGf2b2qpCoCZQysKwGEvvKWU0hQPiKCUgqqlB1KAASOccXGWqz3wzYVi0NP1qtw/wBp+0wnTFU8hUuUFJaZPmHDwqDlIObMbjN3Aa5jVdlKSTKp0okLExKSQVggurNRtl4aBow03tfsouoUS1YgkpO7RxlQkkADeOC05HeA1zjV9jduU07eyqaUqSJRSSlSQgneAsoJxFQBws5Ay6FtRjJO2YzZsbxqGO1Xtv6v/Bpo8c9tY/OpH6k/vmPY48Z9ts1qqR+pP/uKjfc8Z53Kfzg1sCWTNS2bwBkzbRoOzEz48v8AvCOhg2qdlLlqu78Rs3Ic25wF2/sZFUhKJoWAhWIYFISXZru+hj1WvowqW4GYP4CPOdqlnDa3+sTVSujajvQAR2Rp3GLeqGuKZKP1OHEfrDj2GpFAhW+I5b9AD82CWiIbWOIhISwUUh1AKUUsCw8SBrmMg5FhG0CGJSQks2X1N3AysRqNS0R5J1dL5/2b0wurNFsPZiKWRupIUEcRczElQKsyFN/CLQQvPHMAOQ3iPL5C72N3yEVtn1PwzY/ND0zbNhWbDzt4dY7wWqKb/Pk5y2dImKVkuJi7k23oa6nAHw7MAUjo7vDChQN1KuGvNBDgguHl52I8CYS5xAUAhZv1D+nj9REOFySZahZgXPSOiguX+fJnVQSlTlDIJtb7Q/5IIbMryhTkJZi7LKjlywh4BpQSboUXzOI8wTZ9IjnzcCCySCbOTz0zMamk1tx+eplFPadWTKVqHFn/ANIx9ROL93n83j0jQ1s4iWcy5/CM3VKU/dOfOOLNHs3srV/u9L/8SZ+9BCcv4qktVh1HunhLFnHJIcM2fhA72Vf1el7fEmfvRfq6YlS3kzyCTfegJLkuwJYJbQ6WbQ8HybHUlNjKU/nSe8cSiwHMP1I0gxSUe7fiWpz86ipmtZ8oDKpThwiVPbvWmh3CCMLm4vaxz83IUFCOFTTEkF2Kyq7FN+YIL+YiAJJhQkwoEGrUBc2YOTFMbbkEE7xNuvl+JbpDq6tVLKWlqmBQU+HRmYZavzGRiqraigtQ92mEA94AXF8n8vqeUQoI2hKWuZMKa+WhClBkGWlZQAlmBKrcVzb/ABiI00wn+sJQ4VJIEhAud4yu9wkYpfju/wBKDo2gcIPu8yxFsIcO7lPNj4Z/V0vafBi3MzurLYbukgYbPcklvCAKeyFGUpQXWImoCbJwJSod1lLWnvKYE5B3PKCg2rJLNMSSqwvndreZivP2mpKmEiYq7YmsRzDP6tCRtQ/+Xmiz3SNAToc7N4mACasucZ6TtypwzDMp8OFOJPeuSoAJYJJLAlzmWsGIMGaarxS8a0mXm4VmGz8oy+1O0lNNWgorkSkhJyK3USUkWBFmBB1ZVmNwbS5Nwxzn/FN+yLJqJqipSqBDu5JYrN5YtwMVMkKclhu0gkYbRkrwsdnSyDwkYU3HACCMFkskC+ssaNFabtemMsJG0SFDESvEu5UUs4ByCQUsD8xNjeI07UpsJA2jxFeIqGLERgwgG+YsqzDoImuPmb/T5f6P7MJzlqUgPRIUVp4wUgh8QBBGG44EHiYl0luEtyXXzpROCiQlSy5CCzkJHeISzh2c24TzERzNjS54lrTVK7oZQuSBNM1BdRvhVgIf7l8zE0vZBSwFUuwAA4mswLcT6Ys82dw4Oerj/svuc9EvJl+j2jPVNwrkYUOQVufum4BGWIN4EdQPKPbr/Sqc/wDJP/uKj17ZScCAgzDMU5uXe5Ja5JYdSY8d9vySKqmL2VJUPApWT6hXoY1GSlunZlprk86kzQWDwY2bPwqSoG4II8ReM3QgrNvPkPGNDLKE4WVxEXBzcajoRHQzR79s7bMuZToVisWBJ65Rke1NKnCoi7G8ZXZO11IllBU6FaA25kdCILpr1ADESqWtkhRvloTzaMTdcHWEb38jK11IlJKwVAkK4RkSUsC2Y+UFiHD5tFiRSBRcqPnmz21brbX1K1mxxc3Y3BCT/GI5ezMI1fQt6/zzhUqI9LlbCeziAg562t/Izhm8OqVEZWXLvwg2tk7Dz0BvJRSihGFlF3u1vxjkmlUQwCWs3wgbAJH38yAfTlHoxaobGJU2XJdUwYpuArNac0iwPjlbKJZhXiISgKw/pgEOFZi/IfU8ojRTqu4F83lIfPqvlbLmekTyVqT3uIlsky036cZd+TnKNEHIEwAcKQXPzO4YM1gzkkMeUCNo1JKgksGzALj8IJbQ2ngBsx07v8CYzUycQVKV4nmekERkW0ZlgGP+pgJUvmx+oi7UVJIdvqYF1E4kHIRhuxVHtHspvs4P/wASZr+lF6fs04l/m6lOtV982IEl+EMwIJDHlfqG9ks8+5ITZiqao6H7QAD8YMT6UFS3kyw8wupU1ieI38CbAdTk0cnybJJWzUulJkMCUqPxnKbEZPdnPTNut9OxJCXs2XzkNhUCAL24gPpA1dEkADcSMILfakMCWFvFvM84VMhOJJVLktM1E0FRCiHKb30NtAM3YQGlRChlLLSlCQlsIAAbJgLN5R2ABe20FSpTJmq71pasGqczrrZ8sXlRXTK0lVB1BE7mASz8iSPItnF3bcrFuzut4xP9pu2Lhn5vcemRMD5OzudOpOFgGnlRLrS7M3Drf7uTZgSKpll3l1ACUtaaOIhQYA5lwS7tl1u2opyVcUqcXL2mgpuQXCVcjk34xXFAs293A7ovOURcB3ZT2I7zEkAGxtEsvZgUnikCyVKSRMLAkAsVBV0kgBxyBA5APXKKFKQJNQpyeLeOCE3H913DO0cXSEKHwp2hPxtSdelmHN2bIxHJ2eCP6PxO7e8WZlXzNgwDX05RHLkkP+alRAw2qMRbFwhrl7G/LFlcQAeky2p1ghaeFdlqxKyOseVdm6pMumnFU2UCoYRKmAAq+G2JSsJJSHsgM6g7jX1jZzYEsnCGyxYh0ZQzEVJyqrEoITKwPbFic2HI2Heuz9DHDIraPb4fxCxRcWruvj6M822SKP3dO+AVN4yXWtJtMl4AyS10FZ/Zi3tOspvd5kuVMSe6EBySyamYbE/8spPnG0TtKYlPGqnBxN3mswsxNji18LNeEivqARiXTDJxiIsT+kX7oLGzvlaOWh1R6X49OVtPm/5f8KvZ4fm0j9Wn8IAqoNq4S06XiYs4QL43T8hvhd9ACAHIvrZu0ZwSo46cXZDrt3gCSXyYLsMm1yhlLWVCyAJlOXayTcJBIURmVH0DeceePhWm3a380eSefW26+S3Rd9Pn+EeV+3KiVNq5EtOskEcgRNWC/wCytX0EetUW+xne7vDdsGJ87O5vb8Ix3tGoMU6VM5S26h1E/jHfEv0+N073JCKz5EmeKfk8ylplqSQAQ5OSurw3tBs4pv4eI5R6lSSUkMoA6XDxnO1exwkAkjAosk8jc4T6tHXD4jU6Z28R4J41a4Mv2Y2gTwLzGv4fQxoztNWAy8k4gcPUWcRl6eiCJhU4A/jFk7QD2+r8o9LjqR4E3FmvpdoLShgcQ5EFxE0vahV8w82/jGbk7WBsuxHzJz8xrBGTKxsUkL6pLK8wYxob7s6rIl2TNRQTSoKfPKHSmZmXloLW07vRozaJsyWCAtQf7yTEMqqmg2mAZlgDmXe3MuXPWPTiTjGmcMjUpWuDUT5oAV3mPP8Axw/z5wOqNqJBZBJJzZme+rdfWBC5ClB1FR/9I9Yaqvly7ZnkkE/Ux2cjlRdUCSVLV4nl/rAqu2i5tl/N4qV21VL5geEB51RlcxybNBKdVwPm1TxUXUQwTozRT3b2PXo0FxnODa2mJv4QdmJTvFummfGokqWyugbnk98+VoA+xxX5mm+s63/3E3jRT1grmWpe8e8lWJgSHLjiLk3FncXvHJ8myXZ0iQbKRTgl0pwKBdJZw2fe08IIDYsm/wAJF+nl+EB0zsKgomlbvYmLWfCcbM+IKIvk56wSotrJwkTJskrBbhLDTnmebRAEpEoJSEpACRYAaAZRyHIL+sKBAZtmg3gS0pMxn7y1IZ25ZuIEppQcT08ksG+2twqDA52GFJ8Q0G9o1i0YcJlAl3xqIyZsIFznfy5wFISrI0rKAPfKcxmC+IZkhrMR4wKNFAlJHwZIPDh+MR3bkZnIkF/0gIt0myKcpG9QgKcsnG4HEohuIvY3fNshERlKSmyaVAxFi9jcBQwuApylIZxdPQGFLkBNyilAIdgonRkBsiNH/R8wAQOxKYkcKb6YjceD9NOURo2bSu4CHch8V3YA/NmwEVKdTLAIpQAGdKi/0NsyczFaTTFLBSaQFNiz5CxAu4YjlqBpcDRUtGhCWlgBLk2vc5xIpaUMFKAd2cgO1y3lEdAEiVwhAzPB3XgNV1K1hOM0igeJGJRGuj9WuzgvazxHFPkthCbRUqlKURKKs1K4Xta5F7WH0h0ykpioKO7KrM5FmHCwe1h6dIFU0gJ7qaUpLAcaiSEuTe7MCD0zhhQjIijYm7Etke9nqB9OrQ0oWGPcKawwy+C18LhiSc8rqJ84UiRTJONO6BFnBT1DZ+PrAuaoYlEppcgVKxqKmUkX4eJicAe1udoYZIIsKMWAOFRsHSLEEMLIAyyBzYQ0oho5c5BJAUCehD5RBtClkr+1CDZhibLz0gZs6UEzEEJpQ5I+G+JwFPh6hx9TFjbCAZssqEjDbFvCymf5fVupPm0qqKpNO0dTsmjF8EkWf5cvrlEFbsWgnJwTJclaQQwLM57uvU+sUwUs7UuIEnX5QCCCM1O55s1o7Mp02DUgyuWzCUhdvJQ6ADoIiilwjTyTapt/cYnsZsoh9xTMz5j659M4R7F7LDn3emGuY8tYduUhROGkBctiKi2FNtSBYXbRjnHZqkNYUvCkM+JsTjEXA7oSrMHNV43Zg7/sfswAfm9Pfwz+sWJXY2gAxJppDfeADW6xUTLQw/oeJteRZjh5niPiG6wbkke7EtK7qyyT8M3VryOvnCwUxsihYsiQwZ7ps+T3tHVbIodUSPqnm3PmCPKB/vCAQD7mUviIGIZG5cOMbKPmTyMPnSUBXCaUpbhxWsXPC2VytyHNhyaFsE8zs/s5RAMqnJNwOE8uvUQz/ZTZn/ApvonXz5xFLwJSkk0bFRL88OHCQRmoXfwEODKDfmhCR1JAFgS75lQH7R5wtijsvsnsxbEU9MXysm+n4mEjsRsxfdpaZR6JSfwhpKRhLUYJ4ruxKTY4uY63z6xc2UDvLe7th/swQrXLplrpC2KIF+zzZzf0Onb+4Ipy+ymyGBFPSMcuFN7A/gR9YMbXrVoUAmZJQGDhb4i7iw5ORFA4EkhXuowhljCp8QfupOjKBsLkmFsBCgk0lOAiSJMscTBDAXYqyyyfy6RYPu6n+yU9z3C7A3Pk9/GA0gAsCaQ3T3XBNwXBGSjp4jMQgEhXepWtYgDhIIISQnukEc26xAGN5T85XK2HXMW5vl1jip1OMX2QZ3sl3HRnJ8IEKwhRWF02EHLBdsWtnswPiCSWyU7C4OKlJYOG1+YjKz34idDaANLJU4eFHJHdGX7OXl0hQIDNuzWwXkg8X2oJFgCGIyFrnwGcCpanxMuiIJGhLO4y552y72UFNvTQnASuWnvNvEYh8twwcN/EQMTWoYFU2SoPf4R7zqY5ZBwB5ZvcURnvuwZlGO8SwdJdTOlwzt1DkHMQqOocgqVR4U94BrIBGRA0uRfNRfRpBUBB4pko2wgCSzEKUlgWsMT2fQ5u8RqrkqYCdKyYjcv3QSr5f0TZtIAQnsBxUY4WYJLYgHUATYXOR5+MdFUq5EykcOXCFA31Du5ctre2cOpa5ClJadTqdQtumd+Ra2Js7+ehCTsyaColUq+KwljUukE6h7ny5OQLdF9mC6C4clAZLnMtGellykhVETwoSyFZqJLAacRJ8D9dJTylpQyylRH3QwysGjNS9o8GLfyBdB+xsCpKiPldRYABmyOTgRQPRXJK+GZSgBDg4LBStUqZr6hyWALc0CSxEykIxsk7tw9iztYm1vC8RIqAHG+kgkg/YEZgvpkQkp52IeLCqoWO/kswWDun4XAQ5axuRprADffirJdKbcTy1XGfCGckJAte4aOTakMCF0QxJBunO/hkVJ9POGJrgM50h/mG4JA0VcAW6lsj5Pm1rEhU6UCE2+ASQ5LHLk1m1F7vAFnYtUDMCVLp1fcKBxGwLuAACRdho2jRa2zNSFgEyQSm28TiLhQy6BOI+Xi1bZU91oO9lrGjSsKrpJspsyAS+oBgnX1MlBG9ZyHDpxWBSTodcJ8ukAAVzEkJO8pQTxNuwHTwt3g76PbvaWZ6u6tWOmKSWxGU4uTwggDEbENc5c4lTUAJvMlh8AxmTmWPPMlk5C2HqDCmVYFjOlsACPgkuCAonu2cfwOjECsio423tMXNuAm+WGwDM4zdhoGeCUzZc5rGQkuSSEf3WtzcF/KK/vSWB30vvM6ZL6BwzG/DML9REp2gQo4qgMk4S0o4Xwq/BQJJysL2iAkOypmgkPw3KHDgqezWtgGehsHi7T0qhIwKwFRChYMi76AC17wL/LTJcz0u1mlKzsSxLO4CgLDMeEFaWqeTiK8QZRKwGsHu3QdNIADz6ZcpI3hp3Nry3JSxd2TcuU5Bs7Xhk2cCEnfU7JYEiWCApQd3ILZYtNX0ZT9oJOEGekguDjkucL9QAkOEgsDcfSWmqsTIE9BUSWJks7pBHTUl9XHmA0VQwkKmyXHCgYMIBLXYpJJdgGte4LQ/ZdRKcpmLkLUeEYUgEkKyPCxy/wDSeTxGdoJCk/GTk32LZsHJLMA4V9fCGCtNl+8JuSB8HU5O2Ycjnc/QAh+UqQkXl5ODhGFuQUzPfLOLFHVSCppWEnmlLZaEgcvwgSmtAUAqcnElRK8MlwcLApcDRsyNUxe2bVYpjCaFNfDu8NjldhYOP5IgCTaFGtS3QZT4RZaMZsTfwv8AjFaZsycVPip+V5Tm+QPp69G7tqXTbwGcCFYU8QKgyXWQHTkHdxqw5WpzKWiSASZnE7cU7Q4T9CPTwgAjMoZz23KQ79wlvTvBs4YrZc7CBjlOLOZYfCwAGXifpnFdZpRiRimAMCWMwjuaHnhP8mGz5FIl0Kx2ZQ41l3SS6Ti5KOsAWzstbljJYqdt2Mg9srnI+IGlihsya+cltQZeYzuW5xVVKpCXVjdXFmsl13LMS32nrq1iMnb0kqCAovYCyr+nhnABJItChsicFJChcG4/kwopCnX18uVh3hPE7WKsm5A3uIDVdYBMVhqVC6SxlFYAKSbKbCOEkv0Dm7mx2hqlpVJwrWgHFi3aCtRDJa2TAkBzYBRNs4ozqhWEJE2oCrq+xDsbBwkjIJUATmeoiFHorSEg+9EpDAn3fXC4zu5zOdzdoeasJbFPtmXkMlSSO7a2bl7kOecdTVr3mHeVACSAfhgg4VszjRQ5aPfKI9+opDTapJLsN2LYW5ABnu+RAOYNwOyNo4WVMqVOFJBTuRfE5awuThdxppeJEbS4FD3lYIU+IydFMwYu9366NlHBUYg+8qeEayrv94ak3yHh0jiqggkb2qOTfDCgMQfkcgRnzGbiADmz6gTJQIWV5jFhKXa2X8YD1tNOQgPPWWZymUh7C7kqGZY3flrBTZM7FJSTj1HGGXbnm/iM9IBCpUSPi1Ydm+GnM6N8twDexGdnegmFeSVDfqcAn7Acsm1bCfFxnDDXkBhUqOX9gHuq/K7A/S1zfs2rUCwm1JYZCWA7FWalZE2AIazPnDxVKLfEqQCxB3Y5hJcEWDh78z5gRLq1JU3vC02e1Pa4BJLOMyCbc21glP29JBSlRLkA2QRmHyzyMD0VxZ95VF7j4YLjOzZhtejvrHJ1UbEzKkM5cy0vcAC+Q89S3NJAM0+1ZSpgQHxAkDhOYDm7WtziDbNSUrSBMXL4SeGWFix+rxT2WSJiHXUlyqy0MCcIPEPlFxyuG5xd2uo40gLmpGEn4aXFnJezgsGz1gAeawhJV7wtgoP8C93FnzbCcuVsxDqjaCgpjPmAABzuEm5BL5u+Vm06h+ImqZRK6sWPyBWoDgB78Q4f0bDOHLnKJAC6rJNwgf3r9bgHw6GIDgnkgq95mDCL/BAPEQLA2JxNkHv1iSXVkkfGmEKUQHlNknJwxF1pU7fK0RqqCRiC6oWBbALkYUuzFi928SzZ894UnEl6pQyBCRYBnIOZ1Gp1gB1PPKgoInzVEDF9mHYKIOYCdRZ8k26lZM0Lp3xKYoUMRTxWBD4fVjAqoxBKXmVQdyyUhatC5YFiXfD0I6QWQSmQSVLfCo4lAYxYnKwceOmcABZ+0c3nzQLN8Fr9CM7Pbrzzl98Jllp8x0m5MoAuVAC1nAL5feDxXJWX4qwktmhLNitrofNjnZxMtaz89UgHEruABIc2uXHdLZtiD2tAHF7UchW9mpDg4dzYZWJGdwrL73gYsrr2Uv4kxgrC26sOLQm5skpf9KKkhZcnFWXf5LXtZjoXI6FxYBuz8acLLqlMFpcAXwqIvY5kW8BzEAdpto43O/mlnOLdDCQAScugdjyyvF+kWTOI3qywDpKMKSwZ38XNumbCBSBMt8WqSGKlEoDWSe65sOE2L3I5gwRpCRPbFPbMBQ+HdOqufTn5QAtsTfiJTvZiLAshBUMyXJB1wkf6xRG0HJSaic5B/sWI0dwNCfC3KLu18WOxnp4R9kAUkhRN3Fjb6GI5pItiqrEhwkOWLd45jUeL6GAIE1Cm+3n2v9k2QuCdS41LBz0bvviiB8edYkkiSOQ5WYXsxz6CJ1LJSOKpGjBIxEZuryLaGxsM4YvEQSV1XG9glmDkMz2PgXyaAFKqSAkmfON+7ugSwJABYFiS2ZcuOcNXWlwN/NNn4ZLu4sDa3PQ3ESBSn71Uq4+VIGimYsPmw/Xk8IpJBGKquSxZi6gxAFmzJc2D2yDAHZHdGZtqG9GDRyOUs3EgHiD/AHgyvMQopAZtp+Bt+Mx8EeHe8NPOBMtCnKfz3CxewHEXa31U+WT2yJ7WkKJQd2uY2KyVAD5bKGoIDZ6dYHVNKVqLyKm4DhK0BPDkwcB+FJBDXIyu0NFhVSohKimrZJFiEh+JwVC5Oeuib3iGnKiF4/fbpIYjmpyw+8wIzNsmcCIzs9RIBp59io4hMTmcFwSzjgBuzEBhyZTbOUGVuKgP3hvrlsQLnMhrhyDxBgLsITcYb+nKuAQS3nwgvkbZX0tD8JCiB74QdUs2Iku/LzfqIgRs1SkkiTUDoZoAs54UhPCXYZMCMwLlyqNa14lSKhwkJffJSWHIp8L31JY3gDQUAO6F5hdz8Xvh9D4QEp0LSlJJq1nIpVZ3CnVhc5ZM7XBg3RyWQAyhbJRdQ8Tz8IF1nZ/CgbsTFZDCJuAM4FwEsepNzcl4oIUhWRFdyFxmQL56Z8vwiSWDLKSE1MxwDe7HlhsCpnGfLO0dkBcoBSZE4k8OEzEqYDDdtMyA1rKye9gbSmuB7tM5niTlfXxHqIAqy5KiResDkM6gw5k3y0OfRneIpEtTJU1WcKmwKOgyLNexa7ZEE2DlZtZMGJpCyALF0jFcZB7Zk35RBOr5qQD7vMNnsUljexa50yBz6QAzZPAsIAqSBb4jFOQ/1ysb9IJ1lDvCOOYhtEKKX8YrUdZNUsBUhSQdSpJbyGn+B6OzakkmbLIlzFtqhYSBfUE3/jbNrQFFcpw2GquALZB3UbkB7gOWzaOYVMOGsLNmrIsMuY6n7p82oo1Mxk1IGT70c3fN7821h3u6iSfd54c5iaAb5EXcAPqxDFhk4F+TXqljDuqhebFTH1d/45w78skZyJ+l8I189NeUC5lEWLyKgMHbegglwWzJJGfQ5c47MoiSs+7z+Jg+9GLhZiL2yF3cPkBkAUTtlX/l59+if82Vj6c4tzFFUtRAUCUlhkp2PXOARo1F/gT+6AHnB/AX7zPfm12vBiTJwySnCt2Vw4nW5csFPm5sdLZQAGNMSQCKwhlFyoWPENeYyu7EWiM0hywVYFgeJOWYZgRYknMMWbpyVs4pIAp5wcaTmAv06MOmEsGzmlUBcj3ebhLi80MynclJLO+WflAHZ6VDCUpqlEYhdQ+ZINzqHI1+Xo0Np5KwSpXvjJuEYndjk/I8umd4aNnLI+wnByReffMMX0GdzccQ1ienkqBJTImhsscwEB1C4SXuM3AOdnuwDeJlHBVn9oNYuCBzNtOmUWdlpKZjYaghQF5hcAgXcfeNsvoGvVVSrUbyJwzLifz5Mc/p4wR2ds0AhZStCgclLxDJvO0ARbVWd6lIFQThzlFkgOc3s+fXKKgllQSSiqCmDsQC4cOb/pHyEXdrUxUsfDmrDAOiYEgcV3BPK/XKB0ymUVEe7zXuonekZ2spuQdnsGgCVSFYFJwVRBGG5TodOQORLZZCHbspIUE1SmdnUCLFr6sWCuX4RGijWHVuJ3hvhqNGLWIu/wB46WPBs4hJAp5ugbe6XD55gJT5kcoAfLSWLpq7BOarm+QLhz9PKOpUp1Ay6kggguoFwU3sQwU45/N4gNl06ku1PO1H2oOeZufMGJTQq4gJCruC03vB872f/wCOTgGKJLS097L5+9+11hR2kkhKEgPYfMXV5nUx2BB2scOcKFENCV/CG/LHYUAPOUcRlChQJ2OgXjphQopDhjsKFAHDHEa+MchRO5RwzjschQAjrCVChRQdMcT/ABhQoEOw0/xhQoAeI5ChQAjChQoA4vKOwoUAKEYUKBTsIQoUCHBHEwoUAdhQoUUH/9k="/>
          <p:cNvSpPr>
            <a:spLocks noChangeAspect="1" noChangeArrowheads="1"/>
          </p:cNvSpPr>
          <p:nvPr/>
        </p:nvSpPr>
        <p:spPr bwMode="auto">
          <a:xfrm>
            <a:off x="41275" y="-896938"/>
            <a:ext cx="2476500"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66566" name="Picture 4" descr="http://t0.gstatic.com/images?q=tbn:ANd9GcTZ3Gp4LQF_mNYTK0VukdlS87ccWCL9zp_dLhYjX7ErUipG4g3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125538"/>
            <a:ext cx="170497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7" name="AutoShape 6" descr="data:image/jpeg;base64,/9j/4AAQSkZJRgABAQAAAQABAAD/2wCEAAkGBhQSERQUExQWFRUVFBcXFRUUFxQVFRUXFRcXGBUUFRcXHCYeFxojGRcUHy8gIycpLCwsFR4xNTAqNSYrLCkBCQoKDgwOFw8PGiwcHBwpKSkpLCoqLCksLCkpKSkpLCwpKSksKSkpKSkpLCksLCksKSwsKSwsLCwpLCkpLCkpLP/AABEIAM0A9gMBIgACEQEDEQH/xAAcAAAABwEBAAAAAAAAAAAAAAABAgMEBQYHAAj/xABPEAACAQIEAgUGCAoHBgcAAAABAhEAAwQSITEFQQYTIlFhBzJxgZGhFEJTk7HB0fAVIzNSVHKCkrLSJDRDYnOz4Rc1Y6LC8RY2dHWDo8P/xAAaAQEBAQEBAQEAAAAAAAAAAAAAAQMCBAUG/8QAKxEBAAICAQMDAwIHAAAAAAAAAAECAxEEEiExMlFhE0GhUrEVInGBkeHw/9oADAMBAAIRAxEAPwDT+CYe3kFxLQtFgQyieTHQz99aVtfl7n+Ha+m6Ka8IGKzn4RBXLpGTeRvl8Jp2v9Yf/Bt/x3K5r4dZfV53+TqKjcRh3+EJcVQVW06GWymWZWHI6dn305BbrOeQgrHcRBzegyw9lIWUcAg5j+LOVp1kx2WH5wMw3MeNVkjRwN16gbhDeLlHyEG9PZTnAJ5/6U6w+GuJcuvlDdaEMBgCjquUrLRK7ajx0p0UfsedDKA+vmkQ077ntKfSKBM2e5OaJ7PnRGVdtY3zeM0XaNucMdmvhkBS69okBl1VQouaH9XT1U3Tgt0kZzJOHu2WuAiQDlW0YmTopY+Ln1SVo3OqM5s0gicxkZRpI7QkzPME90Ss9xs66HLEN6WEg7awVAmfjGhtH2cDcJwuZQnUA5zKkN+LyZUgzlJ7WoGw51L0wV7mW7OeYY29yZDPEaaGMmnoPfCmId5aJ2Xq4GjfnBtPpiBqOdQBxPa3/j2vewH106prxXzU/wAez/mqKd0QR7gAkmANydh6aq/FOn1lNLX41pjScsczm5+qarvlL6TS4wyPlVYN0id+S/X7Kq2EBYiO0D46xvG+/wBNR3FdrHxDp9iWMLlQE7ASRodyfEioz/xhiEZW649gEdpQQc0E7ju5+io3HplDE8zpB5xrodOTVFNZmddOXd3n3Co61pZuI9NWxJti6ghTqyNBIOXMYI02mPGrd0V4dhrlwXsPed+qIlWUKO0GAB0B2msmFkkRB0nbuGhPvPuqV6NdImwd5LqyVYAXVHxkkzptI3H+tTpiZ21jNeteiJ7NpvD+kW/8O7/FYp2RUfbxS3Llh0YMrWrpBHME2TTg4k9aFjskET/fADR+7PKunnRfEcMpxQZ7RdPgzqYQsC3WKQsgaNAaPqqOw+BuK9nrlLFcIq3GNtrpZluhsmcfHy/G1qbGLfq3J85bWYHL2WJkhh46QV5H0inJZuty/F0YGPi6hlnvzZT6D4VU2ieHWAMwv2y13r7hzFC0qWbIwYCMgtkCJ0giNdYrBYW4lvCOiN1lqyFdCrLmFx8rK0jdTlfXkp76sAxrG1mBlsyiAF5mIA2nffupRMWS1uSIZJJHIwSSQdQumh7xB3FU2r+BwzKbQdWa0L+K6zMrGWZj1Fx1jVSJgwQJXu0luBWnW0Q0gdZc6sNOYWi56sGdR2dgdhAo9ziDdWSBDB4iASQwzJAnUlSvPcGjvjTqRBAtI+gJ85mDN3lQBMb6VJNnUUx4UPxQ/Wuf5r05w7k5p1AaAw+MMqn3Ekad1N+Ffkh+vd/zblRThhSTJS5FEIoGxSupYrXUE5+B0/Ou/PXv5qbtw+wGJN1w0Qf6RcDRvBl/E+2paqN0h4Ybb3L13F3baEyLdsooCgdolmVjrBPL0E72Z0tY2sqYG02gvXCe4Yi4T7mo34IX5S989c+2s96P8VdbqXjduFWR3tWbroT1Yib99+wtsR5q9o9qZ3i9cO6RLcIVlNtjOjZYkEjcExJBjvipFltSYODwgfKX/nn+2inhQ+Vv/Ot9dSFFNXbgw/BX/Fv/ADh+yi/gr/jX/nB/LUhQEUQw/BZ+Xv8A76/yUB4Wfl7/AO8n1pUhQUVHHhMkZrt5gGVoZkglCGEwg5inrTFHpnxa+bdi643S07D0qpI98VBhWKSb1x2OYm6x1OpOYxUlh+HORmGs9+s8420n00Th+EU7mTuZ8auvCcErRoB7B6h4+NZ2tp68ePqUHG8MuXGBKk6DT6R7q63we4oko0Dw2O2vqrZMHw+2N1X1iaf3cKj922wA5a60iZdzjrE6liNzhhyREGAB46z9/RUBdw4Rm8V0H35eFbFjsGhJEAb8vvzqo8f4IpAIA059wM/VXNb99Lkw9Ndwk/JgHv4b8s6mw7IoUWj2bgVvjKT8WP2aun4Pu/pNz5ux/JWY+TbHdTjzbns31ZYP5yyy+E6MP2q1+K328Mo08Pu/pL/N2P5KD8H3v0l/m7H8lSUUBFNojfgF79Jf5qx/LRfgF79Jb5qz9lSZFAabVGHA3v0lvmrP2UU4G/8ApJ+atVKRRKCMOCvfpJ+ZtUtg8N1aBZzRJLEASWYsTA0GpNOyKTZaAhNATQmimoANDQV1BYsUpKMFjMVIEzEkcyNqzDpBjLLA28WxWIHVgsxVCFbst8aGBid1C7b1qZNZN0fm5x9rbksnW3jkJJTS2xHZmNDrUlpi+/wU4TxZettKQ1qy1hWV7Z/KELl6smCJ1bQjMMg7g1M7fFbYxd4377LYjLbMvczsrE5gNc6DXXaWMHQxbHxFvFYe65w9u21viVrDzbEM6LiLSnMwAOquwI21pv0k4zgw/EMNes4a21uyOpcoOsuu9osIOXQqcka8xU00Pl8p2BAA64nxKXZPiexQHyn4H5X/AJLv8lRXE+O2fwQmLGCwwe87WsoRQE/KrnVssyMgPrqw2sPhhjkwXwPD5Dgxez9WmbRsmXzdo571XPTX2P8AgvHLWKQvZOZQYmCNRuIYA/8AepCqV5KBGEcf8Z/pq61Y8MrxqZgWK6KMaCq4FqN6Rr/Rb/P8U/8ACakzTbiKg2rmYwMjSe4ZTJqKyvAYcKANyRJHIaxHsA9tWLhrxpFVXh9ztuSfjejuiRVuw+LXLCqWPcK81/L6mGdVWXBWZXfWPspyqnKZM+0cqpidJ2Di3ldWOg0mT3COdBxnjN6zlEEFvzpAjvJOn106ltXffaUx9iGIGs6/efTVY4upCsRoSN/cTXJ0utbXL2Z94CNEd+aIPpobjhu0SMh5zv3Dx3Fc6mJ27mYtXSE6P4HLftudGS4pOs6hhHtB99bBWQrayEXmZjlP5NfjQRkA57hfZWj9EMbcvYS293zzmnfYMY33gQJ8K9Fbb7PnXxzFepLkUWjxQGu2ApFFIo5oKAhoCKNFAaBMiikUoRQEUUiy0mRTgiiMtUImgo5FdUFibas16HYqyONYhGtFrzXrhtXZgWwEbOCJ1kabVpbViqcVOD4zdxBtO6rduyFBBIdSsgkRpM1JnWmmKNxaEvxfp5Ytm5hsNhHDfDluP2p6y5avqzFRqZY2wAPH1U+xRwfErfELr4O5ZxFmxnZrrMr5urbIcoOkC2NxqKgMf0gwRcXrPD76XxfS9nZ3IJW6txxGYgSMw20mpPiPlBsMmLNrBX1vYq11buxMHsFEJGsQCdhrU/q217QY8S/8t4b/ANU38d+r0n+/bf8A7b/+tZfiuP5+FWsELN0PbvG4XjskFrhgDee2PZVtTym4frRiDgcR14s9VmnTLObLG0ZucT9FIktWf3P/ACU/1R/8a59NXQ1S/JQp+CNIIJuuYII3PjV1ruPDz5PVIIoKEiuqsxaA0agqDLL3DBbxD2kMBHYbAyJlJnbska+NNcfwfMStx7kEiFRioETIPfNTnTTClMVnH9pbUn0qSp9wFBwnCwBmc6cgdvsrzXtqX08MRapkOBqoXq1yksCTmY6TsoYn7z6KlsXwuLqNIyhDKvJUkxrUP0j48uHZWCMSSMvOQDqxk66R6hTW90+N1kCWc+8qsfvGuO89238sdlh/Bp0IUZY0aUA9APL20jjzbAIVVzR8UCBMeGu1S2Hx4VFzqIZQRIEqYEgk9xqP4hcU6qBqfACpaSIVjD4I3bqS2VR2o2BggQT6CTWn8LthbNsD80e/WffWfYRCb6Ku7tAGvOROnIak+itLVYAHcI9lb44eHkW3ER8goCKNQVq8gpFBRzRSKApFARR4opoopFFIoxFBRRDRSKORQGqkk8tdRiK6oidpD4Og+KPZS80UiuhG3uJYZCVZ7akbg7/RRPw1hPlLVV3p4IuWjEdlvSYbnVVzmsLZJidPrYeDXLSL7nu0r8N4T5S39/VQNx3CfK2/v6qzUuaAse+uPqy3/htf1T/39mjnj+HEC26MzMqwsgmWA3jlJNTAP3g1k/C3/HW9f7RP4lrWjWtLzaHz+Xx4wTER9wTXUJoK0eIBoDQ0BoK305w82FcCcjif1WgH3hfbVUw+KgT8UHtQeQrSMdg1u23tt5rqQe/XmPEb1mKo2Huvh7oECRPJgdVIncHf11jkrvu9eC+uxviek+Hu9liCQYAgsfQAoJocBctWpazavktqYsOAO+SQI18amrFlY7CheXZEfRTtcLcMRt3Egeus9vXGtd0G+OxVzVLDBR53WZVJHPKJkmPRXYxcmvIxp9P38KsN1sq6+j3VSuL8UAkch39+lSO8uLTo76MYgNj7ZLAKkmSQBLAqq66SSyjx0rVJ8D7qyA8M6vhuJuXB56azyLQLa+mSG9lH6HeV1kCWcWpZFAUX1k3ABsbi/H0jUa+BNeqsdngyTuWuUBomFxK3UD22DowlWU5lIPMEUpVZi0FGigqAhPrqucQ6aJYcpctXMw/Ugg7EdrY1ZDHfFZl0+X+l9/4tPrrjJaaxuHt4WGubJ039k83lFs/JXP8A6/5qL/tFs/JXPbb+2qHbwjv5qM0b5VZo9MClfwRe+Ru/Nv8AZWH1LvrTwOPHn9/9ro3lFtfJXP3rf21NcB4gb9nrIjM7wCRoAxABga6RWZjgl/5C782/2VofQtcuEUMIIe4CCCCDnOhHI1rS1pnu8XM4+HHTePzv32mTP3/7V1GJrq20+Sm6KRRpohHjVFM6fjtWvQ/0iq5wi2Hv2lYAq1xQR3gnUaVZen4jqTv5+/7FVGziSrBl0KkEEciDoda8mT1v0PEibceNfLSv/C2F+RX2v/NRD0cwo/sU9rfbVKPSzFfLN7E+ylOHcdvXb1lblwsvXW9DA+MO4V3GSvs808TkREzN/wAyuGI6L2MvYtqjAghhOkEHv8Klyn3k0DjejR95Nb6iHyrXtb1TsAFDFcBXTVcAoKGgqAKqflB4Or2OvHZuWYIIEypIkEc41Ptqf4txqzhU6y/cW2vIsdWPcoGrHwANZJ0h8pXwvHYe1ZBXDi6AcwAa6zBkzMOSjPoPSTyAkw6r5POGcc0hiAdNdOQ0g/fepcdIFG5ggbfQfRVS4xw1rJzIua2dYG6z3eH0VF28eraEOfATr4CsemJe6t5iFi490mLLlQzvJ5CYj00n0X6LvfvKXkwZ7WsDkzfUtPeifQ98Q4LLlHJeSjmT9Z57c60jityxwvB3LsSUXSd7lw6KDHeY9A9FaVqwvdmPld4uqLbwNo6IBcva/GP5NT4wSx/WWs2sLpTviGMe9ce7cOZ3Ysx7yTOnh3DlSCbVtrTAQX2tmUZlP90lfoqycK8pGOswBeNxR8W8Bc957Q9tVu7vRAKDUeG+Wk7X8OD/AHrTEH915n94VaeGeUrA3iF602yflhkHozSVn11hCrRwtTRp6Uw/ELVz8ncR/wBR1f25Sazrp8s4qRr+KT/qrNbTEGQSCOY0Ptp1d6R3WYG47XIAXtmTlGwzHXnWeSk2rqHq4eaMOTqt4aP0Axtu097rHVAVSMzBZhjtNW9+keG+XtfOCshtXwyhhqCJH35UeK81ck1jWn2M3BrmtOSbeWw8O4it5SymVDlQdwcsSR4fZS9pAJgRJJOh3O59tQXQL+qD/Ff6qsS16qzuIl8HNSKXtWPtIk/fWuo5FdVYpWgNGoDVFP8AKCOza/Wfx5LVNw9nO6rMZmCzHeQPrq6eUEfi7XL8Yf4R3eiqXhroV0YnzXVj6iD9VeTL6n6Lg7+hGvlaf9nb/LJ+61DZ6FvadHDhstxDAUiQGEwT4fRUkfKBh/zbv7q/zUi/T6x+Zd9ifzVprG8c25kx3if8Qs7c9uVG9nvqo4np/bKMERwxByk5IBjQ7mraCY29/wDpWsWifD52TDfHrrjWwihigqs9NOndrh4QFTcuvqtsELCjQuzQYE6DTWD3VWSyOwAJJAAEknQADcknYVnPSvyv27WZMIouvt1rT1Q/VG7+nQemqB0p6d4nHEh2yWp7NlCQgHLN+efE+oCq2xNdaXRbi/F7uJuG5edrjnmx2Hco2UeA0ruA4YvibIHJw37st/00xzz9fhVp8nmFz4saTFu4R6QunvIqr4X/AKUY1bdm2qx1l8Er/cA85vGSYHcZ7qrQ6FxaN19RsBvJbn7B7TWgXOhYvs95x5qFbQ7gnxtORfrCPTTm1Zz4e0CBlJtwZbWCoO6Dkp5860xVjXeHF7yiOjXE8Rw9UF607WXEnSWtgRqCd1E+b46EbGE8sXSdbzWbFpwyhRdcqdJaRbX1LmPpcd1a/jLqW0d3gJbtsWnYKBLe4CvMHE8b1165dyhesdmCjQKCZCj0CB6qzdmZojMB6+XP1ClGojW+fOqESxPh9Pro8UKrQxQcBSjHSgAojty8ao5jApjcM7U5uXBzpreXmK5GmeRspea/buqr5EVlDqGgFoMT4x7a1A8Is6RZt+q2n2V516Nccexem27IXGRirFSQSDqR4gGrn+HcR8vd+cf7a897RSfD6PH41+RXcW1rs1jBYJbYIVYBfNEACSBsBtttStpg0xBhip02I3FZAOLXjM3bm357/bWjdCTmwak6ku8k6k9o7k0pki06c8nh2w16rTvunCo7hXUbJQVo+clqKWjuoworwBJ0AEkkwAO810Kl5QSOpt6ies9fmn3bVQ2Na/fwNl2GdLbMQYDBWJA3idYkj200T4GSQPg5KkhgBaJBAJIIG0BWP7JrG+KbTt9Tjc6uHH0a2yomizWo/hXAD+0w2hAP5PQmdDpvofYaVXieEzOoa1mTNnAUdnICWmByCsfUa4+h8vR/FI/T+WVqfrrZrbdkegfRUNiuNYMBle4sG3LAKfMJyHZe8+kb0/4fxC1dEWmzZVQnQggOJQkEDcCtaU6Xh5XKjPrtrR3NeefKJjzd4liCTIW4ba+C2+wB7ifWa9DV5r6WYcpjsSrbjEXZ9bkg+w1rDxQijQHShpK8fv8Af761VJM2tXvyPf18DmbVyPSMh+gGqHV38kV3LxOwPzusX22nj3ihL0DedbdtidlWI8FGw9pqB4CwbDWzp5umg3EjuH00TplxH8TkXdz3E+cd9iNj3jelOD9jDjXZCfVE8mPca3rXVd+7C87lBeWHpF1WEWwp7eIbteFpCM3tYKPRmrEzU70z6QHGYp7kkooFu3+onP8AabM37VQRrFsc4XGItq6jWVdnC5LhJDWipM5RsQQYM9wpkXjU/fuozGkl115ch9dNKMo7/wDt4V1GNABVHTApEHUUpdOlIodfVUA3BTYmnTmmrCoEbqcxWqeT/o8mPwvWG8VdHNt1yg6gAq0zzUj1g1l5NX/yUi6DcW21wK9+1m6p7aGAlwkkuIKgQSBqeVcWrFvLXHmvi9E6XgeTa2P7Z/UqfbVg4Bws4ez1UyA7lTzKkyCY51VbvFLxUM124MsZgrhGJsKyXGUNo0XLbuU+MFI8KfcPxTW8Zbt9ZddWuYlWzs7jz3W1J2WBY0B3zNHOuYpEeHWTkZMkavO1tArqNXVXmSZprxVJsXR32rn8DU6oLgJBgwYMHeDGhjwNdCpW+I9disNdtKzW0QW3eCuU3s6kFGALdpbZkaCPGozFYS4wuKmcul++6r1JQDs4khesA/GhwY8MwFXBsJeI/KkaH4xYjzvAZpld9svOj4nAlky5p7eYZpOmsKZmd+c/ZVVfiXCbjowtqVJYmerzSDgVBWD3sCs8mPfRRgbj27iBb8i/oLiBba27z3Lb9U0S/wCLuljPdVkt8LcETdOUBQQAVBClDybScrDTk59YjhOx6xyZEmWMxM6Exr2f3RQ2rqcOvB7irbugNbxEyFNpswurbZSRmS5ORYGjKZqR4Ng7y4q7cdQLd1SAdcw6rIqZ+WqlyI9fKn1jguWM1xmgyCe+UM7nXsan++3fSmB4ULREEmFygQBoAo1jl2RA5EnvqB4xrzh0x4yuLxt68gARnhf7yooQMfEhQfXXoXi2GNyxeRfOe1cUR3shA95rzE2/d4d1WCHEUlfX3UotcRVU0FWLoJixax2Gc6AX7cnwZsp9xqvFdac4ViNt+XpGooNv4mwuXdge0Y1TvPgeUUt024v8G4c8aPcAtJEaFwQ580fEz698Uz4fczi23aIZVPxz5wB5sBsT7fRVa8rHFM1yxYE/i0Ltv5zwF3J+Kv8AzV7MnarzV7yoZrqCiOZEe37K8j0ik5jHIe//AEozb1yiKEDWgF9q4bVzGkrj0Cd5t6Ijdo+AFEuPRLb9r1VA8YaU1urrTmNKRagSYVcPJjil+E9RcS24ulSnWLmC3EkhhqNcpuewDnVPNKYPEtauJcQwyMGU9zKZB9oqSPRR4c7kB7FmMwbtKrwTcLloncElvEk98U4w+GuBgWS3qwZiFXeJJneczOQd5Zp31c8K4gt+xavL5ty2rgd2YSV9RkeqnVRHTXV1DXKJGuoaCugFdQzQGgCgoa40Ba6uoKAly5AJ2gE+zWvLL3Czkn40mfE616P6ZYs28BinBgiw4BHewyj3tXmotDDun6asLBcUE0KmuiqpG6ms99DZMGlGWRSKN9/RyoNX6E4gPZsyRKqVM5B5rED4p5BfbVE6R8S+EYq9d3DOcu3mL2U2/ugVK8A4ybODxMNBBhILb3RlEQfBjt8Wqlfv5QANWPmj6z4Ct8ltxDOkamZHe7rlG/PwH20YbUjZtxvqTqT3mlKxaDg1wcUULXE0AXHFN3u0Z6RY1AjcekFudv1UdqbvEzOtBL2nkURqJhG7IpRxQEeiGjtRDQbZ5G+L9Zg3snexc0/UuSy/8wuVfqw7yP8AFeqx/Vk6X7bJ+0vbX+Fh+1W41yjqGgoaaRI11dXUHUFdQUHUBoaKTQBRSaFmos0Fc8of+7cV+ov+YleccQedb35W+Lizw90+NfZbajwBDu3qCgftCsAv7VYdQeK9GDU2wzyo9EeylpqhUGkbywc3Ln4eNGD0bNQBexuRY3kjs95EwfVmPtpLD2T5zasd/DwFKWcIoXOTBiQsfFnbw++1CD99aoNQmiAUYVAYmkmejMaSagSe4aTdqORSTmgSNJuR3TR2pN5oFsFd09dP2E1FYbskipMaig42/GkntmlHUgUlnoHfCOIGxftXgYNu4r/ukEj2A+2vT6uCARsRIPeDqPdXlSvRXk+4l1/DsM53VOrb02iU+gKfXUlJWKurq6oiSynuNFZo39+lUVukXDv0dm/WUH+JzU/wPB4W/bW6mHtgEkANbQnsmNdD3VzF6z4bXwZMcbvGks+LQbug9LKPrpu/GrA3v2R/8tv7aacB4ZZ+D2z1VucupyJOhI3jwqTXDINlUehVrtiZHpFhv0i16riH6DSb9ILBIIug8uyHbQ/qg8wKZJx+4tvrWCZRiTYZVDKwHXdSrqcxB1glYGh3pre45cUYq60n4ObyBcri2wtFCgnMRnYkTodBUVLnjto7dYf1bOIP0JSNnjq5F7F8mBMWL240Pxe+aQ4pjLyYN7wuguMO1wQiZcwUOCsySsSIMzINNfwtctXypl7b/i0ECVvksygkAdlxO+xTxoMz8r/HOvxVu2Ayizb2cZWzXDmJj9XJWe3BpUn0hxr3MTda62dy5DNoJK9mYG2gGlMCNJrpSGEbcffWnSk91Rq3Mrg+OtTCMKDl8aE1xNcaBS4ZVRpA8NYmYJ7t6LXZqLNUDQRQE0INQEY0k4o7Gk2mgTKxSL0q4pM0BCKSuHuNKsKb3BQFtPDVKWHkVFMtL4DEwYbn9NFSbrNJ9TQXsQBzpJceKI51g6VsPkR4lmsYizPmXFuAeFxcre9B7ayFnDVePI1jMnECnK7ZdfWuVx7lPtqSNxoaLQ1HKl9FrmM6qMPbtsnWGWYLmnTMBLd3hzrRVEHTTWqTgugTEQMUyiZhVIHpjPVn4Jwr4Pb6vOXhicxEHtQY3NY49x2l9HmzS09VZjz7aBwP8gvgbg9lxxTk4xIDZhlLZQeUzlieWoimvB0mwQDHbvgHu/HXNaWTh4AKz2S05TqIIhl13B1PrNbPnGljhtlCoAYzdd1DF2UXJYu8MYBmSDHPSo/iwsWsNfvBWGVWvk9piHEjNlZozyseo1OW8GBkgt2CxEmfOBkEnU6MaY8awSth8QhBi7buZtebIQSO7v8AWe+iofgXFsLicNburZAW5ntm3CsEIYZ7YBMQTlICjURpypp0K6T2cZdxKLaVOqu6HsksksqNEToARzAkd9VHyR8UixiEuJ1io6OozFYN1Srjbutr6Kr/AES6RHCtxBktgs1tgpJ8w9Y2u3a3Gmm1FQHGL3WYm++WA1640QABLsYHdFRl4zoDAo2KxbMTJ3MnnJO5PfSQszuTXQbXreojvqUtjSaYXLeoHiPpFSJFAM0M0mDQk0CgNATSbPQBqBQmhFJlqOKArCkXehuNScUBMp3rstKGitQJOKRcClnFI3FoCZpp/jbqslnLZyulrIzySLjZ2bPHIgMF/ZFM1EGnuExBOlA2tYEnV6eJaTbKKdLQtYB5U0GjYYcjHvq2+SVJ4naPdbuk/NsPrFVi9h4Bg1dvItZBxtw81wzR63tj6Kkjaq6grqjl/9k="/>
          <p:cNvSpPr>
            <a:spLocks noChangeAspect="1" noChangeArrowheads="1"/>
          </p:cNvSpPr>
          <p:nvPr/>
        </p:nvSpPr>
        <p:spPr bwMode="auto">
          <a:xfrm>
            <a:off x="41275" y="-950913"/>
            <a:ext cx="2343150" cy="195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6568" name="AutoShape 8" descr="data:image/jpeg;base64,/9j/4AAQSkZJRgABAQAAAQABAAD/2wCEAAkGBhQSERQUExQWFRUVFBcXFRUUFxQVFRUXFRcXGBUUFRcXHCYeFxojGRcUHy8gIycpLCwsFR4xNTAqNSYrLCkBCQoKDgwOFw8PGiwcHBwpKSkpLCoqLCksLCkpKSkpLCwpKSksKSkpKSkpLCksLCksKSwsKSwsLCwpLCkpLCkpLP/AABEIAM0A9gMBIgACEQEDEQH/xAAcAAAABwEBAAAAAAAAAAAAAAABAgMEBQYHAAj/xABPEAACAQIEAgUGCAoHBgcAAAABAhEAAwQSITEFQQYTIlFhBzJxgZGhFEJTk7HB0fAVIzNSVHKCkrLSJDRDYnOz4Rc1Y6LC8RY2dHWDo8P/xAAaAQEBAQEBAQEAAAAAAAAAAAAAAQMCBAUG/8QAKxEBAAICAQMDAwIHAAAAAAAAAAECAxEEEiExMlFhE0GhUrEVInGBkeHw/9oADAMBAAIRAxEAPwDT+CYe3kFxLQtFgQyieTHQz99aVtfl7n+Ha+m6Ka8IGKzn4RBXLpGTeRvl8Jp2v9Yf/Bt/x3K5r4dZfV53+TqKjcRh3+EJcVQVW06GWymWZWHI6dn305BbrOeQgrHcRBzegyw9lIWUcAg5j+LOVp1kx2WH5wMw3MeNVkjRwN16gbhDeLlHyEG9PZTnAJ5/6U6w+GuJcuvlDdaEMBgCjquUrLRK7ajx0p0UfsedDKA+vmkQ077ntKfSKBM2e5OaJ7PnRGVdtY3zeM0XaNucMdmvhkBS69okBl1VQouaH9XT1U3Tgt0kZzJOHu2WuAiQDlW0YmTopY+Ln1SVo3OqM5s0gicxkZRpI7QkzPME90Ss9xs66HLEN6WEg7awVAmfjGhtH2cDcJwuZQnUA5zKkN+LyZUgzlJ7WoGw51L0wV7mW7OeYY29yZDPEaaGMmnoPfCmId5aJ2Xq4GjfnBtPpiBqOdQBxPa3/j2vewH106prxXzU/wAez/mqKd0QR7gAkmANydh6aq/FOn1lNLX41pjScsczm5+qarvlL6TS4wyPlVYN0id+S/X7Kq2EBYiO0D46xvG+/wBNR3FdrHxDp9iWMLlQE7ASRodyfEioz/xhiEZW649gEdpQQc0E7ju5+io3HplDE8zpB5xrodOTVFNZmddOXd3n3Co61pZuI9NWxJti6ghTqyNBIOXMYI02mPGrd0V4dhrlwXsPed+qIlWUKO0GAB0B2msmFkkRB0nbuGhPvPuqV6NdImwd5LqyVYAXVHxkkzptI3H+tTpiZ21jNeteiJ7NpvD+kW/8O7/FYp2RUfbxS3Llh0YMrWrpBHME2TTg4k9aFjskET/fADR+7PKunnRfEcMpxQZ7RdPgzqYQsC3WKQsgaNAaPqqOw+BuK9nrlLFcIq3GNtrpZluhsmcfHy/G1qbGLfq3J85bWYHL2WJkhh46QV5H0inJZuty/F0YGPi6hlnvzZT6D4VU2ieHWAMwv2y13r7hzFC0qWbIwYCMgtkCJ0giNdYrBYW4lvCOiN1lqyFdCrLmFx8rK0jdTlfXkp76sAxrG1mBlsyiAF5mIA2nffupRMWS1uSIZJJHIwSSQdQumh7xB3FU2r+BwzKbQdWa0L+K6zMrGWZj1Fx1jVSJgwQJXu0luBWnW0Q0gdZc6sNOYWi56sGdR2dgdhAo9ziDdWSBDB4iASQwzJAnUlSvPcGjvjTqRBAtI+gJ85mDN3lQBMb6VJNnUUx4UPxQ/Wuf5r05w7k5p1AaAw+MMqn3Ekad1N+Ffkh+vd/zblRThhSTJS5FEIoGxSupYrXUE5+B0/Ou/PXv5qbtw+wGJN1w0Qf6RcDRvBl/E+2paqN0h4Ybb3L13F3baEyLdsooCgdolmVjrBPL0E72Z0tY2sqYG02gvXCe4Yi4T7mo34IX5S989c+2s96P8VdbqXjduFWR3tWbroT1Yib99+wtsR5q9o9qZ3i9cO6RLcIVlNtjOjZYkEjcExJBjvipFltSYODwgfKX/nn+2inhQ+Vv/Ot9dSFFNXbgw/BX/Fv/ADh+yi/gr/jX/nB/LUhQEUQw/BZ+Xv8A76/yUB4Wfl7/AO8n1pUhQUVHHhMkZrt5gGVoZkglCGEwg5inrTFHpnxa+bdi643S07D0qpI98VBhWKSb1x2OYm6x1OpOYxUlh+HORmGs9+s8420n00Th+EU7mTuZ8auvCcErRoB7B6h4+NZ2tp68ePqUHG8MuXGBKk6DT6R7q63we4oko0Dw2O2vqrZMHw+2N1X1iaf3cKj922wA5a60iZdzjrE6liNzhhyREGAB46z9/RUBdw4Rm8V0H35eFbFjsGhJEAb8vvzqo8f4IpAIA059wM/VXNb99Lkw9Ndwk/JgHv4b8s6mw7IoUWj2bgVvjKT8WP2aun4Pu/pNz5ux/JWY+TbHdTjzbns31ZYP5yyy+E6MP2q1+K328Mo08Pu/pL/N2P5KD8H3v0l/m7H8lSUUBFNojfgF79Jf5qx/LRfgF79Jb5qz9lSZFAabVGHA3v0lvmrP2UU4G/8ApJ+atVKRRKCMOCvfpJ+ZtUtg8N1aBZzRJLEASWYsTA0GpNOyKTZaAhNATQmimoANDQV1BYsUpKMFjMVIEzEkcyNqzDpBjLLA28WxWIHVgsxVCFbst8aGBid1C7b1qZNZN0fm5x9rbksnW3jkJJTS2xHZmNDrUlpi+/wU4TxZettKQ1qy1hWV7Z/KELl6smCJ1bQjMMg7g1M7fFbYxd4377LYjLbMvczsrE5gNc6DXXaWMHQxbHxFvFYe65w9u21viVrDzbEM6LiLSnMwAOquwI21pv0k4zgw/EMNes4a21uyOpcoOsuu9osIOXQqcka8xU00Pl8p2BAA64nxKXZPiexQHyn4H5X/AJLv8lRXE+O2fwQmLGCwwe87WsoRQE/KrnVssyMgPrqw2sPhhjkwXwPD5Dgxez9WmbRsmXzdo571XPTX2P8AgvHLWKQvZOZQYmCNRuIYA/8AepCqV5KBGEcf8Z/pq61Y8MrxqZgWK6KMaCq4FqN6Rr/Rb/P8U/8ACakzTbiKg2rmYwMjSe4ZTJqKyvAYcKANyRJHIaxHsA9tWLhrxpFVXh9ztuSfjejuiRVuw+LXLCqWPcK81/L6mGdVWXBWZXfWPspyqnKZM+0cqpidJ2Di3ldWOg0mT3COdBxnjN6zlEEFvzpAjvJOn106ltXffaUx9iGIGs6/efTVY4upCsRoSN/cTXJ0utbXL2Z94CNEd+aIPpobjhu0SMh5zv3Dx3Fc6mJ27mYtXSE6P4HLftudGS4pOs6hhHtB99bBWQrayEXmZjlP5NfjQRkA57hfZWj9EMbcvYS293zzmnfYMY33gQJ8K9Fbb7PnXxzFepLkUWjxQGu2ApFFIo5oKAhoCKNFAaBMiikUoRQEUUiy0mRTgiiMtUImgo5FdUFibas16HYqyONYhGtFrzXrhtXZgWwEbOCJ1kabVpbViqcVOD4zdxBtO6rduyFBBIdSsgkRpM1JnWmmKNxaEvxfp5Ytm5hsNhHDfDluP2p6y5avqzFRqZY2wAPH1U+xRwfErfELr4O5ZxFmxnZrrMr5urbIcoOkC2NxqKgMf0gwRcXrPD76XxfS9nZ3IJW6txxGYgSMw20mpPiPlBsMmLNrBX1vYq11buxMHsFEJGsQCdhrU/q217QY8S/8t4b/ANU38d+r0n+/bf8A7b/+tZfiuP5+FWsELN0PbvG4XjskFrhgDee2PZVtTym4frRiDgcR14s9VmnTLObLG0ZucT9FIktWf3P/ACU/1R/8a59NXQ1S/JQp+CNIIJuuYII3PjV1ruPDz5PVIIoKEiuqsxaA0agqDLL3DBbxD2kMBHYbAyJlJnbska+NNcfwfMStx7kEiFRioETIPfNTnTTClMVnH9pbUn0qSp9wFBwnCwBmc6cgdvsrzXtqX08MRapkOBqoXq1yksCTmY6TsoYn7z6KlsXwuLqNIyhDKvJUkxrUP0j48uHZWCMSSMvOQDqxk66R6hTW90+N1kCWc+8qsfvGuO89238sdlh/Bp0IUZY0aUA9APL20jjzbAIVVzR8UCBMeGu1S2Hx4VFzqIZQRIEqYEgk9xqP4hcU6qBqfACpaSIVjD4I3bqS2VR2o2BggQT6CTWn8LthbNsD80e/WffWfYRCb6Ku7tAGvOROnIak+itLVYAHcI9lb44eHkW3ER8goCKNQVq8gpFBRzRSKApFARR4opoopFFIoxFBRRDRSKORQGqkk8tdRiK6oidpD4Og+KPZS80UiuhG3uJYZCVZ7akbg7/RRPw1hPlLVV3p4IuWjEdlvSYbnVVzmsLZJidPrYeDXLSL7nu0r8N4T5S39/VQNx3CfK2/v6qzUuaAse+uPqy3/htf1T/39mjnj+HEC26MzMqwsgmWA3jlJNTAP3g1k/C3/HW9f7RP4lrWjWtLzaHz+Xx4wTER9wTXUJoK0eIBoDQ0BoK305w82FcCcjif1WgH3hfbVUw+KgT8UHtQeQrSMdg1u23tt5rqQe/XmPEb1mKo2Huvh7oECRPJgdVIncHf11jkrvu9eC+uxviek+Hu9liCQYAgsfQAoJocBctWpazavktqYsOAO+SQI18amrFlY7CheXZEfRTtcLcMRt3Egeus9vXGtd0G+OxVzVLDBR53WZVJHPKJkmPRXYxcmvIxp9P38KsN1sq6+j3VSuL8UAkch39+lSO8uLTo76MYgNj7ZLAKkmSQBLAqq66SSyjx0rVJ8D7qyA8M6vhuJuXB56azyLQLa+mSG9lH6HeV1kCWcWpZFAUX1k3ABsbi/H0jUa+BNeqsdngyTuWuUBomFxK3UD22DowlWU5lIPMEUpVZi0FGigqAhPrqucQ6aJYcpctXMw/Ugg7EdrY1ZDHfFZl0+X+l9/4tPrrjJaaxuHt4WGubJ039k83lFs/JXP8A6/5qL/tFs/JXPbb+2qHbwjv5qM0b5VZo9MClfwRe+Ru/Nv8AZWH1LvrTwOPHn9/9ro3lFtfJXP3rf21NcB4gb9nrIjM7wCRoAxABga6RWZjgl/5C782/2VofQtcuEUMIIe4CCCCDnOhHI1rS1pnu8XM4+HHTePzv32mTP3/7V1GJrq20+Sm6KRRpohHjVFM6fjtWvQ/0iq5wi2Hv2lYAq1xQR3gnUaVZen4jqTv5+/7FVGziSrBl0KkEEciDoda8mT1v0PEibceNfLSv/C2F+RX2v/NRD0cwo/sU9rfbVKPSzFfLN7E+ylOHcdvXb1lblwsvXW9DA+MO4V3GSvs808TkREzN/wAyuGI6L2MvYtqjAghhOkEHv8Klyn3k0DjejR95Nb6iHyrXtb1TsAFDFcBXTVcAoKGgqAKqflB4Or2OvHZuWYIIEypIkEc41Ptqf4txqzhU6y/cW2vIsdWPcoGrHwANZJ0h8pXwvHYe1ZBXDi6AcwAa6zBkzMOSjPoPSTyAkw6r5POGcc0hiAdNdOQ0g/fepcdIFG5ggbfQfRVS4xw1rJzIua2dYG6z3eH0VF28eraEOfATr4CsemJe6t5iFi490mLLlQzvJ5CYj00n0X6LvfvKXkwZ7WsDkzfUtPeifQ98Q4LLlHJeSjmT9Z57c60jityxwvB3LsSUXSd7lw6KDHeY9A9FaVqwvdmPld4uqLbwNo6IBcva/GP5NT4wSx/WWs2sLpTviGMe9ce7cOZ3Ysx7yTOnh3DlSCbVtrTAQX2tmUZlP90lfoqycK8pGOswBeNxR8W8Bc957Q9tVu7vRAKDUeG+Wk7X8OD/AHrTEH915n94VaeGeUrA3iF602yflhkHozSVn11hCrRwtTRp6Uw/ELVz8ncR/wBR1f25Sazrp8s4qRr+KT/qrNbTEGQSCOY0Ptp1d6R3WYG47XIAXtmTlGwzHXnWeSk2rqHq4eaMOTqt4aP0Axtu097rHVAVSMzBZhjtNW9+keG+XtfOCshtXwyhhqCJH35UeK81ck1jWn2M3BrmtOSbeWw8O4it5SymVDlQdwcsSR4fZS9pAJgRJJOh3O59tQXQL+qD/Ff6qsS16qzuIl8HNSKXtWPtIk/fWuo5FdVYpWgNGoDVFP8AKCOza/Wfx5LVNw9nO6rMZmCzHeQPrq6eUEfi7XL8Yf4R3eiqXhroV0YnzXVj6iD9VeTL6n6Lg7+hGvlaf9nb/LJ+61DZ6FvadHDhstxDAUiQGEwT4fRUkfKBh/zbv7q/zUi/T6x+Zd9ifzVprG8c25kx3if8Qs7c9uVG9nvqo4np/bKMERwxByk5IBjQ7mraCY29/wDpWsWifD52TDfHrrjWwihigqs9NOndrh4QFTcuvqtsELCjQuzQYE6DTWD3VWSyOwAJJAAEknQADcknYVnPSvyv27WZMIouvt1rT1Q/VG7+nQemqB0p6d4nHEh2yWp7NlCQgHLN+efE+oCq2xNdaXRbi/F7uJuG5edrjnmx2Hco2UeA0ruA4YvibIHJw37st/00xzz9fhVp8nmFz4saTFu4R6QunvIqr4X/AKUY1bdm2qx1l8Er/cA85vGSYHcZ7qrQ6FxaN19RsBvJbn7B7TWgXOhYvs95x5qFbQ7gnxtORfrCPTTm1Zz4e0CBlJtwZbWCoO6Dkp5860xVjXeHF7yiOjXE8Rw9UF607WXEnSWtgRqCd1E+b46EbGE8sXSdbzWbFpwyhRdcqdJaRbX1LmPpcd1a/jLqW0d3gJbtsWnYKBLe4CvMHE8b1165dyhesdmCjQKCZCj0CB6qzdmZojMB6+XP1ClGojW+fOqESxPh9Pro8UKrQxQcBSjHSgAojty8ao5jApjcM7U5uXBzpreXmK5GmeRspea/buqr5EVlDqGgFoMT4x7a1A8Is6RZt+q2n2V516Nccexem27IXGRirFSQSDqR4gGrn+HcR8vd+cf7a897RSfD6PH41+RXcW1rs1jBYJbYIVYBfNEACSBsBtttStpg0xBhip02I3FZAOLXjM3bm357/bWjdCTmwak6ku8k6k9o7k0pki06c8nh2w16rTvunCo7hXUbJQVo+clqKWjuoworwBJ0AEkkwAO810Kl5QSOpt6ies9fmn3bVQ2Na/fwNl2GdLbMQYDBWJA3idYkj200T4GSQPg5KkhgBaJBAJIIG0BWP7JrG+KbTt9Tjc6uHH0a2yomizWo/hXAD+0w2hAP5PQmdDpvofYaVXieEzOoa1mTNnAUdnICWmByCsfUa4+h8vR/FI/T+WVqfrrZrbdkegfRUNiuNYMBle4sG3LAKfMJyHZe8+kb0/4fxC1dEWmzZVQnQggOJQkEDcCtaU6Xh5XKjPrtrR3NeefKJjzd4liCTIW4ba+C2+wB7ifWa9DV5r6WYcpjsSrbjEXZ9bkg+w1rDxQijQHShpK8fv8Af761VJM2tXvyPf18DmbVyPSMh+gGqHV38kV3LxOwPzusX22nj3ihL0DedbdtidlWI8FGw9pqB4CwbDWzp5umg3EjuH00TplxH8TkXdz3E+cd9iNj3jelOD9jDjXZCfVE8mPca3rXVd+7C87lBeWHpF1WEWwp7eIbteFpCM3tYKPRmrEzU70z6QHGYp7kkooFu3+onP8AabM37VQRrFsc4XGItq6jWVdnC5LhJDWipM5RsQQYM9wpkXjU/fuozGkl115ch9dNKMo7/wDt4V1GNABVHTApEHUUpdOlIodfVUA3BTYmnTmmrCoEbqcxWqeT/o8mPwvWG8VdHNt1yg6gAq0zzUj1g1l5NX/yUi6DcW21wK9+1m6p7aGAlwkkuIKgQSBqeVcWrFvLXHmvi9E6XgeTa2P7Z/UqfbVg4Bws4ez1UyA7lTzKkyCY51VbvFLxUM124MsZgrhGJsKyXGUNo0XLbuU+MFI8KfcPxTW8Zbt9ZddWuYlWzs7jz3W1J2WBY0B3zNHOuYpEeHWTkZMkavO1tArqNXVXmSZprxVJsXR32rn8DU6oLgJBgwYMHeDGhjwNdCpW+I9disNdtKzW0QW3eCuU3s6kFGALdpbZkaCPGozFYS4wuKmcul++6r1JQDs4khesA/GhwY8MwFXBsJeI/KkaH4xYjzvAZpld9svOj4nAlky5p7eYZpOmsKZmd+c/ZVVfiXCbjowtqVJYmerzSDgVBWD3sCs8mPfRRgbj27iBb8i/oLiBba27z3Lb9U0S/wCLuljPdVkt8LcETdOUBQQAVBClDybScrDTk59YjhOx6xyZEmWMxM6Exr2f3RQ2rqcOvB7irbugNbxEyFNpswurbZSRmS5ORYGjKZqR4Ng7y4q7cdQLd1SAdcw6rIqZ+WqlyI9fKn1jguWM1xmgyCe+UM7nXsan++3fSmB4ULREEmFygQBoAo1jl2RA5EnvqB4xrzh0x4yuLxt68gARnhf7yooQMfEhQfXXoXi2GNyxeRfOe1cUR3shA95rzE2/d4d1WCHEUlfX3UotcRVU0FWLoJixax2Gc6AX7cnwZsp9xqvFdac4ViNt+XpGooNv4mwuXdge0Y1TvPgeUUt024v8G4c8aPcAtJEaFwQ580fEz698Uz4fczi23aIZVPxz5wB5sBsT7fRVa8rHFM1yxYE/i0Ltv5zwF3J+Kv8AzV7MnarzV7yoZrqCiOZEe37K8j0ik5jHIe//AEozb1yiKEDWgF9q4bVzGkrj0Cd5t6Ijdo+AFEuPRLb9r1VA8YaU1urrTmNKRagSYVcPJjil+E9RcS24ulSnWLmC3EkhhqNcpuewDnVPNKYPEtauJcQwyMGU9zKZB9oqSPRR4c7kB7FmMwbtKrwTcLloncElvEk98U4w+GuBgWS3qwZiFXeJJneczOQd5Zp31c8K4gt+xavL5ty2rgd2YSV9RkeqnVRHTXV1DXKJGuoaCugFdQzQGgCgoa40Ba6uoKAly5AJ2gE+zWvLL3Czkn40mfE616P6ZYs28BinBgiw4BHewyj3tXmotDDun6asLBcUE0KmuiqpG6ms99DZMGlGWRSKN9/RyoNX6E4gPZsyRKqVM5B5rED4p5BfbVE6R8S+EYq9d3DOcu3mL2U2/ugVK8A4ybODxMNBBhILb3RlEQfBjt8Wqlfv5QANWPmj6z4Ct8ltxDOkamZHe7rlG/PwH20YbUjZtxvqTqT3mlKxaDg1wcUULXE0AXHFN3u0Z6RY1AjcekFudv1UdqbvEzOtBL2nkURqJhG7IpRxQEeiGjtRDQbZ5G+L9Zg3snexc0/UuSy/8wuVfqw7yP8AFeqx/Vk6X7bJ+0vbX+Fh+1W41yjqGgoaaRI11dXUHUFdQUHUBoaKTQBRSaFmos0Fc8of+7cV+ov+YleccQedb35W+Lizw90+NfZbajwBDu3qCgftCsAv7VYdQeK9GDU2wzyo9EeylpqhUGkbywc3Ln4eNGD0bNQBexuRY3kjs95EwfVmPtpLD2T5zasd/DwFKWcIoXOTBiQsfFnbw++1CD99aoNQmiAUYVAYmkmejMaSagSe4aTdqORSTmgSNJuR3TR2pN5oFsFd09dP2E1FYbskipMaig42/GkntmlHUgUlnoHfCOIGxftXgYNu4r/ukEj2A+2vT6uCARsRIPeDqPdXlSvRXk+4l1/DsM53VOrb02iU+gKfXUlJWKurq6oiSynuNFZo39+lUVukXDv0dm/WUH+JzU/wPB4W/bW6mHtgEkANbQnsmNdD3VzF6z4bXwZMcbvGks+LQbug9LKPrpu/GrA3v2R/8tv7aacB4ZZ+D2z1VucupyJOhI3jwqTXDINlUehVrtiZHpFhv0i16riH6DSb9ILBIIug8uyHbQ/qg8wKZJx+4tvrWCZRiTYZVDKwHXdSrqcxB1glYGh3pre45cUYq60n4ObyBcri2wtFCgnMRnYkTodBUVLnjto7dYf1bOIP0JSNnjq5F7F8mBMWL240Pxe+aQ4pjLyYN7wuguMO1wQiZcwUOCsySsSIMzINNfwtctXypl7b/i0ECVvksygkAdlxO+xTxoMz8r/HOvxVu2Ayizb2cZWzXDmJj9XJWe3BpUn0hxr3MTda62dy5DNoJK9mYG2gGlMCNJrpSGEbcffWnSk91Rq3Mrg+OtTCMKDl8aE1xNcaBS4ZVRpA8NYmYJ7t6LXZqLNUDQRQE0INQEY0k4o7Gk2mgTKxSL0q4pM0BCKSuHuNKsKb3BQFtPDVKWHkVFMtL4DEwYbn9NFSbrNJ9TQXsQBzpJceKI51g6VsPkR4lmsYizPmXFuAeFxcre9B7ayFnDVePI1jMnECnK7ZdfWuVx7lPtqSNxoaLQ1HKl9FrmM6qMPbtsnWGWYLmnTMBLd3hzrRVEHTTWqTgugTEQMUyiZhVIHpjPVn4Jwr4Pb6vOXhicxEHtQY3NY49x2l9HmzS09VZjz7aBwP8gvgbg9lxxTk4xIDZhlLZQeUzlieWoimvB0mwQDHbvgHu/HXNaWTh4AKz2S05TqIIhl13B1PrNbPnGljhtlCoAYzdd1DF2UXJYu8MYBmSDHPSo/iwsWsNfvBWGVWvk9piHEjNlZozyseo1OW8GBkgt2CxEmfOBkEnU6MaY8awSth8QhBi7buZtebIQSO7v8AWe+iofgXFsLicNburZAW5ntm3CsEIYZ7YBMQTlICjURpypp0K6T2cZdxKLaVOqu6HsksksqNEToARzAkd9VHyR8UixiEuJ1io6OozFYN1Srjbutr6Kr/AES6RHCtxBktgs1tgpJ8w9Y2u3a3Gmm1FQHGL3WYm++WA1640QABLsYHdFRl4zoDAo2KxbMTJ3MnnJO5PfSQszuTXQbXreojvqUtjSaYXLeoHiPpFSJFAM0M0mDQk0CgNATSbPQBqBQmhFJlqOKArCkXehuNScUBMp3rstKGitQJOKRcClnFI3FoCZpp/jbqslnLZyulrIzySLjZ2bPHIgMF/ZFM1EGnuExBOlA2tYEnV6eJaTbKKdLQtYB5U0GjYYcjHvq2+SVJ4naPdbuk/NsPrFVi9h4Bg1dvItZBxtw81wzR63tj6Kkjaq6grqjl/9k="/>
          <p:cNvSpPr>
            <a:spLocks noChangeAspect="1" noChangeArrowheads="1"/>
          </p:cNvSpPr>
          <p:nvPr/>
        </p:nvSpPr>
        <p:spPr bwMode="auto">
          <a:xfrm>
            <a:off x="41275" y="-950913"/>
            <a:ext cx="2343150" cy="195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6569" name="AutoShape 10" descr="data:image/jpeg;base64,/9j/4AAQSkZJRgABAQAAAQABAAD/2wCEAAkGBhQSERUUExQVFRUVGBgaGBcYGB0XHBsYGhgYFx0cHhwaHiYeGh8kHBgXIC8gIycpLCwsGB4xNTAqNSgrLCkBCQoKDgwOGg8PGiwkHyQtLCwsLCwpLCwsLCwsLCksLCwsLCwsLCwsLCwsLCwsLCwsLCwsLCwsLCwsLCwsLCwsLP/AABEIAQMAwwMBIgACEQEDEQH/xAAcAAABBQEBAQAAAAAAAAAAAAAFAAMEBgcCAQj/xABPEAACAgAEAwQFBQsKBQMFAQABAgMRAAQSIQUxQQYTIlEHMmFxgRQjQpGhFTNSVHOTsbKzwdIkNENicoKS0eHwFlOiw/F0dbQlNWPC00T/xAAZAQADAQEBAAAAAAAAAAAAAAAAAQIDBAX/xAAsEQACAgEEAgIABQQDAAAAAAAAAQIRAxIhMVETQSJhBDNxgfAUMqHBkbHx/9oADAMBAAIRAxEAPwDRe1Upiy8HdnuyzqCURGYqsUkhVQykWdAHL6+RERcXadtOWma1sm4onBAB2vQNDeoaJJ3Iqxsx2+7Vtl5YISmuNoA3h2cObW1b3DlW/niuZntZGuXmaBik8oCtr1a68KAqaoEAE82rfe8cmTJUnudMIfHg0DNZuWP5Pq7s6xblUWiO8gSzYvcSHZOpHMDHsfadNIZsuoBVWNEGgRC34A6Tx/EMOgJzvhfpEzkhiiSPKkxr4WeM+BUXdixfwgKtk+zBRe1+fK60XIODSgIjWyCRYgwBItBI6r7PKt8CzJ8WJ4muS75LjySOg7hFVqBJIsGpb209GhdTuOhwznuJGPMstL3epFHhSrbuj5arp2JJ2rYUcUpO2GelIjK5Ad68kS6kcB2RghA0kncymj1t+XViP0g55zO6x5Nu4W5HEZNqrhRTarbeiPYL6YbzIPEy+DtOlFu4XSoJJB3oCRhpBQE2E61WrEiTjSq/dmGPXYXZhp1H5PW+i6+f519HlvihDtnnVgEqDh5TS7eBGBATRqFGtwZVG21tV88ReIduc5AvjhyQBPd0IifVSOQqRq5ASIK878sHmr/wPFZfcxx2jqESaDG5A8OoEFwG9Tna0Vvb2nbErjOaKd1oCVJa+qppwyN5dIxMa/q4okXa3iDSFBFktRkiQ/NmmeZDIN9W9KCzHoPPEfIekDOsZFrJRrCSzNIjhQzPoNEMxss56dTg8y+w8TLnlu0OkMzqjClKrpAO7Sk0VU2QidaHh5jBHiXEQozKrGoaGMtqpTzUFDRFb+Pn+AfPGd5vtxnkTU8OT093FKPmibWRiqV4udljXQXhzL9teIHS+jK1mlka3VqEcIpi1v4UAs1vdnazuvMuNw8TLnFx8JtJEH5jkoIId9iAK1CNHJo1cZrY3h1+0YUW2WUUobcgbVM+3g5FIGIurLKPM4peW7b59yCoyHjl0RnSw719Wgsm9kAubYgc262MeRdr88QBGmQdDLHEGSNtHeNqdeZGy0STW1+3D836i8ZoE2eBglYIiSRkrpIBIoiiQRW6kHaxTDc45yPGkkkVe5VQ5IDbEboJFXZdmKliQaA0nc7Yz6PtlnQwAXIKzx63Glh3cYHe6pAGpQQ+raySwFXQxGzXpHzsM5j7rKGRW2KRE2Xo2pD2dYKnzNjA86QeJs0Je0iNemFCbIU9DshU7oDREinl+445XtGKFwISQvIj8BXfbTfJhp/Co8sUte1+cEmmuGgxgs7aTphOpUIZgaDFiq+DVZ92OU7Z8QWWOPusmju7xj5sijAdBJIbZV8QBF7A1g8v8ofiL9FxtdLM+XCBYXlF76wh30+EdNJ3o+MbVvjjhPFDI7RtCpKmTU60VWpJVUeqLFR1exsjbmRSuH9s81pkcLkSFSQJ3aFe9KJ3rKuoglUUlm2FnYbmwPy3pDzvctOkOUCRMsdiIggvZpabltZ9488HmQvEzQsjx1WiJMaMyRQsTsAzP4SPVoUwPKx8QRj1O0K7BoEDFkGkG9mYR3egDZyBvWxG9msUmHtnnTEsijh1Sq7aQjBtMKF21C68AWufOgMef8ZZ4sqsvD1fSXKsjao1WMy6nAJ0eEE1u242F4PMHiLsnaRCVUQpqYAVy0yd5HGUYmMVRkW6s7ctxcnh/FRLLo+TgDxWwogAPKgJ8I5mFtr+kvPeqC3afPDwmPh4Yv3KJ3ZuT721JR0lalQ7kDf2YgZv0oZuKSgMk5UbPHGxHi3IBLA8+dbe/B5kuR+Fvg0nieWTvW8K9Og8hhYjRZxpUjkatUkUTmthbRqxr2WcLHUc5TPSbXy3K+zLCuXO2rmyg+4sPfipcUlbum5lWewQSw9Y8zdb1sKvkdR5G1+lTLFszlyHRNOXQ+I1fjbl5nblik52B23aWJtOrcMPYeYAu/3HHmZv7mehi/tRI7PJqXMxhlEkkOlNTKgPz0TMupiFBKK3M70Rix8Jz0aLl49UamM5TU+oWwd58wyEk0FWTubIqj6x2FVKPhV/0sI583rkSPLrV+7HE3DdP9JEeZ2e+VeXv+zGcZNFSimWhMsyQAq0Zmy8JSu9j8MszSSSuCWpikRVPDfibb1cR+BGMZZoNQEuYjlay6qgr5qNXvkfvjcxQYc8Ahwnc/Ow7eb10B229te8HHJ4Z/8Aki5get51v7he+Hq+g0/ZaZ8nbTZcPGqCOGKMmWOjAJw8slhiLLKZCt6qbltgf2ul71I5UKlGfMP666gZJn0gpesfNRx8xXLADM5bRXiRrv1TdV54P9luwM+fjeSJ4lCNpOssDekN9FTtvh25fFIVKO7Yam4tAjo2uwEh9RlB76eONGO4O0cMOkmtjIRsTgSt91n2QQuWnqnZPva9+5ZQzAtuY6q8TOLeijM5eCSZ5ICsaliFL2QN9rQDETsj6O5s+pkDLFEDQdgW1Ec9IFWB1Nj471bU26olaUrsk9oc2ksIijdNXykZcHUK7qEMEYm/VJl58vCcPtnEkfLmAp3cTzRussiKDl9GXhJo6TpZAxoW16iLIwB7WdkJchIqyFWVwSjryIFXsdwRY+vmcTOzHo8nz0JlieJVDlKcsDYCnopFeIYn5aqrcdR03exMysanMZWWF42iiicIGkRT3ifKHVWVmBBZyps0DqG+O+F59YomjcxI2jMTBUK6RMpSGNRTEclcjfrfLDPHPRbmcrl5J5JIWWMWQpcnmBtaAdfPC4t6Lszl8u87PCyouohS2qtvNANrvn0xVTXoXxfs7fLa4WiLwrmmgSNz3qae7jnTSWcNo1CNFJANlUBq8NScQ/8AqEDs6rAZDJCTQ0rXcRu+1gHuUbc7AXteIvDuwE82SbOK8QjVZGKktqqO72C19E1viuM7MRZLGgB1NABQB7gAAMQ5NVaKSTumXCPh0XciHVDG/wDJWzJ70MNKnMa2BLkMQDESqE7kUMS3kMuYjnXuiDl8w6K0sY+dmad9DAuCK79Qbr1TjrJ+hrMvCHaWONyLEZBNexmHI+4HAngfo3zOaaZQ0SNA/duHJ9ar20qQRi6mq+JFxe9jrTKkKSkxKI4MzH3aMv8AOJZJUICAk0I3DauVKNzthjMTxLkGgVvGqwu3iUqXkfWwA5llTu1O59Q7DE/iXolzUEMkrSQFY0ZyAXshQSatPZjvhfoizM0SS95CgkVWUEsTTAEXS0Nj7cLTO6oeqHNkHJ5uONE1MpEeUogEElsxmfGK6kRObHSsEZXhieWWQQSPIZ9VS6hJHNmIVW9L7fNtMdqIAFjndd7RdkZ8lKscwXx+o6klW3AO9AgixYI64mdqfR/PkIllleJgz6AELE3TN9JRt4ThfJeuB1F++Qjxl5iYTC0DsJZpFlMkQYSCeQqBbgKO7ii2qjsB0GKx2gEYzMndadFitJtQdILBT1UPqA9gGDfZL0czZ5DIGWKKyAzAsWI50BWwO13z896F9p+y82Rl7uWjYtHX1WHLa9wR1B5fEHCmpON1sOLinSZrvDf5vB+Qg/ZJhYXDf5vB+Qg/ZJjzHqx4R5z5AHpFlKOXWgy5KKjQNXmo1NWDWxI+OBHZXs9mc7A05zaQorlfFGp5BSSTsAPEBgp6TT6//oYf/lx4m8I7HZkcFzGWKr3szakGoUQe6Is8h6pxxON5GdadQQOl7CZwZmOEZyMiSN3190NghQEaa3vvFo35/H3O9hsykfeDPxModEYiNQF1OqE3uPDqBINYu0URTOZNDzXKzAj2hsqD+jGd8e4LxHK5TMoyxfJHlZ3oqzeOQEHz5hMOUIxXDFGTftBHO9g8xHEZTxCIqFJX5pQGoE0DdG6w8no4zXhVs/EHYXp7pSfbXIkDzrA3tYP/AKDw/wDtJ+zlxbuJ/wD3vJf+nm/fgUYt8de+wcpV/wA+ujLuNpIsEiSsHeHN93qCgco5AaoA0SL3xf8A0J/zWf8ALf8AbTFH7Wf/AOz/ANwf9SXF49Cf81n/AC3/AG0xnh/MLyflhHtn2wyb5LNRrmImkMUihA25aiK994LZGeHh/D4e9YJHHHGCaJ8TAXsASSWJPxxm3az0XPl4Z8yZ1YKWfQEIJ1PyvV/Wxo3GODJxHh6x6tPeJG6NzpqDKa6joR5E43i5tttb1sYyUUlT2M49LvF455cs0Th07pmDKbHievgfByxa/Qz/ADB/y7/qR4yHi3CpMtM8Mo0uho9QeoIPUEbg4170M/zB/wAu/wCpHjHFJyy2zbIqx0hdve12Tl4fmI48xE7slBQ1knUp/ccW7N5ITZVoj/SRFP8AElfvxkHar0Xvk8tJmGnVwteEIQTqYLz1HzxtOWPgT+yP0DG+NylJ6l/NzCaSS0v+bFB7JqR2flB5iLN37/nMZ/6O8gJuJZdWFhWLn+4pcf8AUFxrEmS7nhuejqgPlhHufvJB9jDGX+i2cLxOG/pCRR7yjEfoxjNVKCZtB3GbRs+f7TZaCZIJZVSSQAqpvezQs1QsggWRdYrPozzHeS8Rf8LNMftasMelLsQ2ZUZmHeSJKZPwkBLeH+sLO3Ue0C43oR+85n8on6mNnKXlSZkorxtoOdre12TOUzUQzERkMUqaNW+vSy6a872xOyfGI8rwyCaUkIkEFkDUfEqKNh7SMZ/2t9F7xrmc2Z1IBkl0aCDRYtV6vbzrFr45w6SfgaRRIXkaHLaVFb0Yiee3IE4SlO22t6BxjSp+zv0mZZZsgsgo6JIXVvYzhPqIfEP0xwl8rAq+s2ZVR7ykgH2nEjtuvyfhCRMRq/k0XvKshP2IxxP7awa3yCn8djP+FJG/dhzV3+wouq/cnyZrL8NyiCRgkUYSMGibPLkBZJ3J+JwB9LHDFm4eZRRMJV1I/BJCt8KYH+6MBvTdmSEysfQtIx/uhVH65wbyL9/wDxbn5I4+KIyj9UYJS1aofQ0qSn9nXDf5vB+Qg/ZJhYXDT/J4PyEH7JMLHRHhGD5K56TOb/8Aoof/AJceHOyK5jMcEzCxM7TGQhCZCG27k0GY7bX1xI7aQQyZkRTzrl1kyUYEjC91zCvVWLsKeuAuS4Pl4FIh453YJshLUE8r2kq6xxS2m3/s61WhL/RzwLsLmnzipnZJ4iYpGR1mDP4GQEBrah859uDWe4ZPBwTNpmC5bvCVLv3hMfeRBTdnyO2BD5SIurnjrF0BCsSbAarAPe7XQv3DHmcyEMqlJOOGRCRasSwNbjYyYlUk6X+UN22r/wCmd9rP/sPD/wC0n7OXF5z3CJW4plZwtxRwyqzWNma6FXZ+AxnkvA8q8axPxlTGlaUO6rzGy95Q2J+vE2GJKr7vuoGwGo8hy5S4qMt9117XoTW2z79P2V/tZzzn/uD/AKsuLx6E/wCaz/lv+2mKR2myWXhywSHOJm2efWxAoio2FnxG7J54u/oT/ms/5b/tpicX5pWT8s97c9u8nNk8xBHKTKRpC6HG4cWLK10PXDPoq7bI0a5OY1ItiInky89P9pd6HUV5YC8b9EsyLPOZ4iq95Jp0tdDU9eV1tikJKTsooD4f6k4Usk4z1NBHHCUaTNF9NvDgDl5gNzrjY+YFMv1W/wBeDPoZ/mD/AJd/1I8ZZpnlQAiWSNTem2YBqrYbgGv041j0R5Zo8nIrKysJ3sMKI+biIsH2EYrFLXl1CyLTjoF+kDt5k8xkJoYpS0jaKGhx6sisdyoHIHFy4jne7OS8nlEZ/vQS1/1BcZZx70TzZeCadpomWNWcgBrIG9b4ufpLzhhymVlHOPMwP/hR2/di1KSuUl0Q1F0oll7UL/Ic17YJv2bY+dMnm2ikSRDTowZT7QbGPovtOwORzJHI5eWvzbYwfsfwZc3nIoHsK+uyOYqN2BHuIGI/Eq5RSLwbRdm5dlO1UWehEkezChInVGrl7Qd6PX32AL7DcOEGZ4jGopRmFKjyDxhwPhqr4YidgOwUuQnmeSRHVlCrpuzTXbAjb3WeZwW7NTBs7xEjpNEPisCA/aDjeNvS5cmDpXp4Avbbt3k3yuay6ykylXTTof1waq9Ncwd7xaez8yrkssWIUdzCLJoWUQAb9SSB8cZt2g9E82rMZjv4tNyy6dLXVs9eV1tiw9qXrs+pHMQ5Uj3gwnExlJNuS9FuMaSi/ZD9MkD1lGDfNiWiv9c0Vb/CHH/nFn7WtUuQ/wDWL9sUw/fgb6SU73hySDpJA/8AiYL/APvhek7O9zHlJekeciY+4K5P2Xhy2cn+glukv1K/6b03yh9kw/ZnB3gA09n9/wAWnP1iQ/vxL9InZN8/l0WIr3kbhl1GgVI0tv8AUf7uG+2Krk+DPED6sSQr7SdKfos4Ti1KUvVDUk4xj9nPDR/J4PyEH7JMeY64b/N4PyEH7JMeY6Y8HO+QD224ak2fy4k3VMmzFL0s1ayAvtuj+48sV/jXD4JIGljjSFo+53BfSwZD4AOWrb1j63OxdtYe3UJ+WZeQGYMmXXS0K6iCXYHoa8JNe3qOeAnHJWnAXVnWAApGy4VGccmajYO7WQOuODJVs7IXSI0UEfh8U3qj+gj/AK1/C9O/PZutYaEKaihMtELt3SWT4viK0L77bfnbA4Ww3ERHs7qevPqPhhPwkk33RFHkIpqIJ6iugxjZr+5NWOPq0u1BgIUNDazuo87+v2au48vUZ1GVVAsEQKwrRbEmgdpLF/gqeu2A03ApGc+F0AAoiKWj15Vfsx63ZySvvkt7bdzN8emC/oK+xjtHmYZGVoXZvWBBjWOhYK+rsx3az7MXP0V9q8rlcvKk8ojZpdQBDGxoUXsD1BxSc1wExqWLN0ABikTUfIFhQ6n4YKcK9HWYlILgRJVlmon/AAg3fvrBByUrSCSi402aR2g7f5GTKzpHmFLvG6qNL7kqQBuuMkjych0ERnTI1K9bc6/Ti4P6P4I0JRnlkOyl/CqmidWlNzy6kj2YIcIQZeDuWKuU+l/VJ1Dn5E40nqm/kRCoL4nTp8mjRApPIbbb++jviwZHtdlssunMN3DNuA2pi4oDVYWugX+7gVHxC7J3A3A5knFJ7e5szSx86VDViju5/hxWvRuidGvZl87Ydu8lNkczFHmFZ3iZVXS25I2G61gH6Se1eVzORjjhmV3WRCVAYbCN1J3AHMj68Zx8mOF8mOM5Z5Su0aRwpGsp2+yr8KMTzATnKtGUpr192Uq6rc+3rigdg+NRZTPRyzXoAZSQL06hV1zIHs3wG+SGrxz8mOJeVtp9FLGkmuzeuLekbJQwmRZo5Wrwxo2pmPQbeqPMmq+zFN9G3bOCEZp81MqSTS69wxuwb5A7WcZx8nOF8mOLf4iTafRCwRSaNu4z6Qsg+XmRcypZo5FA0vuShAHq+eK52g7XZWTgy5dJlM3dZdSlNdoY9Quq20nr0xmfyc487g4JfiJP0CwpGqZztllJeErCZ174QwgoQ164yhq9Nc188RfSl2syuaysaQTLIwmDEAMPDocXuB1I+vGbDLnDzIiCj4m6i9h7PbiXmk1Q1iSdmu9g/SJA+WSPMSrFLEoUlzpDqNgwJ2uqsc7GKn6UO2yZtkggbVFGdTP0d6oV5hQTv1J9gJpXeqea15adq/djz5PYsbjBLPKUdI44YqWo27hv83g/IQfskwse8OHzEH5CD9kmFj048HnPkI8S4SkugsoJ7oLugbajVauRBN/Ac8Vri3ZRW9VQp1E+FAlA9Nib958sXuKRQsd9VUD6sMvnYT9JftxlOCfJpGTRmx7Ie04lQdkB7cXaVoSfXA2vrXOscVAT64+32/5Yx8SNfKym5jsiOhwOm7K+04037mIR0IOIWdyEMSliQAPZ18hvglhBZDPI+zaIwJJY2NK+bdMaHlGI+bYBDW4H0ufXy/192AuR4i+okWUTxFasDeh7t+uCOcmEoVlPiN6WJqmugvnubA5Da8EElugm2+QbnCEJWwRzBHI+3bAqeOyfI9PbgjneN6wA0alhd3dA8tgK29hJr6sCHzYGIlRcbojZTh7KSA/uH/nHuZ4F3janNnl7h5Yl8LzqvPGl0GdQdgbsgdRfXmOWL8vZ+Py/R/lghj1rYJT0szMdlFx4eyY6Y07L8OU6gejV05UD5e3ArjCxwXTkMwpRztzyFD/e97VinhSVkrK26KUeyo5VjiTsqoF4KR9pY445GnDGVaCA3RJNAGvIm/d9ts4dwNZIEMt6nQFgDQthfL44mONS4KlNx5M5HAY6JBFDmbx7/wAPRldW2nzvbGkQ9j8uoICbHmL54kJ2agC6QgC+XTFf07J8yMsi4BG/qkN7jeOH4DGDRoHGtpwOJeSge7Dv3Lj/AAcP+nDzmY8M7JI0qh18F2fbW9ey+V4XaPsbAzExkJ7BRH+eND4vEkcRavIeeKzPk1Vb2F71p3Hx5/XiZYkthxyNuzIcygRmXawawR7KZIzzGMKSNJY1vyIH78WPM9iVnndyxVSRQUezcm/dg/6J+zyKMxOPErOY4yfwE3J9tkj/AA4xhiblRrPIlGw8IdKov4McY+qNRhYl8SFSMPd+qMLHqI88IOH0R6ApIC2G/s/ZvjgxyUfm4h+jHsoXu49QY7LWm+enrWIQjiIHzcpFe3kfjiHyUiasblqMcem+fs/z54lHLqPoj6hgeNA8XdyCmB63Yuj7d9q9oxJfiVf0cnIH1fPAmvYElmrkMVHtdmrZVC7jc1uSTsB/vzxa2moA+Y64p+YZHzaA0oJYk3XJTW/ToMRle1F4+bHcvlny+Tk7wUZABWxOpj+hVr4g4F8K4v3bgMfCee18v3jf4E4d7QcZZpCDVLYXT4hR6k8z0wEXMDc2Bf1f79mOaUqe3o2jG1v7JfFJ9Tsw21Hl0/8ANdcVyfNNqKsKPMddsTczIQLB2+zAx0LMGIYqDTPVhdWyg++jt78YydmqVFh7A5TXnFYmggYja9Roir5bXfnjVrxlnYbOlc2qWGUBgK8iCSd/3400z47Pw9aTmzXqG4HIMhrk3L+6uKV2oU5jTSaiL3DHSCau15ixfMMAfqxaZuId33jAA0w2Lql+Eci21++sD8nKJ1vMRUf+Ynl7WQnkCN7rnyrDn8thR+LspwTXDqdVDRUpaq10dOmqosNuV1VX5aNFxVVjSwQdK2PLYbHAWDsmgzEcpmLpbaVI614Tqs358vLByDhFNbEGvt9+FjjKI5yTJ0L6lB3F9DgX2q4t8ny7MDTnwr7z1+HPDXFeIbnfwqaoHmcVrtVmjmYEK2zRs1gAnwV6xryxU8lJpEwhbVlePaXM/wDPl/xHC/4hzP8Az5f8Z/zxHyeRLSKrnuwSAWYUF62bxymUubuQyaiSASwo+49b2oY4rkddIvfB+JST5E+JjJE1EnfUOl9eR589sRPlfeoStNTaLU3bkWFX8Inb2DmaANBeEkxCeKbVHVFjrKxtHyB1CjRNA1bHZQoNkBO0PbnvFeOFSoNjvLolSfFpUfeww0rVmkRV872c0luZKLbpHvaLtEvzkSNrHqsVYhT50fpC+vXptvhvJ8QYIFjdlQDYKxr29fPFaSStsXyHg6tlFZEA0oGLC7Jq21XtV3R6bY503Jm7SiXOJiUjJNkxRfs1wseQfe4vyUX7NcLHrLg818h5j4I/Ho2X47csRu8bf+UL06DrX1bnEpr7uOlVtl2bp4eeGFR6vuEG3s58xiGUhFmN/Pgcq2/s9Pb+g4mZRrB8evfn5bA19v24jMGv7yhvrY32JPwsDDuV1A1oVVqzR+lfs9lYEB5n5CFJ3AAxTo+C5idmeNgikcyKLb2KJB29w+vFn4996bfocQIuMSoiquXdlVQNW9mhz5dcZzSb3NItpbFVzvZfMp9Av505b3/7rFfnUgG/Cw6Xv8bGNXynEFzCkUVZT4gdiPLcYBcfyQdqaPvlO2oV3inpR2Le79OMJ4lVo1jkd0yh8N4e08qxrRZzQJBNdSfKgN9vLGqf8KQ/JDlvonct9Ivz1++wNuVbYE9jOzXyd3dzbVpX2A7n47Dli2a8aYcdK2Rkm29is9nexi5RmfUZHYVqI0gD2Cz9d9MH+7OHC2PLxsoqKpGbbe7BWe4T8oWWJgNypBZQ4sDyOK7mex02XHeRy5dQOfgMZ+BB+ysXTLt429y/vw9nMosqMji1PPofePbiXjUt/Y1NozEcamCDvGawxIBvmNrF78ht8MX6fjyRopkYKWA26k1vQG5xBX0f5S7ZXb2M5r7KwxxTsOZmPzxRV2j21EA8wb3PLY378ZxjOKLcoSGOIxRT20coXmSBuPbtzGKtnO0MOXUI1lmJYMU1ClNChrVlvowIIPxxC7QcMfLSlI5BKy8zutHy5nf44rGbyWYkYu4LMeZsX/oPZjmnN3xubxgq5LcvpBh85+v9FH1P5X/z1vFf7T9oosxpKLIHU7u3drYryRbu63LGsCDwuX8Bvsw3nMt3ZCk+KhqHkSLr27VjOU5NUzRQinsGuK9qzmMukcoJkQ7PYA8uVWbHOzzxXy2PMLENt8lJVwdJzxqXDeIXkVOpAmmnJqywFBN97voPMYqHZLhUbrI8sTMuwViCUFbsPCynWRpC9LPLFqnykMJZYjlwBFJa3Gz6/Cgqy0i+EEn2kb72NYJpWZzd7Frh+9x/kov2a49x5D97i/JRfs1wsequDznyG8wVEUZfVQA9X+ziPUXMmU8+d11H/jEwse7jplXZbvqK5e/EfU45zpvX6KH2kHEPkpHETRhdu9A2NV/p9eGxFFyuUAXtvW2JbyPVd7GD15ewf5/Xh7LaibLqwrkB12/39WFQAnjaKIitsRVe3BWNgVB8wD9mIvGIGKGow23tx3kJtUaE/gixRG4FHCW0ivQ68VmwNyKv2DzwyyV/nyxKYbYYMl8v/Huw2BHUh9SnYcibo3+7DzFkACgFR7ST9n6cDjOIi5Y0ASbPlz54izdrx3dxAlj+ENh7fb/u/LEakuStLZYIJtSgjcHHWrADhfaUGll2P4XT6hywdWRTyIPXnioyTQmmhQeufcP34lDESKUazuOQ6+04kNMo5kfXi0QxwYg8b4oIIWckXVKPNugxIOYXlqF+8YbzmThlAEqowHIHesD42Bc7mPzSFmLMSSTZODPZPhHf5hQfVTxN8DsPji+HgmTH9HB9mH4DloL0mGO6Boqtnp1xyxwU7bN3ltbIe4jmFhhkkIFIjN0HqgnHzTmJmdi7lizEliepO5xofpI7cNMzZaHaJW8Ti7cjp5aQffZF4zuR/abxj+IyKTpejbBBxVs4YjoMeYWFjmNx/I5UySpGvN2VfrNX8Ofwxde1JiTMxZaAUmWjIP8Abbc31utPPrePOzoj4bl2zMy3mJFqJT9GxYsHlexJ8tuu9g9GnCoTBJmM0Y2ediRrKk6QTZ35FmLfADHRCF/H2zGU63D8H3uL8lF+zXCxJzcaq1J6oVAtb+EKK+zCx6a4PPYVkHzSeAP4Rz6eH2/V8cRX5/eF2rexy/z2GJhyEcsaCRQwAUi/OhhpuzuXNXEuwoc+Vk1z8yfrxDTZSH1y0ZFlVBoWNtutYehy6r6oAvyxCbs/l+fdjfc7nny88TXmAw19gQeLMQpoke41gXwDM20ikknYize3I8/hiRxfN2KxX8pPolVxex3ry64wnL5WaxXxLmx2xCmz8aHSWFn6K7m/himcZ7YSSOY0BUcuoHxPM+4bYilJUTvCpaM2NXLxVz29U2cJ5uilj7Hu3+fKTIt2rKDQ6kEj/LAfK8XXkSBiw9neEx5gPIxJZKC9SBv58t/04Y4rwxBzCnlRIrc+fuxhJN/I0TS+JHjexfTD0OYO43/zHwxJlgZZO7jPebDdR7LN1tQ9uJa8AlrUVUbbkMKrz/3eGov0K17Bpx7Xs+zBCDhwIJY7KLIHPfkNxQx5HAo9uHTCyLBAzGlH+/fgTxripjL/ADqgqQoUeIsfpe4LsLPM7DFnlmIQ6RRo1XnXPGPZmViTqu+t4ib0oqC1BvPdrWZSoVR/W8Rb6y1b+73VgPmJ1s1uL2J50fP24gu2FG46g/AgfpBxg5N8m6ilwOSXd4Ze8Shnq9UBT+Fzb4E7A+0AYithDOTi8+jjs9lJyXmkBkQ2ITsNI+kb9cewcq3xRseg4cXTtomStUi1cfz78Rz+gEd2hKJp3AjB3a+pPO/aMXGNAqhVFAAACugwB7EcGMcZlYeKTl/Y6fXz+rFl043jfLMZdIOP9H+xH+ouPcKT6P8AYT9RcLHpLg4WHoZKjT+yv6BhibiAHXA7imbKiMDrGuAHEOK6KuyzVpUc23/QeWMZ5K2NYwss8vEDp1UdPn0xDfiN4CdouKXOq+qEjUBb5ORZ28wCBgXNxfzOMpZN6NIw2LHn50T74bNXoU/VqPT4WcAc1xhmXTYVR0UV9fU/HEE54t6qs3uBP6McR8Plc7jQPNv8uf6MZOd8GiilyEcqyuuk7k2Afb0xN7MZod68ZFaxu4NeHZCldLJFEUbrA+DhZUevv7tsNZ3Iqg7yzqLAkjb6h03wJtbiaT2DPZ3s05klkErwAOyBY6I2P9cGwNhvzwfm4PHsZB3rdSfCt+ekH95xXuF9uEWRklKrra1dfVsgA6r5WRfvJwUz/HxyH18hjaLhp2M5KVjmZLMKGwJJIVav6vZ546hzGxDA9PW9nTcn68CBxV9dbcr89seZjMM3kPgcLV7HpCiTrTLsAwrFTzMtOV0sSDzUEg+3bBDuL5nV+j6sOBPLEStlJURYeIDkTXsO36cUDtFldMzmvCxJXy33xpTRWMDOLcJieNu8pR+FQsG6Fe0kgfHGco2i4ypmYMuOaxe8n2KDA0oG1fOOqkMsmlt9ShgVBIKgiyBqPPEHjXZHRq0+HdjuRpC6gqiwSCx1L6pOmxYA3xl45VZoskboqWFeO4suzuEVSXZgoUcyxNAV53tiRxXg82WcRzxmNyA1Gj4SSAdieoP1YinyaWiFgt2d4KMxJpZioHlV8ievw+3HHB+zmYzZb5PE0mj1iCABfIWxAv2c8WTsbw4wh3kXS+qRQGsV3YXUKCkg21fDFRi20RKSSLVEmhVUclAA9wFY9L45ilZnCCMarAPichbVmXxd3W4A2/rD21z8q5bRk6S1LISSA+k0NFnYFtwNhfIEjqo57LFJ9H+xH+ouFj2cUQPJU/UXHuO5cHIxvjMRd4FH0kUfDr9l4jcWzyJIpRV1INIba1X2Xth7jzEGKiR82v78BFyou+Z8ySf0nHJN7s6ILZDGbyJmbURp8V3tqIqvt2+rEiHJKuwUfpP1nDmn349rGdLk0s904RXHOjHOn2YYjsjDWYiV1ZW5EUd8dNH7PsxzXsGEMjcJ7PxmRQBqOwBIG1deXP24J5vs7IZNIkTu+pOzAe7kffiKGI5Y971v9k4ElXAnd8hyLh+WA0qvLm2o2faTiHLw9bOh1P8Aa2+3l+jA/WcNMovl8cU5LoVfZJYUSCKOPPqxH1e/CEmJsqiUB7RgV2hnKiAXSSTaHJUEUV0nY7erI2/mNuWJLOa/RiNny+ZgEEqIAK0yD1lKigSB6wokHrR88KwoIdtI+7kkMUWrQkCgBgoRdYUeDm1+qK9Wr8sLPxBOHZpyoV4pgyq5WbQ5WNSuoghtnZfj5jEbJu5UNnE1SKNAdXrUoGzajGUbruGB5Wt4h8RyUkwEIXusoD3jC/FI9VQJRdWwG4GkXdkgDFt8vslLhETsfwp2nnzmgytl4kZEG5fMSQqR9Vk+zUD0xO9IPZXNZzOx90gJ+TJZYhRau2oAnqNa7e3HCRZhe8MT92XHKNmQWF0rsD02FnoMTeKTvmZld02SNVVXIcarbWwHLxeDfn4cSq0aSt9VjGSy8mS4WigmOX5VL3hRvpRpIyixzFxpt15dcWXM8HikzWZ1qTTRtszLu8Sq3qkcwi88B8iyIjRSwiWIyLKqqQmiRQPaAVNXz6tYIOCvDppm7yUIGeWZSw1UFTSF2JG+lVHQWbNdMaRqqId3ZTe2dw5gRxs6oEDBdbEBm1hjuTzs/WfM4uHBeFI8ELMZCWRS3zslEtTGxqrc71iJxXs+cw+uTL6moresqNvV2DciddnyK+3BTId6ixIIQFUqpt/VQINxz1ENY+HxxMY1Jtjk7ikh2c7j+yn6i49wpxRA/qp+ouFjtOUKNlkZULKrHQu5HswBn4kq8svGxJAG9VZkWm8m+b5V19m8/jGYasrEjFDMwUuKsIsTStVggE6At1tqJwGznFZIZJYdesplJHVyFDGZbYEgCr0PH76xjNo1iidk+IQyOFMMaqbIY9V0gg17fGPK0I51iMOLISqiCJS7aN+aNS2WHkC3s9U/AfxLtPrZKcxp3WWdnCglTJMgcC1bdUYdD62OuGcTmnkjheQr3kccjsgQHSIFZgDRA1NIhPOhqAq8Z6lwXTCScUj7rvDAt6tOkUeaFl99nSOQrV5qQOPuom1QRbrqB3oEoZNLVyNBvq9owxmOKsIIS8xiJzEkMsqqtnuhmFBoqw8RRTsPpGqw/wAH407y902zJmJgdh44Ss7Rn600++PDvehV7GZeNqpI+TxbfD6LH9wHvIG17S83m1WMnuogwLjp9Bgv27keysRs/wAZePIvLsX7+VRYA8KZiSxyr71Gw9teeCHE9Uk6QxuYg0ckrOgXUaKRoBqBFeIk7b6QOROBARsrn0eURmCKizLqHLwqGse+6+HM4KZ5IIo2kdECoLJ03t7hivZbtG8ckiyHXpjzJU6QLaHMSIi7Dqq0B7Md5fiTZlo8u5BWbIqW/KsFY/8ASbwKSBpnP/FuT1MDEoRY1k10DYbT4QLssNW68xTeWDOUmysrFI+5Z1VWZRWoBgCCRzFgjn54zrL9ig2bfL2+pYkezy1sY9Y9X1Rb79dIxdU4TOc6zACGJI0jjdSjFlBVnDKRdvSjV9ER+3EwcnyipKK4ZMafLlBIiwupJUFaIJBIIu+hBGOMvJG4OmOI1XIAjfcEUSK+zA1OEPFFpK0vezlVWqAeZ3UbVQKlRXTltdGTweHSbFBFHT1aIGkAnn0P+93bsklOq/8ALi/w/wCuOdQ/5cX+H/XDvflm8Z8Iw13DVYBZfwgNj/lhgJZq5JGPctfvxA7TcaGWyckqxwmYFaDISCpdFJNEfheeJqOpFjkcVf0gx/yZz00KOXXv4uv7sTJ1FlJW0cxcezrXS5DUNXh7uW/Dq1b8tmRlJuvCTy3x4nafPakUJkTrZlBEUpFohdrrlurLXMlSQCBeKkI86X++DVXmt0CRew8736kknneIuZzuaALs/qsLICg2U0j6IPqsdjyLMeZJOHk/U1UP0L1J2oz4205E2QNo5eZEZ53X9KvXeiRY3w2O1mdK6v5FpF6jom8NGVSTvvRhflfMeeKbJn84FLlwA8feEgRqWQlYrNAEtuvtF6trJwo+KZsoZRKAPESKXxblm8GnSd7O46nzODyb+w8f6Fsz3avOxxu7x5I6KDKEkYgkqK9auTo2q68QF6jWAx9J+Y/5OV/NN/8A0wOzEObZSryCiGG5BLAOS1EKWO6C99wFG4AGADcsRLJL0XGC9m/98WVGIA1Rxmhy3jU7ezHmG4PvcX5KL9muFj1Vwea+QlxTIs6Zd49PeQlXUMSFYFGjZSQCRauaNGiBtgJm+y8si6yYRmGkcuwuu6aMxBA2nUaXQd9rBO14suYI7pdV0VUbc+QxAMUdDwvRvz6V/v68YzSbNYvYEP2QdGDQsm0ryU5YDfMQzItgGgEi0/VjrI9l5YGSRGjd4wigMSgZe60SCwrafEFZdjstHngyVTnUnLpY6309+Og6avp2duuJ0orUwf8AcWZIoNBjaWOZ5X1FlVmkE2qioJADS7bclx1luzpWaCYka4zmA1XTJK0jr05qW/6mxLcJz+dHLz33Ax6Ql1UnO+vsHw6YdIVsGw9nnao5xC8CvO4A1MWMrSEagy6RpEjcid8OpwmdFy7oY2mihML6iyqwITxAhSbDRg1W4ZhtscTNMe20nIefmcJglf0n29N8FILBMXZFjIHkdTU6yjTe4EuZkKm/Pvl2/qnC4T2WaIQMxjMsUi24B3hEHcaASL5ANXK8E2ZAf6Ty6+68PtmbFi6P78KojbZKLY4ebENpyRYsjz88NfLCDQRiR/VJ+qhinIVEyRz12xXO0fEwkZBNXsCp5fDb9NcsDuK8fzLuVjy85o7nu2AHxIAw7w3s+80brmdiSCBYJA3B5EgdMYym5bI0Ua3YATj7mKuZG+phdC/WAFn6+V4svY7jyn5ssC6/RG1cv02TeKbxjhkkEjeEsvIbcx+jkB7cDuCcWMeajZIKINPQNsCaOxJrmOvTHPGbjLc2cVJGvZ6HS5YCg+9f1uR+vY/Xipdvl/kjttsqjmL+/wAJ5c6xa5swjoQGJI3FjqOYuvftisdtsqTw2WW9gUSvfLG146J8MxjyjPjxHNXZDXYF6Pb6vLlYO3sOI8+amMZBXTGauloGtOn38lr/AFOJB7SNWnQtWOZ3NENZIAsk2br6R88R8xxbVH3YShtXivlp35DelraubedY4/3OpL6OpczmDGFIfu1iFeE13esU3KvWAXX7ALwstNP3Y0qWjXUB4dQ35/rfox4OMAR6BGo+aMd3ZsvrLcr3/BuuXuPGR4n3YrSG8RbnW5XT5fg6viQelE/cf7D8mfzDC2BYeLdlvmtMT1Oy7n2YFNywTbjW3qD1WTdr8L+t053yPS+uBbHbCY0b3B97i/JRfs1wsKD73F+Si/Zrj3Hsrg8l8h51YxppNHSu5F9MMtDJ+H5fR+vEfPdoRlzl0K2JFFtqogBok2FeKu81HcUqsemI2V7aq7R/NkLJCJCS3iTwzEqVq6XuWUm9iyit8ZtxurNEnQREUo+mDz+j7Nvtwu6k/CH+H2H99fViJP2vRIYZWAUTRO41MFplQNoN/SslfeDiM/bcKI5Hi0wyMyiTXZGg6WJXTsLut9wpJrYFXHsdPoLCGT8If4cc9zL+GP8ADiNm+0TLDBKqXrfS6i2K0G1AEV4lZSvwOB/Ee0LuQUEyBVZiBpANJ3m7aWN8hpA/CwNpCSbDPcyX64q/wemPHgk/D/6cQcp2qAVVZJmYbFigF7A3sdPUcuoOCicZT5Ocw9xooZm1bEBSQSfqw1T9hugfmI5fwv8Ap9mB/wAlfUWOpia5rY2JPIjbn9g8sTsr2k1yRo6TQ99fdlzEQWotp8EjMCVDVY6Ec8OnPSgFnWRQLLEPG2mr9oJ5fbiKT3KtoHQ98vJnP90D9C4eGamHQ8vI4hZLt/GzgBZ2O/hAVthseRv4ezFqOfUw94ptSLBHW9gB7SdsKKT4Y5NrlADMzzP0rYDZT09+I0CSpIH3IAZSNJ3ujzvoQMFOHcVaZilOjBSQdaspYHSyWoHiVtiMPZJpi1NpoXqKykkc/olN+Q69T5YNN7hdbEBSGQrJCW3JBF39o2r4+28B+H9moYZDKI5Xb6JYkUOopRR364Mt2lWMK8iZlAaAEi1uRdeV0DtfQ4LcJ40uYQuoZVBoFtg2w3U9Rdj3g4NMWw1NAPMylh95o9DRFfUPswK7XZWRuEzKEZmMsdBVJNao+lX54t2Sz8kpYPH3Wk0DrDaj7PDy2O/2Yay8kzMAysOjFZVNcxyoE8vtwOFiUqML4TlZoixOXzFkAArG4I3DXy81Ue4n3F7OZaRo2VcvmLJJvuWFkvr3roAWFb2aO1Y2XO9rkhkaKjKY9IfSbYFlLDVYCr8Tgz8vXQrg2rcq/wB9N/qxksC4s1eZ9GBzxyGJUGVnDCERlu6bmJFfy5eEm+dsRVb4WTE8aKBDmQVBFCKQb3J1uqp+Wnnv032zIdpI8wHEYcMjFGDAAqwNUaJrcV/phsZnME0YzdE0Jlu7Hs5Vv9mDwrm/8B5Xw0ZCjsKHybNMAAB8yRWzKSOfMNdeYG/XDeZkldWXuMyoI2URSULRwQKICjUw6HbpzB1mXtkkT900cpkB3FoaJF89VmvOhy91z+BdpY81q0K6lKvVpre+RVjfL2YFii3WoPI1vQKiUhIwRREUVg+fdrhYm8U++t8P1Rj3HajlBvaTiOUjMYzM4iZsuyAaGbwSGPUQQDW0ZX+8cV9uIcMDsy50IDa6BC9CFmd3i9X1WZ79mkYH+lCcpnck66bWFCNfq2HJ39mK3OuVImZpdbNG2kMzMyyCEFdMhFyL3ngFgbDcmwTxZMnya2OqEPinuaAe0PDQoQZsBV+UBV7pxpE5JoDTySyB7NsMfdnhxTuvl1ookEa9y9qZN2JOnxfSobUGN3tVM4hPlJZZXLKGfMONRDEd20neiWtvogx1tswNdcd5XMZSNy6GNTp3sua1ZVlIjoUT3xIO1URW14nyP6K8a+zRp+3uQdNLZxW8RNmJxtZIFBK2BAvrp9uBmc7S5GRSozkajcmoZP8Alug5AbW1/wDnFDdsmqkgIxCP3YOvf5uPT3m48fed5sNufTTiNBMjZeGMTCIB279Tq8QZ1p6X74Am2m7Gk1zvCeZ+6BYl9mpzduMixv5TEPOoZdySDfL2H6ziL2s7U5DO5UwDOiKypsRyMKU3RGkWOXXmBilxT5MApcWhmy7SKS59T5SshTSB49LRkDlbbXiJA+VjjRgytKqSkEa1tjlwUsLVES6l5773QIw3lfGwLGrvcKmHLMYdfFwRCylaglBGmtwbNGlAuul1d3cZO3OQkMgeZAsg0mhIdvOjHsfsxnk/yM98+pHLEMqkupDaoCRqNkqwM2/SuprEILlxPLRjK92DFqDBA5MZKnTuaXvADyLAHqMSsjjxRTgnzZfeF8T4bl4+7TPADUCSIXDUpsKSVII5jcXRO974mcS7XZEwJDDmkEYFMHSQ3VEbmJt7BPLnWKismVmzisg1tJmmZnDMrAfKS2oCgdHc1vYo2TVYBcQkh+ToqEWO6KgFtVmM9+XB8N94E010Hlh+RpbULQm97NF4f2ygjfV8sircmo33JJJsCBasnnd+/BSH0gZIMT8pitqukl33Nn1edYzLP5rLKmYSGgGRQhDElwMxE62CPCwRWJvn8N+p8nllWMN3aMY4HHrEktl2dw9nSAz92AeQ1E8gRhrLJcUJ4k+zReNdseHZgIrZlNKMGoxy86K7EKKNFt9+fLHHDu1nDYsqMuc0rgXv3cgvxs4ul6WPqxQJnyerQrKIy8pslyEBXL6WCmtdETLWxq+oGBmRhhE2jMaFQxqCyFm0NpR75m2NFGHIFzVVsnmd+gWJV7NSy3a3h0ZsZvWV3UMJqBA2+ifdZs1fniRD6Q8kHZ+/js86EvmP6nP4/pxmsT5STSzlVHdEd2dZ0knMsNLG/V+ZGkc9V/hX3xDuUEiMacxgOCX16hloDEF3qhMH1A8qrahh+WS6F4l9l3zvaTh7NrTOqkh12/dSEkM1gbAbDlXsHLE2Httw9YkQ5tSVJolJORuh6t7AgfDGTyxwDKWGVprQirBAJlDqRyNARm/btyNlJM5lWWJGIYZcOoDAhX1ZdmsaaavlC3vR+d8rwllf0PxL7L/B2wyCsxOcQhn1aRE60PDe4SySVsk9WOJD+kTJGUP30e1gGpbI35ju8ZzlcnljCkkiKEuAFvnFbWyzGQHoU1qnq3SjzvEVpMppI0IrHvvpM1EZZDGVIpQGnDbUeZHLD8sl0Hji+zQeKdqMhImYCZxEeUgo/dSak2UNuFvej1HPE7IduOHRyO/ymMBlQBVidQNOonkm9k/ZjOc1m8qxc/N0SWRF1Kt/JGC2ooA99pB/yxHzMeU7ucqyWUuNRqBWTRC2xPMFzMK5DTzNrg8rTtUHiXG5smdnDvqU2rBSD5gqCMLESD73F+Si/ZrhY71wcZzLl0mVDLHFIQoALxoxA50CV5Ya+4uX/Fst+Yj/AIcLCwtKfodsX3Fy/wCLZb8xH/DhfcbL/i2W/MR/w4WFhaV0Gp9i+4uX/Fst+Yj/AIcL7jZf8Wy35iP+HCwsGldBqfYvuNl/xbLfmI/4cL7i5f8AFst+Yj/hwsLBpj0Gp9i+4uX/ABbLfmI/4cL7i5f8Wy35iP8AhwsLD0roNT7PRwbL/i2X/MR/w48+4uX/ABbLfmI/4cLCwtK6DU+xfcXL/i2W/MR/w49PBsv+LZf8xH/DjzCwaV0Gp9i+42X/ABbLfmI/4cL7i5f8Wy35iP8AhwsLD0roNT7F9xsv+LZf8xH/AA4R4Nl/xbL/AJiP+HCwsLSug1PsX3Fy/wCLZb8xH/DhfcbL/i2W/MR/w4WFh6V0Gp9np4Rl+XyfL7cvmY/4cefcXL/i2W/MR/w4WFg0roNT7F9xcv8Ai2W/MR/w4X3Fy/4tlvzEf8OFhYWldBqfYznc84cgEAAKAAoAACgAcseYWFihH//Z"/>
          <p:cNvSpPr>
            <a:spLocks noChangeAspect="1" noChangeArrowheads="1"/>
          </p:cNvSpPr>
          <p:nvPr/>
        </p:nvSpPr>
        <p:spPr bwMode="auto">
          <a:xfrm>
            <a:off x="41275" y="-1193800"/>
            <a:ext cx="185737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66570" name="Picture 12" descr="http://t1.gstatic.com/images?q=tbn:ANd9GcRw0elS1Mw-HCK6bEIPpbevfKr1s2iG84i_oSIoK-XKe6fCYs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420938"/>
            <a:ext cx="18383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1" name="Picture 14" descr="http://t1.gstatic.com/images?q=tbn:ANd9GcSf9HMSwWqP7p1HKfS6V0krg8UeNCfATAIpOCI9scY4mAssfiQNS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3644900"/>
            <a:ext cx="180975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2" name="AutoShape 16" descr="data:image/jpeg;base64,/9j/4AAQSkZJRgABAQAAAQABAAD/2wCEAAkGBhQSERUUExQVFRUWGRwaFhgXGBgfGBwaHBwYGBgZGBYYGyceHBojHBoXHy8iJCcpLCwsGB8xNTAqNSYrLCkBCQoKDgwOGg8PGi8kHyQsLCwpLSosLCksKiwsKSwsKjQsLCwsLCwpLCwsKSopLCwpLCksLCwsLCwsLCwsLCwsKf/AABEIAQcAwAMBIgACEQEDEQH/xAAcAAACAgMBAQAAAAAAAAAAAAAEBQMGAQIHAAj/xABDEAACAQIEAggEAwYEBQQDAAABAhEAAwQSITEFQQYTIlFhcYHwMpGhsULB0QcUI1Lh8WJykrIVFjNDolOCwtIkNGP/xAAZAQADAQEBAAAAAAAAAAAAAAABAgMEAAX/xAAuEQACAgICAQMCBQQDAQAAAAAAAQIRAyESMUEEEyJRYXGRofDxMoGx4VJywRT/2gAMAwEAAhEDEQA/AOhYFtB5CmXD8YrglfwsyHSDKmD6aA+Ig0swHwr5VV+lNnEYS+17DPlN0K0aEEqe0rJuQRzAncAyROZIqdSstIrZhXJeiPSh8RxYtcvhFiFssxEgqZEbZw2WBMESRqK6DjOLlWuKLlgFQwGYtIbLmt5wBt2XJ5xEeNV0Ixg+FBqG7g1Apfe4rdXQ3MODJEHPyLL9wB5g0VhL7uhLG2w/C1skgxIaZ7iKWjiKynaFOxtSrDr2hTYbUYgYhxnSXq8QtjqWLsJXtJBBJG8+B37qziuKKjot5DbznKraFC38pYbE+IA8aV8XYDi2HJ/9P87la9NsWt22ti3/ABLjOphdSANeXM7R5nYTUnOVPfk3+zBygmtNW39O9lrt2B3D5Vv1K/yj5CqjwjEYq4jP1ip1T5CGnLFvRwRGs/zEgjlWcRx26LyRcDDr+rIQfw8pUnLJGrgjcHkO+Kp7hn/+d21atX+g+4zj7dhA7oSCwXshdJ5mSKKGFT+VfkKo+NxNy/gheuOZa8sIICKNoiNSDOvgPGWmDx2JvZ7quiIl1hlcwuVCZUgITJBHanQjbvVZbZSXpqj302n+JYsUbVtS7hQoiTlncxsAakTD22AIVCDqDC+nKqtYe/fOLUXp6ssqKQuVswYAEgCIKiCO8zM0y6M4wsDbJYNbChrbgBlMRII0KHSIorJbEng4xbvrv+/X8jf9zT+RP9I/SvfuSfyL/pH6VPXgKqZwM8OSZCr8qlGFX+VfkKF4qb2ez1QOTM3Wxk+GNPi5z3etD/vWK/8ATQ/FqOegKaFpBJMEHuJB2paOsZjBp/KvyFe/c0/kX/SP0pfw/FYlinW2kWR24Ox7eo7R5hBHcxMiIoV+I438OHUjtxmIU6BskjOY1CjxzfhiicORhE/kX/SP0rRsKn8iQd+yNtu6g+G4zEtcIu2VRMpIYNOvYjSec3NPw5Bqc2jK4KDRxXMDblR5ClnEv2c2sXeN+47dZoFIzgqo/CMrjXuIiJOhpnwl5geFG/8AGbVlsruATrGpaO/KoJjxqVpbZVRctJFe4f8Askw9q+t9WLOjhhnLNoDIBzNq0gdr6Var3DHLlhcWCZym2p5jTNudAw/91esdI8OxgXVmQIMhtTAhWAJ1plNWTTWhJRlH+pUJ7nCbhZz1i9okj+EmmoIk/ijUeM9+tbWMHcUnNcDLr2QirrPePCKaE0q4rxuxZnrLiIe6df8ASNfpSyaStnRjKTqKsIwtvWjSPGg8DdVlDKZB2NEs4AmjEDKlxm2DxbDgwR1eoOo3ubio8Viv3DEBhrhbphhH/Tb/AAn+Tnl8DGwmfG4DNilvm8pZQAFynLGvPNM9o86k4tika2VuLKkQwIIHoeWo3rM/L82eh70bgnuPGmvz6vyvAff6P4a4TcK/HqcrEB+4sAYPnSjF8Pt/vYtqMqlDd0L9l8xBZAHABPh40t4NjCs2rF/Mi7B1nJJMAMpE+VGX7h69XzZnyZIOk6hi5jYa7VzlaWhU+Mmudqtd/wBjdFsOxR0CkXsrqHcWyxXOt1F1CsRry/FrMGibtrAOxYk9qGaDcCPrlBYbMSQRO5g70Jb4XBz5gWNwXGJ0BhSIHcBO/gPUFMO2itGwGbLGXKQyga5WWZBAAmdxS8ml0inxlvm1/f8AMs2FTCjrMrE9cW6wdrkYYnSVALeA1qfgq2nZ71vOWJyMXmYUkQJG2nnoJpAyswElc4aUZVIy6rsRqZAIIOhnwpxwS71alSQy5iwMEN2iWM8tCY9KeE9qzPkS4tptv9/6H4rNRo87VsDWoxm1QY1X6turgPHZnaamqDG4IXVysSBIOgXkZ/ECPz8q44XYLD3c6EvMT1q52KzljQZtO0DplIjuIqLCcBuW7aql4g9XlYyYzhbaK6rtoFbQ7ltZoj/l1MxOZu0Hz7Sc4IaCPhOxlYPZrT/la3lC5rgAMiCAfhy7gbQAfOgENwFq4ubrGDSZETIn8PkNY8O/ckXRpQuD4Wtpiylu1uCdN50EQPSib3wnyrn0cVPB3Silo2UmPIE0j6JcMt4otdvgXSGko2oLkk53TZgAAFnQS0a1ZeGKCVHhVa4x0XvYW51uFZsvcNx4dzL5/Wsk7TUkrPT9Ksc4SxSfFuqb614Za+NdHbbWgbVtVa2Q6hFAkA9pQFGsjl3gU9tHsidNB9qp/Rnp2LhFrEKEcmAw0UnaGB+Ez6eVZ6c8TcuuHQ5QVzuYZhqcq5lUSVGrEbGAOdOskK5ISfpcymsM/Ftedfb6loTH22JVbiMRyDAn5AzVR/aTh16gPHazgTJ2hztMetK+KYTDLYH7u19rylSGZXDHkdQgVe+BA00ojpPxE3+HWmb48yhxEHNlfccp0PrUsmS4yTNPpfTcMmPIvMqaen/DLN0duRhrff2v97VJiMQpOrgkbgbD0H51TsZxB1sWbVs9pxcJ+LYM+VTkGYBm3I1gGgr3DFSySru15YKsLbqZnXLltKFETpyga95llpaIw9JzknK/l9vvWy79avKD5z40JjMYACGtnKdJBBHPxn0FKG6QuuG6xk/iBQNREvJXVTrrBbuMGk9rBtcJe4zPLFQBH4WKlrkqS2YgkD4VUgQDJKpt9CS9Pw3P6ta+3ZBxJeodrlppVtSO4gAag6iJmN9NqP6LYxrpLsDIIUHwADem8+ZHdUOGs9U1wXFZkQF1MNATUKhdhBLZgAsmMpPnjB8Le+C7MVURlVQsElQ5+IHKihgIESQxYnSAv1KTxRSbu1dJrz5/kf4vi4VGcghVEwZBO4VYjy+dArevriMzK9xLgmI7CabSTGaYUAb5pMRQXUNavm2IZH1QQxCGJLEgQsGREiSVjw1wN1kxTBmZvhBktzymNSTE8pO1K5bVlIYUoz4ST1fX4fkyzWsM7QWhfAamNOYNTrgzyJA5T+sVU8RjHxl0qrlbYJiADCLEkKwKl2LJqwOUZoExROOQ4ULcssdDFxCRlYGYLKoAB0iRrqK5tVyEXpn7ntN/L8NX3V/67Ljhr5B0OvdyPypxh8QHHjzHMVznpPfLJauW3ZUuMoCAkDVcxzAGDy5DnvUtrh+JxJzPe6sH4ArPMcicuVB3xDH/ABHeqxyNaROXpYqMZTlV346o6PNZmqT0Z6VMMFce8S7WZgk6sNMoJ78xifKluAtfvLG5isYiDSEDrmOgJM5oRQSVUAA9mSTMC3vppV5+ronL0UoSkpdJ1pWdImvTVJ6E8cYvdw9y51gSTbeZJUGDrzGxHrQ3BBe4g73GvsiKfgQ66nsqBsqhRJaMzFtxlro5lKq8/wDh2T0csTlyelW/x6L7UeIPZPkaWcBR06yy7s5RpVmJLFGzFZY7xEeniKYYk9g+R+1VTtGSSUXSdlawl/IuaJyqWjvgExTrC4lbltXXUMAR5GlGAw2cZTsykGN9RH50Hw/gWMsJlsvbI/kZjlH+WbbH1keVR3ei8VBxdun+gF084eg6pkUC47FdPxaCNO8Ex61FjsUv7zhr94BrV22A2YAqQGImDoR8DetMf+TcTibgfFXUVRpFslnjmqNkRbYPMhWbuYHWrFxfo/avWeqKhVQdiNMkCBl8I0juqbwy3Jd6/Q3Q9ZBKGOW0lJN/9vp+APf4Thcsixh4iZ6q3Ed85YjxqpdIsTZbCsthFVVurOVQoJKEgwANSuU98Ms71Hc6K4hewHXJMDNcd1HiLHVqrHXYsBO4I0rfiXBiLa2rcFR2mzXYZnMlmc9S0kkk7gdo6aChklKcWn/kTB7OHNGSlaTu6r9ALGWwpw7OJtsHRpAIjrHJkd3bB9KmxXR6zIC27RbfKETXfuXUHSpkVmQWLyIZEgrclhyBP8NQDqTOs6zvNDW+j+JPYQjJsM91skeNtFBb/LKT30nyUnX+Sk5YckFydOOurtXr/Pkjx2Btixc6kKCpttcyKAv41B033+QB2Il3wfh6sguW/hbU67NpmBnmDTLhfBEtWjb+PNJuFoly0BiQBA00AGgCgCABSDFdF79pycMzhW5C6FPkxI5d8NQcXytbOjkxTxe3J8aba86fh1+Abx8DqLtoEFwubKO5SGPrlE+RHeJI6K3EuYdYOo0cdzAEfUQf7V7o90fazme6Q11xGhJCrMkZmEuzGCzECYUQAopZxDorctXC+ELrP4UdQR4dpl7PqaZxadoEJYpY3ik63adfanaLDiBaV1ViMzbD1/Pl5HuNVW3aB4jcH+L7LI+1MeDdH7yub18g3AD1ali5zEQXdyFloJQAQFDNqSxNA2+FYpL7XurRmYkkF1jWeQAj510oN0/35DhnCCmuXapd72mAcCwrRcUaMsqwPjA+6VFjLTol0OrbLDTKntqY2ENvoZ23irHj+HtnF60Ml0jtrIIbwbkToNQRtM0lx+GxN3dVsgGcwILT3ogLAPBMMznLOizrUlFpcWVl6iDzrP8Ag2vuv0IsRiJw9pSfgv5fVVVW/wDMMKunDgDbtkfyqeXcKo1/AiFt2UuBUgwBb+IAD8d0EgR3c9ZkVasJibpsELaK3FAyj+HBG0qOujTuLD1p4rbI+oyxnjhvdu+9W7K5w+yWwOIgbZSfIMk+/Crj0d4LhsRh0uEOWI7cXbohhuIVwBH2ikvRnB3rBKNZZrdzssSbOgOh2vmRtOnlXr3R3FYVycI10o3JerPoQ7qDHfHrT41KFOr1TK+oy4c/OPOvlyT3TtJNPVrotC8MwuHvW/iDk9jNeukT8IlXuEaloGm5+SPi3Q11uddgnKzqArd+vZP8p7tflRXRroze6395xZJcTkQsGYEgqXuMOzmykqqLKqGbVi0jTD4vG4W2bIsNdCSLbhSdOWgOoHKStWnHlXJfl4MWHI8Um8c/onfUu/r/ACH9DePviLRF2OtQkHSJGmsDSdYNPMYOw3kfsarfQfgN2yLly8MrPoqEqWAkszuVJUMxI7IJACLqSTVjxn/TbyP2NPBNRSl2Z/UShLLJ4+r0KuGrAWO6m6CknCLkwKeO1ciTJlqDFv2T4wKmttIoLijQAfX6U8noC7K5xLHmYHLy8PzpRfxmVSz7fc8h8/tU3ELkDz/Oq7xK4HchjFu3q/iT8IJ/IeNeevkzVWhlwu+9wm8wyzOUc47z9vKrPg20HvnVew93RZEEgGO4HYQPCKsHDzIHvu/rTs7wHJc9/KpQo3986hmtkOvvxpkKycJWpX38vHxrKe/pW/v7U4AZ6iuCffn4UTcX386Hc0rQyZAy+/Wl+NsyPfhR7H38qFxB09+NSkOnsply86XSNxrG0g90+Pcd6t/CsV8J9wZH9fSqzxBP4xXTtgxPes7a+Rjwp3wjEho0g8/U6/UmhEM0WK2upB07vp+dNbDyJ5EA/kaSg/CfQ/TwpphX7Pqfrr+daMb2ZZ9B4NZitKyGrUSMxQ+O/wCm3kfsanzVBjT2G8j9jSsIk4Se0tPxqKRcMtwVPlTu0dCKRDMks0v440J5A/amFoUt6QD+Ea6f9DOXZU8Valx3D9CKRW8F1t7URaRszf4mG5bv1AHktPyJnmfTuNBtYDDqhooHbI5yYj5TWKOjSbNdDds89h9BTjA/CPfKq3fcm4ipsWA+Uco8PcVZ7XZA8B+VN2GtBttffz8KIRffzpabjHYgD+/jQd+9cXUNp/amUqBxssKt7+VeL1WMLxZ+bT7HhTe3jMw9+PjRU0wOFBjsPfr4UDiMYqiSfela4rFQNarWMxGdgIJnYDfl8hSznxQ8IWMbvHVJyqCT/bxrPXsR2lEeG9Vu9x21ZbK1+wrcxmJPkSBAphg+Pq8agzsVMqd+Y/Okq+ynFeDTjtjsC4ASbZDiN4HxD1XMKm4a+Vlg6FvmDrPrvRI7Q12NKODfEybm0QPQA5eXdH1oJtAa0W4XtYpzgzoR4/lSEnQH9eY8u+rBwq32MxMzV8W5GWfQxFeFYrINayBioMaYRvIx8jRFD40dhvI/7TQYRRw9tV9Kdd/nSPhnxL6U7R+0R3UiGZugpZ0iuRb9aaUl4w5ZmH8o+prsmonR7KygMkDWdPvUPErhW0Rb+JjE+e/p9TRN05dtzPyg/pQb3M0zyI/In8qw3RpWwfh9wDEW7UajM/kIju72j0NWq5b09P1rnXRDiRuY66xM9orM7AaBfpXSragjl7mnqhnor/GuOiwhJmOX158hVbxPSS8Ss21VWXMGuZzImBFq3rr47SJirxe4MjHtDN4HaoH6PIYkSF2DAGNpjMNKeGn8kBvWhFw7DubSXGtqmYHtWzpzHatnv3kTT/h6EROs6gju1/WibfCwANNhHsbCpbyZQPffQpdncrVGnErM8t6TYrhkmCrG3zAMFttzM5fAbxVhvEEVhUBHv9K7VnJuJzq30PZLtuJa3baUQgd5aNdBOk77UzwHRNRdN0oqFjJCaD5ARVy6j3rWjLFGTcuzouugJ7AVYA2/pVUwNwfvF867219YJP0q24l9OXuKo3BmJv3TO+II5fhUfqalTsoui8Ycgr75E/lVh4Mf4Qqr4F5Ue+6rPwYQnrVcL+RmydDELNZr1erYjOeih8aOw3kfsanz0PjboCN5H7UGwi3heHmNSIimiW+23nSvht2APKmqNBPiaRDMly0m4imVmPfr+VO5ofFWgQZFNJWgIpmMt6+/1oSwktHj/wDX9aY4sSTQdhCLvvuXw8Kwvs0ro5b0LvsuIZiCJYz3b6/WuxYLEfX+tc74Dw0F76j/ALdxhvqMxJBjumrpw29EA7rofn502RfKy6S4pFiVh79+NSBvfy8KCtXffyqdb/v5VyZJoIBoO9qffjW9y/p78aW4rHKp7RAnvNFyOjHYxLdke/zqIXIqNMUuUa+9KWPxcFygDEjmAYnunvpW0MotjzrPfzqO5coMXiN/f1r1zECPfh41zbOUSPEt79iqlwe1F8j/APvebnyCj86sd+7mGlJuC2/4kwP+pe+oQ/lUot2UaqI+wAhV991WbhFzce/vVbwE5E97gHup/wAOaGHver4nvRlyDgGsg15azWwzmj2+6gseOwfI0cRUGLtypnuP2NKwiThrfD6U85A0l4WNV9Kdo3ZoILJ1OlDY94Rj4VOg0pfxq5CR3mmk6iBdlZxR0b0+pHhWl8a+ke/lUl46R3n7QaxuxHcZ+/61g8mk450j4pew2NuvZbLngkRIOxEg+Yqwfs26S3Lz3Uutmc9pfzH50p/aBgu0rxyE/NlP+0fOq70Z4n+74q1cOwYZv8p7J+9a+KlD7gUnGX2O/K5A296VgYk+/wC9T4YgqD4e+VSNZEbe9fCsdFuSIrV2T78f1r2Mwi3BDAHun341s9uAYFV/GdKriEgYdwRzbUfT9apXgMYuT+IYeFPsrQvl/WjrHD8g9+PhVafpFizshg7QB9pmg8S2JftXGKDxOvPkDQ414NHsyl20XS4sih0ta+Hvwqu8C4SzHO9y4QNlzED5VZ7FsD35Ur7IzjwdWR4pAFMUh6PHMxPIXH+2X/4/Sj+k3ERYsPcP4QT67Abd9JP2eEnChjuzsf8AdXJeRL1RbMDoi84/WKcYSdIEx/T9KRcOabfz7++aeYF9vf51THtkZjuTW6it0OlYNbaMxoajvHsnyP2NSkULik7B8tPkaVnCjhzbDvgU5s7VX+F3NV9KPxXGktjVh9KS67HHJaBVd45jpYAHb+lC3ekvWDs/Cdj3/wBKAbE5j9PtUcmVNUh4wa7N3bUDuUn5xH2rU3Yc+P6nx8K1zasfIfl3d9DXLnaXzg+qn84qCfkrRW+k2BziDsTcT5gMD9DXJsXaKMQdxv8AOu3cbsnK5G8q48wRP0n51y3phgcl3MNmHpyP1GvzrXhYk/qdF/Z70pF2wtt2/iIoBncjYGrqLwO3vfwr596PYkpdUqSCDGncQa6vwbpDmhX+Ll47+NSyLjIrGLlHkW0uJ9+FCYvCJcGo17+fLwqS1eBHvw8a3gaUtWBNx6K+3A2U/wANiPZ7q3s8EMy7Zu7Qx9asIUe/WvXAPfpR4uivvyAltRoPe1ZNyB7/AFqd4j34Un4jinMpaAZ42JgDeMxjQVN6FVyKV+1LjQbJh1O5zP5CQo9Tr6VZ+iFjq8LaAjv+c+Nco4nh74xn/wCSCLhaT3EaxlPNeVde4G38MLyVVHrEn71aS4xSEu7YZwkRa+Z5c9asPDTqPI0hwzaEeH5edOeGvAU9x/Wp41sXIWhBXiK1R52reK9AyGhqO8OyfI/Y1I1Q4n4T5H7GkYTj3/OF0qFXKpO8cvU7mlNxrtxu0WIncnTz7qCw/GHUaKo8QBPzrH/GXntMW9+VF4pU9FFJWXP96FtRGsjTyA5eZo/AMcmY6HePE7e/CgsC6XrSm2CDtDbiKbKmVQs+J9+lec+2jV4Nb2iAd5/WhsRsT4g/X9KKurJA971A50g8yfpHj40GvoBGX1j5H6feuedMsB2Ij4ZA8gOz9CBV5s3CDbM6MIPnAIO9KeleFkFo0gH5H9CflVYPYK8HMeDqc8e+dX7C2Sygjl+tVbC8KIcjz9QQTVz4UkKPfdRzO3ZfCnGJth+MXbW8kfWnWC6To27AeuvPlQD2ARFG2uh9qASmZxrPcddhEVni2NJxfY2HF0P4hHn4nxqG5xxJjOCe4GTy5DWicFwIQC6pm8AI3nu86ZNhlHIDTSB5eFWV0SuKYrSw9wakoDyEZvWZArHD+FdVIzFtSSTEnfePypncuwNKha5rQpA5MU9IejSYpACAHUzbfmp8e9TzH6Uk4DfYLcDCGVmUjuygA8qt93GR78qqHEsSBeu5fxICdtyDr/4ihIZK1Q1w17tDy/XwprZxhUaCfyqvYO9IVu9Z+5prZfU+ZpYuhZItXDeNoW6ssAxEwd/MeFOw1c5xGBF0KfxpqpG/KRNR4Lj2Owxhh+8WfHS4o12b8WnfWvHmT0zPLF5R0moMR8J9fsaB4Jx61ikzWm1HxI2jqe5l/Pajr69k+R+1WZE+ccHjbRAlGX/KQfvqKJTEW80DrD4FlH+0Gi/2UWQ3EbQYAjK+hgj4TyNXzoxh1OI4tKqQtw5ZUaaXdu6qz1oKYiw2MNq3MAAfCo5nYSTrvTjhWJ622H5kfrNDL0Hv37dhs9sLc7RkkRp2QdNSdoFG4PhRwts2nKllJzFdte0InwIrznjpcmaOSeiYN2vv79aCxB7SgdxP2qxYLh6vhHbPZDEghyR2B2CVY8midPEUpwvC84e611Et5zbVjqGI7PZjlKmPATSPHLQVNCa+Ysk81Mj56fYVlB1too2pAMHvUzlPoIq1cK4KbOLCPlYMpYcwRBGoPjQI4Cbl29dzpatrduAs5gaXGAA5RGUct4p1jkl9w81ZQLGFiAdwSp9CY+8U8wlmF9+FNG6F3GxVy0CgMC5JmCJAkQvf9qKPRa5btK7NbAJAaT8BMDtGIEGAe6hLHN+CqyxrsTZY9/1q28PcMoPKo+k3BraWrbqbSZUOYAgNcPYgoI7XP/UKOwnB2CqMyhsoOQntRpP109aKxyjKqJvJGUbNLlwcvyoZxrv71qZV5++XjXnT38/Gg99gISPX2ajurUr6e/60M7e/lSNjpAtzX35fpVX4zgit0vPZZf8AaCCPkasd2770pHhsSt/HWrLDMgYhhrBMSdtY228anbbpFFpWT4UQixyUfTSm1ttQeR/pW+HwFm4FNvNDBiqquhCr2subtasDE66ijrXBQugLNqQNBDZeuGVY3P8ACE/5qqoSZF5IgVske/AePhRAKn4qJOGCrOrAEg8iSLipKjTcGZ1GvfSzEYK4xJ6x7a9Y6x1c9kG6AJ1Ob+HmJggKwMaUfYlZ3uRIcfwkoettNkuLs67x3HvFPuj3Sc3ka3eGW6q6mDlbTdT3+FUi9xrI9yxfYrDsinnoSJOUkfI0NxJL9sIUdiBzB3E/etONNfFkp09iz9ktwLxK1mP4HA88prpnBuHPYbily6uVLjM6MSIKhbhJ321FcGwGJZGVkLKwMqV0II2II51a34/jsSvVXr1zqzuWyqpjXWApbXlrtWqa8kEdL4jhybfCVEwL1tj/AO1OfvnQ/Sq+f3i8o37H1RP60rHFWS0jtcZhaUdXroGIgZfH7QaAXHvduHOS7mAzHWXyHTbZQAKwzmpRo0Qi7stfBLbPw28EBZs/ZA3OU29R8iaxwvhZXC5yr3bhuFRbLvkQ5mUkop33nzA03pBZ4res20SzcdNMzxzkwdCNOfjRnBr15VK9bcAcszwxkliSe1uJ11BBpFKKqwuL3RdMQh/fbRj/ALTCeUztS2QcLf8A4RvRi7koCwP/AFpB7IJ0BDRHKlT427oTdeVkLrtpGmm+kSZNa37F/CO8XTN2bnZM6yJLBliZPdVvcT2T4FkwbscaM4VW/d/hVi2nWCJJVecjntVewpnhDd5ugnxJu2ySfE0jxfFLyXBdW64doDtMkrCGNRoAZIAgb99HYzh97D2rdtrs27gzhFJjs5WlpAMyV58q5ztOkPGFeR90owrEYZ8pKIhznkB/COvcIDfKn3Un97zQcvVATykM+k+orn1/it1kNtrrlIjLOkdxO5HhNSYPjt2Raa8+QiAuYA8tA3xAROxruaT6OeJ0P7dwGSNQWcjyLMRy2iK3Y+/n4VpbQQAuwGgG2gj7Vi4IqDu7GRpdFA4kmP70cdffl4UPiU0qUiyK1xvHdVbZuew8zpVY6MYYXr6K7EB2MmdToWgb6kiNjqdjR/TO720t+BY/UD86V8HwWYhZ3k7clDEj1A+tPBasds6MeG27dslCxIIGpXYtdEEAbjIP07i7vAlFwdpiAsAFl7Ik5SBl+FjOmmx1mBSXhNodXAg5cwMTPZB1AMfEA0eXjUqWwzFLkSxMZucBDqxO/bABP2NNr/iZ9/UNv4G0yue1KIM2qxqhcbDYFVE6aka8qr/Sjga2Ue8oaUvEDWVgteWQANCOrA+IntaxpJ64NkAIIkHQ7EbxmE6HfUdxpH0gtIpLv8RbU66yJJLeu57/ADiuJ76JyVeSq4nHnQgQT+Lc+hO1EcE49ctHKe3bO6nvPNTyNA4/DMjwRI5EbEcttP7VEjZSNJMj716XGMokLaHX7LuDJicaq3BmRFLkcjEAA+EnbwroPF+jyYjCm7fwwwrW8QqgooDNYNxEkxoZVifArp3Vzr9nHSBMFixcuz1bKVYgSRJUgxz1AmrJjOO8Nw9pxbZsU9y8ryVaUt51Z0DMBplDAc5blUpXZyOhcU4YiWyq4a2+GFvsdWoNwNyaSw7MRqJOlLFvYfC4TA3DYR2vvbRjABlwSztp2iDsDzIoDhfTnh2EN25bxTtbcA28KLbgIQNQuYQCx3kga86YPjMMcBw58UWVZS4hUSM6ozBWEElSJ2E6Cp0u2GxgnRxExGIdbSuERWs2/wAOYq8gDxZf/Kin4aC+HLW1RnkXFUQJCltPkfSl2G6U2b7YgksLNxRbVgpzQAwLZd9SzRpyGmtYscRw9q5ZFlSQmbPcKZWYEEAdoAnmZ27I35SbgPUjbifErJW/bNtVZSRayqSSQxXtEDSWH18JqbG4azaxNuLGYNbJy20WWaQASNJ0zbmocbxKwq3+qLPcvgiCpAWc0nMQBpmJ0MnTzqcdKLBxVtwSUNplzZW0Mq0QRJkd1dp9nb8AXE8Az8Outfs2rd5ScuRQIBKxsTyJGvnFVn9sfE3s2cDkYqWRwY3MLZqxf8RwqYO9aF24c5Zg5ttmdtGmInkFlonU7VTP2ycVt37eE6sk9WHzaMAMwtxBI1+E7d1UhVittHObnSK+f+7c1/xGs8E4iUxVm4xPZuKSSdYnX6TQfv7VgH3860cVVC8nZ9L4UaD33168tAdGcaLuGtP/ADIp+Y8qZk+/lXms0oFce/lQt4e/n40W7e9fCoLq+9fGosrE5v0wQ/vBPgAPrWcFZkW2EDXX7fX9aZdNcJ2kYc5B9NfzrPR7ELYvYdmYIrC4CToNbZyiRJHbKiYMU0Y3SGk9WGcGaLjLuCMw+g7qzxW3CloMoSDG41+L7GjMLjbTXbbF1YracEyxXPnvEZmgMwkrrHOnV98OWLEIVZ3zk5tibsEiIiDbjb9D7f3JOe+isYLH9ZbIDQw2bxO0jlVbx3ErkFLq54MSJB+cR9Ku+HxOFsqWsm2WAuRpckE22KyCZBzx8/I0l6U38KLNw2nVnzqFlnmBIIE6BMoSI/FPlWjHHZOUim4nFCMupGkbBlPhHLv8qT2nYsDqTI1PLXlXRuJvw24mUvaIRH6sC44PaIOYmZN34Tl1/EAvdz3DuARy1H3rdFpozsxw3ANdbKu4VmO+yjMdvKPMint7oHfmFZHYaMIcRpb2ZlAcTcUSpI9KX9HLdtro626bSR2ipgkSAVnlIk89tjpTnCYHCC7b6zFs1so2bKxUpABRVYhpliRED4Z2iubo6hff6FX1C6AlhagQRJuubYWToCrAAyRvTD/lviDi1auXCbSuEtqbkopKyuVeQyz9RUuO4XgiITHtAUTmJbO+ZgSFIGQQqECWPbH8poVcFhQczYq469Y6jMQJKrK3QQzHKTpMAyRtJIVu0ckXfBcNe3bVFGchSxPkzKY/mMiYHeKMw/DbgYTEzB1/FtGg3n76SKQcLxOFewAl4l+rBcHUhiASG02kv6jnvR6W7OYReOhYAZd4Ahj4Hl3c682UOP8AJrT/AHQZdwjFGIKyVOXU6jQaaUBirBtXFRt1Un1MKOU91acQW2othbmaTzAGhnWBsTA7J7/A0Jin7R0k5ln6Ry96Uj0hkE2T/FAO2UyORkk6eWnzpV0m4XntMp1jVDHI6x5iT6Hwre7iyt5o8cp/yjy7hWeJ8RyMD8Vu4AY5g6ajTujTSrQtPQkjmL2iCRt7Fa5Pfzqx8b4OrTcsw3eB/by0pC1sgwZH969CMuSsyuNaOyfszxWbBWv8Mr8mMfQiri2o9+Fc/wD2TPOGYfy3D9VQ10Abe/18Kw5FUmaU9EMe/YqNh7+dEqnf738a0dPL361BxKIq3TCzNoNGzifI6Hl4ilfBHQMouMqwlwqzfD2rb2xJjQZihnlVp4zhessuvONPMQR9a55grilmRzEhmQzGuUkLJ5MQBHeaEbT0M6cdl9vWLLFryhCHZjmOYCB1wUAaSGIWAIAiTMxRtrFWlfKuTKc8sS0AE3hbB9Oq15VSuH2LctdzxlzA5hDERNvwkwZA2lakt8WTUtcAzFtcwKrtGaBOTWCeW/KDd/ZEK+4bx44ZWt5YzBTJUmfhtjtrOksXAHhtAk884vxHM7KplcxNMOOYuUzC5LSVKyCQCJRgfxCAw8JHfQn/AAa2C3bYgNcAIZIKrohieZjTmDMjnqxRr5MnN+EJdTUuGs9oacxv5ivFKJwnxDzH3rTRMk4LdtK03kLrBAA79NdxOk8+Y7opuvFcCB/+q0wN2J1h/wDGJ1Ka88p0FK8CFtqTcXMCHC8xmAEa+ZGtSjEWSkZYcZ4gHLLCVmf5CMviCDrGqAC14ngQ6H91cqufMC3xTGQHtctTOm4EGJOp4vgVEDCsezBLEFtHRp+LcqrjSIzRruYhicNKjJKkQxCww7bkOusSFydkmCJGm4Cvm0USNHDHOcpIZSAZjvU5ljmI7teOosHA+kmFD5Rh8hfOAR8IkjIWlySQBruJOmkgvMRfMsQIJIGwECFCzB58zXPeI4i0YNpSpDuT5EqbYHl2vege8G6QZ0ysJI0M92gny0PlPdWbPB/1Ivjkloa4jHEAxEjn6az471tjb8IzTMxlPhEd+41+lQriUbnI7+ca6Ec/P70HjEBWFYRrGvz8prNFKy0tgw4v/FP8rKWHhIg/atekGNP7vZKnlBHyGvypRdUp2dJXmDy7vnrWuMxU21TeNfyrWse00Q56aYFZxLKZUkH+/Las4jElt/e1Re/qawff0rRRGzpf7Hbul9e4qfnI/KumGuS/siu/x7y96A/Jv611q4ug999Ycy+Zog9GwHv51rc8KE/eWzfD3EZtDuRoACde49xqe/iUQwxgnYQfyHh9u+puLQ9g90+/ZrmV3gvX4p8OrQ6FynKQAWVTrsdNa6Nc4hb3zaeR3+Vc+6W4W0vEFuXXu27bWzLW5DZhouoE6yoPyNdiXy2dKXxNuIdFcb1euU6kZQwn/C2aYkkgAf4htSSx0ZxTh7aqpKuVaHWJhWOUzqIZB5uPGmI4rh261DiMTkgdSWZyxOS6GUkD4S2U6jl5zJw0YPKofFYgXLio109Y4GfLNyXy92ZNZPKdTW5JJdGdtvyLk/Z7iyYKqIG+dDsDA0MzsPUcqixfRG/ZQuwWFALZWUxLtbG2+qzpOhFOMfjMMbTi1icSHIlVzPlLjbddoLbnnOlKuOcULXT1Lv1bIJGe6QSVOeRc13L/AFPOqJtiiPLRGFGorS3aPv50XZtwRNUQAUqRbUaxLGP9P6VrYwrOwC869XqQ4wLVeNmfz9+tYr1ENEN+0T+HQzHzE860RipkaH+9er1BnUbXMY/fHPT02qF7r959T4+der1LxRxGlwzPOpBXq9RAzPv615l029x4V6vUUC9lr/Ze0Y6Bztv91NdixBIUa+9a9XqwZ5VMvDojS12gw31mfQd41/WpbtqdY15THgd/MD5VivVNPl2P5F+MyopZgAoEnQbQQdB4aVyjpfxs4liyDKq/DtO5k+epr1erV6eC7EyPVFchwJ5R4ba1nrm7/Pbuj7aV6vVpRBEy4lgd/H1qQXW76xXqahqJrbtO/wBqKtgyPT716vU6WgM//9k="/>
          <p:cNvSpPr>
            <a:spLocks noChangeAspect="1" noChangeArrowheads="1"/>
          </p:cNvSpPr>
          <p:nvPr/>
        </p:nvSpPr>
        <p:spPr bwMode="auto">
          <a:xfrm>
            <a:off x="41275" y="-1209675"/>
            <a:ext cx="18288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66573" name="Picture 18" descr="http://t1.gstatic.com/images?q=tbn:ANd9GcRL_kSaYjLcd83_78P8EICUW1bpMwgL5iQZ36OBmNa-O-ynf2ZW6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2781300"/>
            <a:ext cx="17907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2 Rectángulo"/>
          <p:cNvSpPr>
            <a:spLocks noChangeArrowheads="1"/>
          </p:cNvSpPr>
          <p:nvPr/>
        </p:nvSpPr>
        <p:spPr bwMode="auto">
          <a:xfrm>
            <a:off x="3708400" y="1196975"/>
            <a:ext cx="50403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b="1"/>
              <a:t> Al comenzar el viaje, Willy le paso a Rosy otro cartón plastificado, “Estas son las estaciones de radio que tengo y la lista de canciones que tocan, si  quiere escuchar la radio” </a:t>
            </a:r>
            <a:br>
              <a:rPr lang="es-MX" sz="2000" b="1"/>
            </a:br>
            <a:r>
              <a:rPr lang="es-MX" sz="2000" b="1"/>
              <a:t> Y como si esto no fuera demasiado, Willy le dijo que tenia el aire acondicionado prendido y preguntó si la temperatura estaba bien para él. Luego le avisó cual seria la mejor ruta a su destino a esta hora del día. También le hizo conocer que estaría contento de conversar con él o, si prefería lo dejaría solo en sus meditaciones. ... </a:t>
            </a:r>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7589" name="AutoShape 2" descr="data:image/jpeg;base64,/9j/4AAQSkZJRgABAQAAAQABAAD/2wCEAAkGBhQSEBUUExQVFRQUGBgWGBgVGBYYFRcXFRcVFxcUFhUXHCYeFxokGRYXHy8gJCcpLCwsFx4xNTAqNSYsLCkBCQoKDgwOFA8PFykcFBwpKSkpKSkpKSkpKSkpKSkpKSkpKSkpKSkpKSkpKSwpKTUsKSkpLCkpKSwsKSksKSwsKf/AABEIAMIBAwMBIgACEQEDEQH/xAAbAAACAwEBAQAAAAAAAAAAAAAEBQIDBgABB//EAEIQAAIAAwQGBwUGBQQCAwAAAAECAAMRBBIhMQVBUWFxgQYTIpGhscEUMkJS0SNicoLh8BUWQ5KyM6LC8SRTNHPi/8QAGAEBAQEBAQAAAAAAAAAAAAAAAAECAwT/xAAeEQEBAQACAwEBAQAAAAAAAAAAARESMQIhQSJhUf/aAAwDAQACEQMRAD8Ax6TKAEUps1jb4+kaTQWnLuByOcZi1yShIGXvLryzB24eQjyz2movDIZ7ifSCN9b7GCOsl5QdYrUlpkmRO5HWrDIiM/0f03TstipwIhhb7MZTB0904xLNCPSFheTMKPmO4jUw3GBiY2Fski1yAR/qoMN+1TGQZKRrxus2I1ic1ay24eWMQIi+StVMaTEbI15KbMIQ6RWbLY0lIy6mC1POpzhtIBFCIJNqbWq+MXZZ7TLLsZVp8z5c/lRB5jjHqvNIPvg6shh+WNG+Ope6POqP/QEZyNe2d9inPhQnix790XyOjU4mppuzzh3eI+KncIrM371fzV8ov5nw/RZ/KEw+86jlF1n6O9Wa9aPDXBVNxPJvpHhlH5T3D1MNn+Jl/wBWmyqQA88kLgBqAzoMMBHvUyBmznv/AEikyWOrvMR9lbaPEw5fw4/1eWs4/pk8aesctqlrlKHOn0ij2Q/N3D6xIWLaW8vSLypxgj+LHUiiINpV/ujkIh7EuvxJ+sWS7MmpV7qw5VMik6SJ+Pup6RITydbngGMMEk3dQEF2K6ZipdMxnFVAYBaVNS7CpUC6TSleGtqYS3W+RudB5mPCGHw54YkelY2XtFimL1dLjmlJirMuA7w00sRvK8oSadsPUzHSt4Iwo1KVGBBpsoYulmFiq/3RzJ+kWKjbRyH1MTAi1YrnpjotsDB8LNGnHvhmDCJ5dola4bcO+E3R5vsrutSV/tJHoIdGEui+zOnrsmE/3gNC/FnVMzHR0dFZ9gumdokzHlPLINRdbAjEknGueZ7oydnstwGuTCo8Y1fTCwpLmSlQU+M4n4cMjWmR1nlkM5NlVC7l8yY4PYhItF1sDhG20JpITE6tteXGPnoN0Y5MTjspDXRttKNQ4QRrpTmRNpqrFXSGwivWrk3vcdvOCyRaJN4e8ue8RCwTr6GW0P6fxm2WL7EMxHWqz3WKnVHljPajbLpdmJrjTE6t52xYtk3k8gPIQQo7T8j3j9IjZXaa1EXUTVjQUHKMqoayChxbvP1j2TZlZVN0YgZ46t8TJdXuuoGJGG0V+hiKTLsvDNWYdxJHhSALs2jVLEKikrS8eyqrXK87UAO6sHvoIFCwIwpirB1x20OHOnOALJIMyzSQMAxmuaHNw5XtbwoXkd8XaImPJnhAezMIlspxDBiBQiFWeuy6dLunGBrVa5aCprjhrz5QTP8AemJW8JbsoO0AkV8K84U6bQ9SSMCCD6esERbTA+FGP5W9YDmdIdinwEE+yS3oEqCKVxBJV0YntEkNjd1ClacEVvlUmvxrzNCfExnWsMJmlJtAbtA2VTnFFp0hNVirUBBoRn6xPRclTQzC5CHsoqlt9ccAu6PLZYps2YzCW1GOvA5Uqd+EX2npB7YwpV2rQHshQO0AczXbBmgbWTaVFWoQR2jXGmGoQTZbE/VMhQVZQCezUXa0INcMDTKCJWjAry2RFS4ak3nYthSmOAi8anKGtrXAxR0CW/aJiFgpeVMAJoBewahJyqARBEydeGVIR23RTXiya9WscIrPo7tEtUfA/vZF+n7Sj9WFIJWSA5GNW7TZjMgMoJ2g7Iy8sz64u2VNdQMqVOWENLHIurTlFS4ksWrFMj3Rw8ouEbcqKsZxHH9+UMVaFdnND3fvxhiDjCJ5fFphNL7Ntmj5klt3VWGxMKLThbEPzSmH9rA+Rh5dL4dmd6PYhejoHtmbQ5eYaGq/6abwPeamrDDnuim2TqMRsAghRcF5qA0oBqA1KIHkWcu14jXgNZO2OMj1ImyXlua6eP7MAWWpqCe0uW8cd0aW3KLNLKtjPcUu65SnW2xzqGqtTqhKtkIUvTLPhGmTno1psynAbI4co0OkJPVzA6+62IjDAiuGWYjYaDtXXSTKb3lBZN9M17ohXulpV5Q45wolGjCHUh6qVMJZ63WpsiwMSPtPxL4gj0JgnRltaSAOqDFb1CWABBJIqKVyNOUD1/0zvp3gj1gwkDMgcTSIKbbapk0i8iKKg4EscBSmIAgEWe91ijPBhzFP+MGtak+Ze+KwKTR95D/tII/yMRSmxaUezdaoQMJgyatUINbybDhSsCz9LTHaovLsJIJxGoAYHfDjSzhQt5A1+tDwNNWOcLZFrVTUIBvOo/mgDdGWIrL7WbeWqPZ1gLAjCn7Me2aXaJwJlgkDOgyByNaxC1aLnqyh2Ivbxv2ZZGNRMQ/hIGZHOp8zEpdlkgi8yqNZw9Im/R4XCTNUkarzGtddYho3RckiswgYA8cqjI40hqYKWfYlHamuzbFApuxOOzVHg0xZBlJmvzIB7hC5VlK+JFMDTLInDVti/SVpksfskNNynMsTqrgAQBUnKNamK5ulKsSsogagSMBziCWmY2CoK8ST3AQSukiJXViUdfaai4MVJAvUzKjbHlitM1DVCiV13gddfhDEQMDPMmg0NAeB57Noi+2WKfLpfF2oqARmOZMTnKWa800V+6rNs+a7sjyYiEdqZNPAInmWiIW+2TB8VOAoe8Q4sU4PYzUVmJOoWxLFWQkCp1Ar4wHfs65qT+KZ6IqxXM0rJWoW6ozIUsakVoSWJOs66QKnK17ifMn1i0QobT0tS1KnGvgIofpRsTvMa1i+NaOX+/CD2mgZxipfSeZU0AGBHfFVo0rNmZk8onJeDWWrpBLTXU7oz1v6RFpqOopcDDHWGoPSA5Gi5j5L3wZZuj1SQxxGB7qwu1ZJEG6Sza6o6GA6NJvjouU3xXHRQRQ85woORbFjTO4oz8t8eDTF2os6FT/7HoX/ACjJOOJhxb9Fic98tjRVAOQCigAGrWeJgc6LZcgDw/WHGt8p8KrJowsbzEnWScSSdp1w5WSoUrqIxgKfNmKadW+OVBUcKjCKlnTL127Rq0oxpQjOtcBGcpsKJSEFkP8ATaldxy8ob6KnGW6sMwQYpmWErMYkglqVKkFcNlIMs8iJjWnlsUCYHX3ZgDDdXMcjUQp0tLxBhsi3rPvlmvJv1hfpRayydgr3QZ6ryS1ZBIzXHux9ILNkWZOUMcChIrtVl9G8IS6H0xKCurtQEYZmvdF38w2Yy1WZ2iAMCtaEYVxiVWjtUixKB2kU66so9eEKUbCUwxFacmDKP+MK/wCaLMvuyzyAED2zpmGFFl0xUgk61YH0iK0OkpBZFoASpNKmh7V0gjEZFW1/EM4VnRzthQDGtcfOhhfN6ZzDkqiBJnSmefiA4AQNaSzSJyi6CANwrqA2jZsj17Kx95zhsKjdrB2xkJumpxzmN3wM9rY5sTzMBsJktBnM72PoRAjTbOvxA+PnWMsWJ2mPRLJ1GKjSHTElfdryw8opndIkPwk8cfOEq2Njqi1dGMYAtukR1KBFL6dmHYIiNEHbFg0NtgBX0rMPxGKGtTHMmGPsEsZsveImJEoa+4E+kXApvE7Y9WUx1GG4MsZAnkB5mLVnjUnefoIuJpIuj3MXJoZjDgTzsUd59YuS0nWAeFR9YvFnkBsPR6pxOEPLNotEwAEe2OYDiOe6L7baQhxO/fG5HO22iZcsQM6XZw2Onip+jQsnaebJez4mF7W1nmAlicDmeES30vj4tQZq7R3iOjMmbHROVXibppUfMV/EDTvH0gmXa2IqpDD7pB8M4paw7oGmaMxqMDtGEZ5104weNJkRRaLdXXA5aaM6TBscVPJs/GOkqkw0FUb5WyP4TF51OEWS3rBtnECy7KVNDDKz2eJrRjo5Kq67VPhjC6cOyd0PdGSaHHWKQptSUZhEiV88nSGV2FDgT+kVGysTkY0E8UncYLWzRFjLro5zqi0aJaHNptaqSFWpG+gHPWf3WBzbHOVBwUf8qwUGuiDrMWroM74uabM+duRp5Uis2R21M3ItAd/C0X3io4sPKsd1MofEOQJ8hFsvQs05S27qecX/AMvzdYA4kekAH1ssamPIDzMd7aNSd5+ggl9EhffmIOf/AFFD9Quc0Hh+kBW1ubUqjkT6xA219vcAPSONukZC+3AGJrPqOzZ3PEUiooM9zmzd5jzqydVYJEuecpKr+IiJfw60HN0XgCfSGopWSdkWLIO4cYsGhHPvTm/KKesFWToeZlbqzplMyKkDiQKCLoAoozdRzjz22UM3rwhg3R+VLYq0ujKSCGqSCMwQTFi2SWuSoOQENQt/jErUGPIwdYLXLme7qzBzixbUlaBhU4UB+kTsNgXr8BQsrZbR+x3Q2pi1TQgjDGh4HDzIMB6cf7Tiogqf7h4V7sYX9Im7Y4RpmFzTIjKftHh6/pA8yZHSnzjLpg+/HQH1seQTH0z2SO9ghuJC7RBMuzrtEYdGcbRkBWvQt4bDqO+Np7PL+YRYlkla2EEYrR32gKt76YHeNsNrNYxHmkZMuVbZZVgVmCjU3gjzA74ZS5WMUWSJdIR6XSkw740iGM/p9aTOUJ2nl0w+lnuzVP7zjRTrDVJYVu1OZUBplexLclBPKM1p7McTGo0LPDLZCRWk27wJVgD6c4UnQ+X0Is4wq5ptankIU6Vn2Ozv1ayzMm/KtWI3EnIxtrUt1SRqBPMA0jEdHLKFlNMb33ZyzHPBiKV5E84KFTSU+v2djC/jKjwwixplvfXJljdUn1g06ZQ+6Hb8KHzNI6Xa5r/6dnmNqxoPKsAuOibS+D2o46kWndiI8HRG970ye/PDfkIYybbORrwUIyH8RBGO6IT+mFqfAzWAOpbqjbksAC3ROSho0tq59stXjSLE0XJXKWg/KPWKZ1qmviS53m8fHCKeqbX6fUwQeGQawBup5Qe02xLnMnP+BAvixhEtlO3z9AI4WLb5D1JgLbRb0vG7W7U0rStNVd8Dm3bF8/pFnsv7rTyEd7MN3n5xRQ1qbYB3epiSW+cFKq7BTiQpNDTIkKKGLhKA/SkcRBA0xcAzljkWFTXEY+JEXaOmyA4MyQ7pjgooSaGnabfQx409RmQOYiiZpWWPjHLGAmk164S7orrI9IYWJ/8AyEOose41MJjpuXqvHlDKztR0P3lPfl5wHWgdlhuI8DCzpE2KHasNbcKTHH3m8zCTTp+zlfhHksaZhOzx6rYRUxjr0ZaW346Kr0dAaf8AnN90SHTZ4yBm7mjsflaMtNj/ADu2zxjj02b9mMdcb5WiXUvnd7z+sMGmXpE0yarHJKxp9G9JiaVj5qLW60qoA3Q60dbcQQcDBX1iy6QDAYwu6SYPy9IA0LPJK8oM6UvSYdwipemE062XEw20DbitkZgaGU6v+UMCw/trCTTLYjiYZdERfE2X86MO8GKk6fVZqg111HnGG0WnYmp8sxh/cFPmTGp6P2gvZpTnGsta8aAHHiDGeRLlrtCbSrj/AHj1EZi1RYZlqloEXqQAAKkXmNBd2bNUVrZJ+NZ92udxaeZinSnShZTlAjOwzpgO+FU3pdNPuylHEk/SKHsmxXa1dmriSaR6ZA39/wBIys3pHaD8SrwA9YGW1T5jXetNTXNgowFcyQIg17y1GYHP9YGm26WubqOY9IykixmYCS7YVzDNU3SRlvFK6qxK06PQBgK1BFC5VQRsoaYjHd61D6bp+SPjrwBgOZ0ml6gx7hCD2f7656qticPhB84nM0cVBLCZQYn7O6AMBmxHzLq1iLgZTOlGxO8/pAszpFMOQUcq+cdZNCmYFKoaMCwLOMQrKpN1FLZsPPKAZ0y4xXq0BUlTW82KmhzNPCGBl1loYKxcKrEAGoUY7Tq/SBLUkwPdqXwBqpLDEboaWGyEykerdoD3QiLi7oVDBSai7epsJ4xELJE11dwwBFBMmNdpeW9QpQFrpbmIuJpYtjbWtPxEL/kRBEqSB8Usc6/4gxfpISWVBIWpB7V1WrS6uZK/MDtzz1QIlif5SPxUX/KkMNFzmFzOp3A+ZhsJnZlN91P9pp6QkaWQpqVw1AgnwrDOS9ZCblYdzExCD9KP9s28g94B9YRabP2Mo7qd2HpDfS5+1rtVfL9ITaa/+PL/ABN/k30i/D6SXo8vRAtHlYy0nejohQ7DHQDy/FTPFwsLHWP7o9XRlfiH90VA1+PGfDlDKRoItXtLhj7wry2wPa9CTpcsTWQ9USVDihWo1EjI8YKBUAihjtGggldQPnX6RCW2EE6MFebV7sPOIN/0Tl1ZOMWdJrRWY0EdFJNMflUnwhHpufVjxi/UvTM6TerCDuiU+7aF3wrtrVYxLRU+7NU7CIix9V6KzKSXln+lNmIOBa+PBoU6SNLf/wDZLI5i6f8AiYJ0PaLtonr84lzRzUqT3qIC6QtSfIf713+7D/lBaRaYsw9oNa9qlKAEkniYHfR9CAVu1xF9wozA1A0zEH6bl1mKagYZmuo7oEkaJMypDVC50G4n4iNQMGQMtAZgUKgBNL1GbmKnGOtKlVvISBWmMtZeqoOGeR8IvnSURqdokUxDADIHCgJ17YrtMwBiLqmhzYs1d/vU8IKF0itLhDEhkBIL3iGqQQdmQNDti3RlpVABcDUmI2EtWYp2r63qVGN0jhEGtJ+G6Pwqo8QKxTMLtmzHiTCIbvpxlpdk3RmesIUk3ZdCTUXiGQmtKmuqFU62/ZGUOrWWTeozmYwagAYMgzFOGJrEE0Q7ZKe4xb/AyPeNOJAjXtPSn+JEKimaSJfugSkIGF3N6Vw2iA5zoWLEO5YkklgKk4kkBdu+G6aEU66/hDN5RemiB8rHkB5mAQiaNUted5j4mnhExMmfCAv4VUeIFY0C2EDUo4t6AQZI0eCK9ZIQDDtFQe4tePIQGaVZpUgljUihqcKVqKb6+EH2IzUUqoFCa1Ix1a+UXzbTLFe2TTYQAcdVAI9s1qlXu0kx1+7UmurFqiGgM2I0xKju+sGKAJQUY0vY7S0Tnz6t9lJKL98qTXbUAeURANO1mc+ZMNEtIzKlDtQesKtMN/467nPm31g62P2JR+7TyhfpHGR+c+n1gfSPrNw/fGPCx3xZSOjDSq7HRZHQGhlISQtKMTdocMa0pjrrhF72RxM6sgX6gUBUjEAjEYZGsLjPJqSSSTWtcanMxO0aRaYxZyCaAVFB7ooCaZnfBR9sskySVvil4XhQqQRtBUmITZMwyXYMRKAUsoYgE3+zhlr2QumWwa3qcsTXDYId6GpP0fbUB+0ldVOA1siFlcDgGrGfJvwkt9s8km+rdWrVQFipIJuj4lyr5w10PZjVVI90U55nxJhTo6Y3WgqbtAandTEc8BGr6P2WrV2xvxjFsa6xfZ2Z2+bD1jGaSnVJjX9IJvVylQahU84wGkrRgYrNLJr1JiEmZQgx4xiAjLT6Lo60fbSH+eU6c1ow8jHdKm+zDa0YN608IV6On1s8l/8A1zFrwYFT5+EHaaN6U4io80lZr47NKjKuWMKksLHDrVFcwtW8FBhjZ2vyF2sgHO7TzjktdpoKKi5ZkeQrBAQ0JXPrG4Ld8XIiaaIUGlzKh7b7a/KDsgy12q0zBR5ygVrdSWqjwpATWDWzueYHkIug6RodSK3rOgyqzLX/AHuCe6AZ1slL/UJ/DdXyER9hlj4a8ST5mI9bLX5B3ekBZJ0jJJFZcyYNxYnkTUeEdaLdU/Y2cyxT4mQk76gLTugd9JptrwrHntLH3ZbnlQeMB6J0461Ge058oun2y0Otx57FcOyBRcMsMj3RSkqcfgVfxN9InMsEwe86LwFfOAH9kGtmPP6Rxs6D4RzqfODrN0dZ0L9YbgrVryquGeZga12aVKcqTeI2MSNWym3wgmqlZQcKDh+kSnzrgJYGowocDXZjlHtptUhAt0KWI7WANMiMedM9RygLSVldEUMKGivQEHssKjLcRhqgCrDIeb2nmGWpyCpeJpsXDDeTDC1aMaWqtfWYjVuutRiKVV0OKMKjDEGtQTErJpjrrKipdLSkCFOyGoGZr6/MO1jrwisTx1IVgesv3iai6FCkBfxVJMX4pTbG7Ccx3UgO1msj8/osGaUklJcqvxAsOBxBgC0H7A729FiJ9LI8jwvETNERpIx0Ve0COgCZlnumhFDziFwbI2GkNFq2BHOEFq0M6nsi8N2fdEC8KNgg3Q1saVaJbK13tKpO1XIDAjWKGBvZ2rS61eBgmTo1jQtgM6az9IWb6WWy7Di1kNMKhFWjXQEFFoN2815UjZ9GbAMCclFTyjL6Jshd7xjbTpgkWfYzeUak4xLdus/0lt952jF2+dU0htpO1VJMZ15lSTtiVIkTESY8JjqxFanoy4aS6HLA8ACDXuhlNm3lO8eYhD0Wm0mEHIinhBtkn9gA5rVTxUlfSKDNDTh1I+6WHDEnyMV2GRNtrOysySEIHYFWYmtBSoqTQnYADAWi3/1k+9Xkwp6Qf0X0qJCGXW7NVmNGwVwQoBB24HlAXTtEGUjPLmOwlAGZLm0vXCQt+WwJBoSKjDnEZQEyYJIwZsQwOeIAXGgzOZ2QwtdvFo65phCsyBFRe1QX1LM5GAF0EAZmo2VhNarOrbQcKEGlBXEU11ioaTOjUtTSbMUEYm+4G35eGVYDkNYkLh2HZYhSql7w2gnIcYXGwpsJ4knyoI4WZPlHdE1Rtt07Z7hWQkwtqN0BcCNS45V74Cl6bmAMOrBJFAWwu7xiI5mA2DjFDW5doPCp8oI8WZOJzp3xZaeumGsyYTq5bIgLXsVjyp50jxprnJacT9BFEPZNrE8472dQMvXzjx1fWyj97zFLU1ueWHkIAkADVEHtK62HfAjOmwnjj5xD2oDJQIA6TNlg1u3j+GvmKQdZnDt2zcl/ESRWmwAZcfCEPtbHLwES6uY2Yam04DxgGXSfTItE6qC7LRQqDcNdNX0AhfpKWQiSq0ObbicachQcjEpVENfefUBkDt3nw4xJ7LfQn+oMc89ojNuLidi0GtO1jXWYU6Q0b1bZYGNBo+01THMYHbwiekLKHQ7YxKuMlSOibKQaR0bH1CbIrC+02SmUPHlwNMlRUZ10PfEZVjqYcPZhF1ksdTlGpEGdH9HitTkuJgHpNpW8xpkMocaUtIkSbg95sW+kYK3Wm8eMTsLNJWnVt8oArHTXqSTHgMZVOsdHgiUAdoi0XZgMNJjUmONRN8cH/WsIJbUNYddYJqAg9tcMciPlMUTs6nrL650oRtEEzbVLPvKTxQt6QsE0qcaqRqOBi/8AiZAzXiQIqDRbzSiy2oMh2VHdX0iLPNPwAcSx9BAI0jMORY/g/wDyI72aa2JVvzED/IxFEG9rmKOF39Yqa5rdm7/0EUtZiM2QcyfIRFurGcwngoHmTFRaGljJa8afrEWtY1ADvgZ7dJGon8Tei0iv+LD4JY5LXxNYgK9sY+74DHwjxlmnU3PDzgdtIzjqI4mnhA7zJhzYCKDms7a2Qc6+QiBloM37h9TFWjrJ1jMHYnskjVWmfhWLbTo5QDh3wFT2mSusni30EVNpmWMkXur5wsaziseiSNkZ1cGt0gb4RThh5RfZy0zEmkLwBqhro33TEtXFqSQvHXE1ehrFlNsVzBjGFTlzwkyp91/epqPzcIaEaudYSTcj3wXo62dmh1YA7Nx3RBCdowFiY6G+G2kdDajVuIGmGJvMiu7WPRiILLqYbSEWShds9Q9Y8sNkABZvdEZ7pFpu8aDIZCFqFum9Jl2JjPtMqw4jzEStVoxgVGxrsx7sYxWbQk4do8TEQYqmzmJJu5mvfHkl6mh7MGxKvHt6L5Gjwxxfw/WGVl6NqxxduQEAoEyJS5xGUaeX0SlbXPNR6RmbXZAsxlxwJGcAUNNEDGh3GhHcYidPfKq/lVa+AimVZk+UecFJQZRUVtpWc3zczQRWxnHMgeMFViJgoQ2UnNzyj1bEuup4kwRHkBFZKjJR3RapiEegwRN2gZ4uYwOxgojRsy7OQnImh4Nh6xpbRocNJBB7Zqca3aBmUigUmuEZEGmOzGNXbNJt1QVcKgNeBINDVqYHaxgvr6TTOi56ut4X61pUXLpYrsrXAb8aU1xGydGszNbsinuE1BZqVIZakUrkMYv/AJnrNAaWqqWF5gz1AvXiwxwIJJgrSPSNFF5CJjCgUX3alGLXmYgYDDCMOn5Jj0cm7UI1mpFNhIYA04A4wZYtDzEOaEa8SKbCQwBpXDCsC2LpI8tApUOQahmZq+8GAOOOI9IImdMHY4y0OFPeetK3s64GowOrKF1PyaDQrsKgpvNT5Xa+EeNoJ6VBSm2p18RjiNUJrT0omMQV7NGDHtOxa7Wikk+7icInK6XzBMvUF2gFy81BdxBBrg1a474mVfyZfwKZXNaZE1NAdlKXq8oV6U0c8ihJF16jCuqlQagbRDA9MrwNVAJBxvOWBIK1qTjgcoVWq2BxixOy8STyrCal4/BFltrXBivMYx7CXrSMo6HFjX1URcuqOjo71BemmpJWmGEfPLecTHR0YKUz84hYsm5+Uex0ZZ8e6HPpAs3314x0dFbM7NnGisJ7XJfKOjooeSsjGI03/rvx9BHR0RFEmLljo6KJx4Y8joDwR0dHQHkeCOjoD18oHeOjoDoe/wBCX+ER0dFiVmrX75iuOjolX4jHpjo6Ir0RBs46OgOESBjyOgLI6Ojog//Z"/>
          <p:cNvSpPr>
            <a:spLocks noChangeAspect="1" noChangeArrowheads="1"/>
          </p:cNvSpPr>
          <p:nvPr/>
        </p:nvSpPr>
        <p:spPr bwMode="auto">
          <a:xfrm>
            <a:off x="41275"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67590" name="Picture 3" descr="C:\Users\Public\Pictures\Sample Pictures\radi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341438"/>
            <a:ext cx="3074987"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2 Rectángulo"/>
          <p:cNvSpPr>
            <a:spLocks noChangeArrowheads="1"/>
          </p:cNvSpPr>
          <p:nvPr/>
        </p:nvSpPr>
        <p:spPr bwMode="auto">
          <a:xfrm>
            <a:off x="3708400" y="1196975"/>
            <a:ext cx="5040313"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b="1"/>
              <a:t> “Dime Willy, -le pregunto asombrado Rosy- siempre has atendido a tus clientes así?”</a:t>
            </a:r>
          </a:p>
          <a:p>
            <a:r>
              <a:rPr lang="es-MX" sz="2000" b="1"/>
              <a:t>Willy sonrió a través del espejo retrovisor. “No, no siempre. De hecho solamente los dos últimos dos años. Mis primero cinco años manejando los gaste la mayor parte del tiempo quejándome igual que el resto de los taxistas. Un día escuche en la radio acerca del Dr. Dyer un “Gurú” del desarrollo personal. El acababa de escribir un libro llamado “Tú lo obtendrás cuando creas en ello”. Dyer decía que si tu te levantas en la mañana esperando tener un mal día, seguro que lo tendrás, muy rara vez no se te cumplirá. El decía: Deja de quejarte. Se diferente de tu competencia. No seas un pato. Se un águila. Los patos solo hacen ruido y se quejan, las águilas se elevan por encima del grupo”. </a:t>
            </a:r>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8613" name="AutoShape 2" descr="data:image/jpeg;base64,/9j/4AAQSkZJRgABAQAAAQABAAD/2wCEAAkGBhQSERUSExQVFBUUGBYXFxcXFxQUFhQUFRQXFBUVFBQXHCYeFxkkGRUUHy8gIycpLCwsFR4xNTAqNSYsLCkBCQoKDgwOGg8PGCkcHxwpKSkpKSwsKSkpKSkpKSwpKSkpKSkpLCkpKSkpKSkpLCkpKSwpKSksKSwpLCksKSksLP/AABEIAM0A9gMBIgACEQEDEQH/xAAbAAABBQEBAAAAAAAAAAAAAAAFAAIDBAYHAf/EAEAQAAEDAgMFBQUHAgUEAwAAAAEAAhEDIQQSMQVBUWFxBhMigaEykbHB0QcjQlJi4fAUgjNyorLxFSSSwhZDU//EABoBAAMBAQEBAAAAAAAAAAAAAAABAgMEBQb/xAAhEQACAgMBAQADAQEAAAAAAAAAAQIRAxIhEzEiQVFxBP/aAAwDAQACEQMRAD8ACVfaPU/FNTqvtHqfimr7FHwb+iSSSTASSSSAEkkkgBJJJIASSSSAEkkkgBJJJIASSSSAEkkkgBJJJIASSSSAEkkkgBJJJIASSSSAEkkkgB1X2j1PxTU6r7R6n4pqSB/RJJJJgJJJJACSSSQAkklaZTaGgkfHikBVSVo0GuEt+fzTMLSBmRwRYECSsPLIMa+ae2m1rQSJmOeqLAqJKSuBPh/nRSYagCCSJ4fNFgV0lJXpw7luUtCk3LJHHju6IsCskrNaiMuZvz4xvTmU25QSPj8kWBUSU+IogAOGn1TmUABLv59SiwKySttDHWAg+4qEUoeAf+QiwIklLiWAOgcAnupDu5i/7wiwK6SdSp5jCsuDG2ifVFgVElZqUARLf5+6rIsBJJJJgOq+0ep+KarNWj4j1PxTe4UplOLsgSU/crzuk7FqyFJTd0vO7RYasiSU3crx1NFoNWRK0/8Awx5fFQtpq2x4AAINuQKTY9WQYMXPT1n/AJT8P7TuvzKe6tuaI9PQJuHhszKVhRG/EAgiPglQr2g6bj8uikqPaQRHoE4VAR4hpySsNSviKMG29WDTOWBANvqfVNdUBcDFh75TalUk2JATsKPcWyRPD5/unYb2L80mVLEOk+q8Y4Bhbeb+qAobi3QIix+W5S0vZE8PmmlwLYMz9EqjhkAvNvjKVhRHin3A3WPVe40acLr2q4OGhn05p1KpaCJH81CdhqVaI8Q6hWKvtt/nFSB7RoPkoWjxZiiw1GYv2vIKR3+EP5+JSOqNOrT7h9UmPGUAg21sOKLDUhwRuen8+Shqi5nipnG8tEeSmNRp1HpKNg1I8ELHy/dVVcq1ZEAQFX7tNMNWRpKbukk7FQQrM8R6n4pdwrr6HiPU/FSdwuXc7HAGuoJvcIhVpwvO6RuGgNdSTMiuVqd1WDLo3FoSNoqtiXtaYJ+ak2vjO7aGt9p2/gPqgLa1516o3GsYT/qgNyc3GzoB7whFTE5insqnp/N/FLcfmGaTwTpFp3Kz3SDYbGEOBjlHKZ/nRW8PjzOV0jW501tP83I9A8ybu7qR1FSUhPUGCOBVmpSshTG8ZRZSXrqKt0qSdUpp7k6FRtFe9wrdOkn92nuGhSFFR4oBok2RFzQBmNgLk8gsrjtq53E7tw5c+aW4KBd/qeEe+VPVflaCRcoPRcToLK1iastAgiOcpehXkWKOKkxH85IzlBaSP/zF+XBB8CzOwtF3DQ2npyTsFtMSA7fM8jMT1S3sNKCppST+pzSOcJzqQIJGrwf9IULqQ3JFFg0N7kZCzeBPnqfRTVWgl3ENI6ggFVabNU7u1Ow9SbKZ3d3HKIj4yqQpqx3a9FNUpUS4WRCkkrncr1XuLQKmh4j5p3cK6aHiT+5XFudugJxNCygYyEVxVOIUD8NvRuGgKrU1AyhdW8U1Ua+I7trnn8IJ893rCe4tAR2lxDTVAaZLGhp6ySR6oQ53BP8A6VzmZ7kkyf7rjmTv80/AYfM+D5qfRGvkzzD4ebq26mAiZpgCyF4qoQfZkb4N1n62aLFRf2Th2vdEwd1rIpi+zQLSWm4uOGnvklQdnsdQMAtAP5jqDz4LV06QixlUpmcoGE2S9zqsTOrSDANvjoFoHUCoNn7BjE1Kl4BOUaXcJPun1RStRgq1MlwKTKCT6MK3TppVKKe5OhWZRSbRVyjRskKSNw0M52sxXd0gwavP+kfvHuWYwVLO6ET7c1vv2s/Kwe8kn6KtstxptnwydzgR6qXMuGOwm3D5QoKzVcfiJZmgfH1QqriSd4aOklZbm/mMFd1J2ZvmocTWl+cGA6/n/wAqUtzCQc3HihdapEt3TPRaKZlLHRptl7TFgel+PBab+lsub4PEXjznh/I9V0rYGJ72gDIJFjz4H3KlPpDx8sHU6evVP7tTMZd3UqQU1G4vMrd2vWU7qz3adRpXT3DQ97lJE6dARdJaKYtAp3PiT+4VsUfEpO4XFudugF2hh7BQ0qchGcVQshgbBKNw0AePw5myDbbwv/b1MxDbe8gggecLQ4+rBWa7YNc7DwxpccwmASQL3sl6AodBGz8xbTcD4bAx+b2R5WjyV3A4eH1Cdc0eW5Uez9N7WBrp1zX3TuCP93BJ4rmlkpnb58QPxrDuQHGnSCRGoOvvWorOF0AxlO6UctD8bRDgwXNJIuN+9EtmbcdTqhlN7pBhwIlszBGtr2lS4GgWkNNiYjhdbXBdiQ3GVMS5zXNc5zmti8uvc9brSM9iZ41FdJKVRxuRcxPWE2pLjEIq2gq2NIp33rZ5KRyedsjo7OPILzE7Ofrr0Vb+vfrKObMxoqiNHDUfMKFmT4W8DSsB0wYhPbSKN4rBgXA1VY0zwWnoZ6HI+2j/APvng/oHlkanYbZAywSZN9D6QER+0LZ/dY+nUcPA/uyTusch/wBqK4qmWua0C3FY5MtHViwpozuK2fFN2smMtzaB7UDeT6AKnQo5mkOm/VH9s+yIGk2vxsShGDqQ7Sx84ULM6NfBEVPBw4ET7yFR2xhssECJlanD4UOuhfaCgDbS3GE45ukywKqRncLXIcP5vH0W87C1zBpEm4JHksVgw0SZFjC0/YmvOJpjNIdMebXbtxkacVs5nP58o1FKnc9SpTTU4w+VzhwKk7tTuRoVe5T8PTurLaSdh8N4gnuGhN3SSumiktFMnQPMoXUvcq1To38h8FN3C4tzt0BNfDzCH4nZ91oauH0hCNpYkCWtud54cgk5h5gTFbKZq4oJi8bSpWbM77yUXqTqSXaxJnyWbqbPLnEnioeVmkcSIMUKVSXscA/eNJ6j5qtVxQABnXRGqOx6YabDMd5uR0lA6v2fY0+PDjvGTOV3g/8AAm3yWMnfw6IJLjK2KbN5QUulxmeUi2vFHMbsbE0YFai+n1gjyLSQVQxJAhwFhY71n6V9OmONP4WOzbTWxAoEjI+2YvENIFrHQ8ANVuOyWJxFR9TvLNaMhB1BYMg6m10E+z/ZrKtYv7jMxwIc9zLNI0yPNwehXV8PslrGBoGgi9yYECSbk8ytoSvpz50lwBOpBZbtFtAitkAzQ3RbethQBK5pjcXOOJ4yFWXNyjDDiuReZUd3eeJ5b1ZwjnsyVm3uJbP4TqrdWm3wgjVPwzBLhGm9cjy107PHhqH0s7JG8SqTaVwrnZurnoNPUDoDCiFOKpbwK7VktJnnyxU6Bfavs8zE0DmbmABBA1g3zN/U0iR1KyFbAvdTp+KHMs5w3kNjMJ3HXzXUcRApErM1qYfIAU5ZWXj/ABZzzbRYBD2HMB+F7gCdxhAqAdmBmG8NfXVa3aJZVnui2oRqGkFzYsQ5uova4QE4Jw1Eeiw9T0FjTXC9hqwHRA9quNWpA9/Cf56ohQoPqHKwWHtHcP0jmfmJ1Wu2P2ZpucydHG3EiLnlYkTzCcJ9MssUuGX7O/ZbUxVQOc4sotPjI1dA9mnz3E7utlpdofZWcLVbiMCXODSC6k4y629jt/Q/sum0jSpBtPMxkAANkCB0KtU2BwkEEcRcLr25Rxa9s5/T8RLoIJuQRBHIg70/ulstpbGFRtoDhofkeSzDqJaSCIIsVDlQaFXJZTYancJ5pyrOGpeIJ7i0Jn0klaxGEK9WqmToHqWvkPgpCYUdJt55BCts46fu26D2voudm6K20NpF7jls0WHzKEVqimqOVOsVk2WQ1HKrUUrnqu+opKQqWPFM5oDnfhBuOp5BHtmNq4q9XEPazcyk4UzH6nC6wufxPeTqYHJrfCI85PmvMNt59F4c0nohOi9Tq3/xlmXKH1HN/LVd37fdUkj+0hZ/anYGk72G5HnUSSyoNfCT7Lhz9dUT7N9qWVwBIngtLAK0cVJGalKDM32T2dWpjJUcDTZAYIAIi0WtC0rhZMpMibRJQ7tJtcYegXT4neFn+Yg38tU4x1VEyls7K2MMNMuA81xjbr3NxJLLwXaIzUqPeTmc53UkobVwP3vKFnONmuP8TW7AqGrSZnN4Vra1NwblZbNqeA5IVsR5YYAJHK+iv7WqOc0ANcJIBMGy45Rd0dilas0HZhrw1rWiWsCJUWuNQlzS031TzTOHwf3cSxgM8TFyVR2H2qzwytAduOgK74w1VHnyezCO2GxRPNAsOwbkd2346MtuJ3cEEo0k2jMyuD7LChjK+JBvUkNH5Q45nHqT/LqLbez5IIF3AW6mAtLkzvif3uqIw3fYptRvsUi4EbjENaOk3/tXPkjtw7MUtekeB7OtotDbDeTxdqSfP0AUmIxYpN7w2DR4eQ3L3bW1C3EMw7BmfUaYBEMYGkF73O3wC0Zd5IHFBe0VQ1azKA0nM7o3SVoo0Zttsq18W+s+SSbSUX2Bt04R4c6Sw2cJNhxHNQNptb4REx6LL7f2zc02X4lP4Kr4d02ftujWANOo10iYkTfiNUP7R4aC14Gtiee6fX3LhWAZUnMHFvPRdi7C7dGKw/cVXF72ggk6ls2k8Rx5KrvhLjRWpm6t4Y+IKLG4Y0qhadNx4jilhakvCRJoXiwSUracgJLdIhnuPxXdsnebD3arN1Xq1jsZndO4WA5IbUesZMtLgi5U8RUUz3odiqqzKIq9dVH4ixPD5X+SgxdeFQfifA73e8EfNBokRsr+ETwHrdVcZROrbg+9QMrZhlHtNHh/WzUEc4U9N+dltQkWSbErVWPmnII3fsurdm+0ucBlQZXc9PJckw3aTE0RDanhGjXhrwOgcDCJYf7Saw9qjQf/AGFp/wBJCadMmUbO3mtG7pGh5Tu81yztXt6pXqFrwWNpkgM3gixLuaIbG+2Kg6G16bqXNp7xvuN/iqXazEYfEltbBlryQ7vWtEOmZDnMN5u6TG5a7JmSjT6CcO4ESE59MGJQ3YteS4eaKuaCEM0CuxquSo2N9lodr1LNaNXEfVZHZO0X1WML3ZiBIMAQOBIF40ui2J2iS8HTIs/2Sy5tLbDjS7vOQ6csDRzd6CBKriDUeX8U4shX9Jo3PZfEA4drTz1MyZuo9o08jiAIGo6LD7L2kWVO8bfKSAN3BbnaG0GvotaSO8LZIBu217Jt8JroAwLSXF26fTUx6LzYbsvexeaj3TM6Q0Ses+XuTatfuwGfmBB6m4SxxDWCkCZqucDczlHtwddPCP8AMFl+zW+FGjNSr/UOPgYHMoj8xcfvKx6xA5Gd4Qh1cNdVrncICN7SqA08rbQLRYCNIWc2iA5jGAWcZPRouVoSUauPcyk5xP3lXf8AlbyQanhZgbyizsNmcXO93AbgnUqIlS+lkFOjHh3b1q+w+1G03loaGuOjt55Hks1VddSbOqFtRp5jTXVC4J9O0bUwwq0c0eIDMPiQsxhj4hHFbLCvlo6D4D6rGYj7t7wPwlw9xVS/pkjYYX2brxZmltZxA8ULxG4qIqtVVnPTatS6he/coZQsTVhvVDcRUspdrVYDUOrVrTuSLSKGMqoUcVBPH95HwVjH1IPI6H6oTiqmpQaA/EVzTNj4WmWuGtObwR+VGNn4wOIeN9njgTo4ciglUZr7x/PcoMJjXUnSQOg4HiNL8EUBpsdht43qg5u5GMFVFWlmE6aGxHUKliMPCQyoykDqLI7szCURDwCHA/mIg7uiDmnGvu+q8bisnimANf5vKYja4nZeYtq0Wy5x8bBGv5m9d449bWtp7BeyjUIqMLw0zTuHAkQACbG6xmzO1Tg69hw4BbbDbYZiKeV0ZtWu+RTlJ1wahX00v2e4VlPDBgGgh2+8X671J2t7Pt7sVKTcpBGeNMhGscjC97IYN1MEmzXG029y09ekHsc06OBHkRCMVuPTLJyXDnOEwujWiSiTuy76jHZXszgeyZ/3I0zYXdiGtHUG596sUMlNuZ5gjQauHKBqkpNyqgdV9MLsvsvXpXrtyZSXG4IMXABCI0HNqGm+YdcSN4Iu08R9E3bva5pc6ZyXaD+WbXG66CbAxkBwP/1tc7yiB6lNu2Uly2De3HaLuXMy+26owNH94n0+KLOxveYyuAbUQKY/zOJe/wD9R5Ln7MQMVtB9Z96GEa6sZ0PdnwA/5qhYOgKP9h6hdRdWf7VZ7nk8ZKpL9kyNBjnnISNRdCdmuz94d7YaBuAN/j8EWchmyqeWpUb0080yRlenCicyyuYtvihMNKyC7Bzqaax3isrVRiqZISA7VsXFZqNM8WhZrtBIrvH5jPvCI9kq04eif0ke5QdqcKQ9r/zW90fVVJWjFfQRgyYMpJ9BsTzSWaTHZE511G515Sdoog7XkkUihterJjghr6vhiR70/G4jxHmULrviUGqRDi6ouCRHUILUqFp4hXMS8XQ95QMblvI3qajhQTJ/5KfhMPmY4jcRKI4TCT70AXdj7OqVK1NlPUm/CTrPIBG9tbEDS7uyHtBIzAbwYIPC4PVH+xGwnUqZxDhBNmTrJ3xw1PkFq6e0qm8g+QT1JcjhGPqinObXcBqfogOIxDnmXW4DcP3Xcu03Ymhi5eAKVU/jaBlcf1t39RB6rkvaHspWwroqNsdHC7HdDx5G6TtG2Nxf+gIVEU2Ztp1M62Qp7ITJQanS9ndpszRf9lotldvO5BDgTGkHXgCDbzEFcZw2NLTYorh9r5hB1Gh4otmfmmdP2x28xT6zaWCy3AeXPALWs3l51m4AAvrwVmv2qruYBUyOjXI0tk8bud8VzrsxtoAVHvJ8cNDQRJDC6HdDm9EXp9oSQQ1obuGpnqd6y2kn1j8U1xB3F7NFel3jbumCPzAmC13MFQ7S2K+lhKzG/wCI0d2TxYXNc09Sz1QzY3bY0XGm+mXm7mtYBJJdBFz5+RTtibbxmL2niGVaYZTqUgAyQQzJemc28mSD15LeNNWc0k4umZDEUTRwBYB95ja4YANTTo7vN7j7lu9mbM7mhTpj8DQD13+qpto0hiwyrAdh6YLGmxD6j353RxEAeaKHaDHaEHzTE+nrSoWU4q5uIj3JwN16XXHmqRIyq2XEqKsp4UFQpAUqoVcK1XVYoodnROwUmiJ0BdHmQi3axk0mn8p9CI+IQHsjtBtKmxjjd4JHm4/RabaDRUouBOo14cCtXHhht0ydB4hJX6GzKIF8TTB/nNerNWiuMzxxAjoom1ggztqCTzUdTaUNKyNqKWLxPjI5qviq1ihuNxPilROxaCx9Y3VWsU59ZQOdJQM1XYTZhrd+2JDaZcfIj6+i03ZTsw6q4mLU3iQeRmPRH/sg2K2jhO9MZ65J6MbYN+J8wj9Vgwbq9b8DocB+txiPfJ6K0uGTl2jHds+1DG1/6dr47gQYJE1Dd2nCw8isjie1NcezWeOjiiGOf3tWpVbo97nDzKqVKB4A+QUN9LS4DcR24xrRbEP88p+IQnF/aJjXNLH1Q9p1DqdJwPWWrX7YoU+7De7ZmGvhbOnRYXG4Fub2QhTV0WsbasHjagPtiDxHzH0XroIlpBHL+WWq2d2fw7g3NSaSd/iHwKpYvYtAH7tuUyQCHO3btU4uMvhTlKP0zhUGJxRaLanT6ojtXDBlOQbkwRvCzzZc4SbkgT5rRRM3k/hsuzmBJHjtbTeFo/8ApgDRDjLSCCYOnHysq2AwQpjXMfzcenJFcJXGZoO8gesLim7Z3LiAmOwtcVO8bRqSzxB2RzmneDI1EhAaH2k4ylWNQd2Hmxmnw5Sux1K+ZxPujgNIUGKwtOqIqsZUHB7Wu+IXXBKKPPyT3dnMtn9pnYvFHFV8neZMrgBAgQGkNvusVbx21qUeFoDtxFvgtK/sfgqZLxh2zMg5qgjpDlNs/ZdNxzd2wAk2yg/FN/RL4ZvYu3HCSSSGi8mfUrQf9YbnbcQba6SrVfs9RF2saM0ZgBAMb4EQeiu4fZtKk0uaxrYBMgCbc9U0xS6VqmMDT4hbjw4KGtUGvFUsO7vKFGoTPegl3IvlzR5TCG/1BbIm3BVyyOhSoVCVDQcXDWN3LlKbRc4VO6cDmmI5qtf4Tv8A0OCtPdCYyACfMu+a6Jga4qUhebX5dQubNtErXdkMUS4t/CBOogb9BvQ5foiMO7HuLoFjiDfgeIK9V2vT7xomxFvdb6FJQ4lbHCqm0767z8U5+0CRqqNbBSSZ3ndz6pjMOfzen7rPVnQpImq1ZKZKe3C8/T91MzCc/T90aseyIBTKlo0LhWGYTn6furVHCXF/T90tWGyOs0MYcNhsG5v5CY3XIn0hEO0j3YijnZBpsDiebwIMcQLjrKC9s/Ds7D5bFsNnkW3/ANoWjq5aeBNJogMpFovrDdTbUmT5rRJ/DFtfTDYLYFUUmSw3G5SjYjgfF4UY2Fja1SmDnADQLZb++fkqfaTbTRdzHuIBjLUawW4g0ys9ZNcQ9+0ZjblKHvjf8hCyWKpQ+6t4ntI51WMoyu0ky4f3CAfclicPJmfRZOEk+nbCcdaL2EqOFF7mXcGmFndmvJpQ72gTPWZWq2Hh7ETuO5D9n7LBfVv+Lh+6vGnZnlaqzOdoT92LX3nistT1HVbbtNs/wxPp+6ytLZ3iHi38P3XSk6OZyR03EYAsoUasANcxkkH8UXkc4VGnXAc2AfaH4o38rhbF+zWHCYURfNSkkyDNjY2RHb/2dYUB1b70MaCTSDw1pMaZ8uYNndPmuaWO3aOiH/QlGpFL2SW2ta1hbgNwXveITs7EueySZMkSbkp7a5lapMx4EawzCEsAIEcFAxxT2VTKerC0W3PCjrOkEE62VN7ibpjXE70UxWjP9n65omrhnGDSccoNw6m45mFe4lkk81a29gvGysDDhLDb2mm8HoVWdSPH0/dN45fQWSPwZhHZTB0K09B1OrSzuEV6Ng787TZpI3nW/wClZo0jx9FfwWGMF2aSYGn85+9JbJ8FPRrpO0lxWz7L4DLcxf046LH08LJ9o+S0GwcY5jomd11Si76Rsq4HsY7K9wmJukqu1IeYc0OFjB46T6lJPpHD/9k="/>
          <p:cNvSpPr>
            <a:spLocks noChangeAspect="1" noChangeArrowheads="1"/>
          </p:cNvSpPr>
          <p:nvPr/>
        </p:nvSpPr>
        <p:spPr bwMode="auto">
          <a:xfrm>
            <a:off x="41275" y="-950913"/>
            <a:ext cx="2343150" cy="1952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8614" name="AutoShape 4" descr="data:image/jpeg;base64,/9j/4AAQSkZJRgABAQAAAQABAAD/2wCEAAkGBhQSERUUExQWFRUWGBcVGBcYFBUVGBQXFRUVFBgXFxcXHCYeFxojGhQUHy8gJCcpLCwsFR4xNTAqNSYrLCkBCQoKDgwOGg8PGiwkHCQpLCksKSwpKSwsLCksKSksKSwpKSwpLCwpKSkpLCwsKSksKSwsKSwpKSkpKSwpLCkpLP/AABEIAMYA/gMBIgACEQEDEQH/xAAcAAACAgMBAQAAAAAAAAAAAAAEBQMGAAIHAQj/xAA+EAABAwIEBAMGBAUDAwUAAAABAAIRAyEEBRIxBkFRYSJxgRMykaGxwQdC0fAUI1Ji4XKC8SQzwhVDorLS/8QAGgEAAwEBAQEAAAAAAAAAAAAAAQIDBAAFBv/EACQRAAICAgICAgMBAQAAAAAAAAABAhEDIRIxBEEiURMyYRSB/9oADAMBAAIRAxEAPwBFheOK7d4KbYb8Rf6mlUosK1WVwiWs6dhuPaLtzCZ0OJaTtnBcfDV7cbEhI8SOs7WzMGu2cFM1081xrD5hVbs8pnhuKq7ecqbxM6zrACkYxc9wnHpHvNTrB8dU3bmPNI4NBLW9khLmNhy1w/ElJ/5gtm12udIKDOH+WCHBPwkOA5J6zZa8HZOQn4uyv2+GcAJc3xN8xv8AKVxevhwSTFx0O3VfQRXIuM8nFGu4t8LXGRfYm8Qny62Pj3opFXCPefDq/X0UdPh+q4bX+StHDOWuJdqvfdWT+HDeSzSzNPRdQRzrD8KvmTZNMNw1BBlWesEKXpHlkx1BDLC4Zvsww3C8xGTPYA6jckgR02uEBg8yl+lt+p5BWnDVS9tr2t3IQTYHpjzAWpsH9oRQQ7QWgA2sFvrTmZ7JYCyI2MKMOXutcAlFdw7qRuM6hD6lidTkvYKQY3ENPNSAoAtXgBGxIVFmfsHEYrEA3EOHdSNx3UKizRYOLC1iiZiWnmpAVRST6Yp8tBqkZRRDKKmbTWdssDDDqOrRhMBTWlanZBSOoDw7FP7BR0hBRoYiwoFNBZ7EotrVuGJeRwEGkbEhWng3HEuhxJSQ0kVkFXRWHdLLaOOxZWZCe09lXckqSArDTTYexJG6UcQcPMxLbgahsU3WLVKKkqYibTtFBwuU+xbpIveUrx2YhpPgee8LoOaZbrBcNwNuqoPEORGqPC9zfIxK82ePg6Zsxz5Cc5wKjtIsehIn4LTHAhpjfktsn4ZbQdJNyd9yT5p7icsBgmyTV6LFGweX1nuAc86f6QA0HzXSMlENAnsq9jGeycA0g2umOXY4BuomANyeUXum5WxZR0W/IscK9OHbtOnva32RVfD6SBIvYTaT081TODMz01XtmxcT6E2V9r6XNIfBBFx1CthqWpGKaaegf+Dd2+KiJjde4ao9pNLVqlpNJ5vIH5XHm4deYUtPDnQA90vAkn7J8kKegJkOpbals2G9ytiS4bR52SUMaal6HqN7SFprSnExcvNQQ1TEQg8RjLWXWcH1cQ0boR+bgbH5qvYnFuJhSYfDE7pOX0NRyqnVCnDwkNLEuUzsaQtLiCx4Fjmyk7M1U7MzEIcWdZK9sFFs2Sh+YCUdRxNkWtHWGBq3hDjEqVlVIElhasOl7T3WzHBe1GiFxx1LhuvLWq309lzvgzFywBdBoGWhHHpiSJlixD4urAI5kOPwC1ylxVkyQ1h1/RU3MMUPavZzB27HmOysmCoarkyGkgDq5pguPUyCB0hULjahGJFQahpNy3fSbGPIGfRY/I24plsWrBcY8+0aZgAyocxzhxJDajHEb3FvmmGKyusGguaarCBFRgmR1LRdvklWIydrxOi/XTHyIUODi/kjZGUWKWYt76op0yDN3v30g8h33uiOJKVUYf2NFpJqmCRNmk3v1P6qycO8NBvicPCI3/MNiFcaLabbQC07GBDTsnUU2mJlyekVPh/hl7P5j7NEdZNtgrSMQQ5kE7T8YspMdVnw9NuhtcJY7FAwQf7e4J39YR1HaM/Y+r1mtaDaZkc4POP3zQGIzJxJgkFpuDFweYVe4p4iFClRqC8uf8Pd+BgoTKOK21AXPsCI394m8DyH1TykzlEslfMg0uNgOR6k3sl2Mzd5NzpaNhJ+g3KX1cyLqQqvhvicGg2tyPyS2riqZ/mVawvyHnNhPzKMWdQ6o5rqJbLzG5Iho+KMpYljfeqDlYEn5qoOzWgbNLqs7+MNj/a1Zg8bTY6Sx0+bjbzNgnv+A4l+hjx4HSeiE0dUlwebUHGxex3nI+CetfLZkHuOfmORUJx+gi2vT8SZYOkgcTUBKa5cJaprs70fO4UdQkqY07rV7VuJshbTU5Yt6dFTtpIWcLTRgymTGnTIBhe/+nl/l9UUcaGiObRfcwJiwTxjYAD2jjst2V3DkbIirjntcGsEl21olF4THPdEjsejbf8AKf8AEdYCzMCiaeYyiKWLElr2tcRqkxBgRG3mo6+VNN6bgDvpP2KnLE0HkW3gTMPEWrrmBfLVx/8AD3hLFOqCoWFlI/mdb4DcrstCiGiByU4w+X8Ob0SoHGDxtLvd0v1doh1/gUY5KeI68UHsHvVGupt7Oc0gT8U05K0n0KjXhV5dhWvP/uGpVHYVKjnt+RCR8RUJqgRuVbMFSDKbWDZoDB5NAH2SbOMP/Mae6yeU7dopDRJw8NDfZ7abDy6JpXwDXC4B80uczS93SJJ+I3S45rUov3lnMG+meY7K2LyOoyFcfaHGJw4ZTII8I6clScbmBp1BpcQ0nrv2I7dU5zTPC7n4fqq5mOANRstubwhn+L0Ux77DW58XEt5OY4g9CB/hD4PNNd+YdcfJIMVVNJlUv3aNLY5l1yP31UeS4jRNeoYc4WYNrfmPko02ivRn4jVYbQYPygAibkn9lKMsxOiCLlogcw3nbueqFzPiEPruc+kKl+bi2w5CNlY24Ki+mx9MFocJAm7XDdpPMFX6VMUW4rEVcXDXP0HZrTYEnlPIlIsTTdSdpqsMgkEEx/yr1h8spOa1xEgyNV2vaehGzoUmYZK3E0yxxBexs0383DkD1XRmk6OaKjgMxo/lottv43N+SeYXPqOoaqTm9XNfJHm3mFXGZa6m8nYfmHIH980V/ByLWMGOx3hPJRBsu9OlSrAQQQdnTafqD2WjK9TD1dJJ0k9bEfYquZHmIY4BxgmA8cnDkfMdVcczoaqQBMkbOPxbPnsoP6CQ5jIc17bCYI5A/wDCs+Tv8KrGHcarXSI7dCE/ygw2ClQrXo4XXbBlaBsoqqyQCoNlsZNmzVJSHiE8/tcrWndbsqglwG0FsxuSbx++aMY2wE1HH7nlIA7d/QQvKFAanOA/Ne2wiR6LR0NZqd7rSQf7jYm/RBnM3DQ+PDcecCAtKdChWAxRa0vIBhzondsR8juhmV3Ol7hAtAHIOMNt1WYKmfbPLjLQHFx5B0Cw6RZQ08SPZva03DpBP5gwC3br6LjqGuEwnjeHHxzpaDvcawfWEQKgIc0nxadQ2vexCV4qsKtR7rtcSx7COVg0ifghqtYwC6dQn0JPiH3C6zqOh8IfiPVpBtGqdTBEOm7QOQ7dl1bDZwCAXQGuALXgyDPXovl9uPLnTz39ea6Lw1x2+nhvZXcQfDzN+Q7ys8sTlJcWGTSR1zHZs0CGubrJAaCd+tvKUm4nzMCi1xI1NeDHPquWk4irUDoe92rXpZJLb+8Y3I+Fldy5uKwzXvF7sfyIc2x8tp9VXJ4fJaeyUctPYyGf1aFQW9pReNTRs5jjcienMeqFzjjzRcYZ7j1LhpB5EgXKT5/xCcKxrvZufTENJAmOQnpPVQVc8dVpSzC1JcJGrS23WCZXnvx8t04lucTyh+JldwMiiSSeRmOkTaFIOPmun2tOJiS0nl2VaxeRVq0/yGg9S4A+haljuFcY2wIjoTPzAVl4cn3EH5I/ZeK2cUy3XTOth3Avp/TyRXC2YCrVLGu1AeKObQZ/T5rndLJcdSMsaOnhePobHyVq/C/Avbiar6tM03upx/a46gSW36ck0sEoR36DGab0x9xTlIPiied9pXLsyq1tZkzNhFgANgB0XbsxGpsLn2eZDpfqAsSs0ZJM1VaKRiMMdLZ3Li0/JXHBQ2hDezvUWISvPKIGgx39QjqGKDMM556gfE3+6eUrSoCVG7MaQ7TNnCQehm32TbCVXQORBmf6b/rPxSXHYbwse3bYR3TjLKpc+n0fSJPc7/8Aioy+xj3NaLQ4OIgVBB7O/f1SWpR0EOmxtI2kbfKysOfM/wCmkbtj1ET9Ak+B0mA7Z4+Y+hhGL9goUZjQk+0bIc0wR1V3ZjNeD1dGtInzAE/NV7N8v0Na4bE6D6GxKLy6v/0rmGxdqA/2mfujJ2kChjw3mAcf72+Fw6x1CvNCHtEQIXMMOfZ1RUbNwCR15Suh5ZiBUphzfW8IqrJyRXH/AITGIDksr/hPV5H5Lsq8ha3B/ZHkfNfEuWOwb/ZG77SdoB5Cef0SjCVXguLrQPCOTR1Vz/Ef+bmFVzRqLSGAE2sIsPMFUzHUw3wOPimTf3p2TwVIYkp+MadUtAcB3dYkn1MLTDt1M07aORt+Ugu7wStMMwh5JEBoIHSBuCPmtcLNUOg3BEHteVUU3ZSOqs0O0zTBjkTAnyMzfutnhlMPFoc1g/8AjuPUfNQhtVjHCzmkFoNiY3/fklZqEEcxGx+iDYUg+ti/ZgNbtEg8wUHUxRJJndDuctqTJ2QCgihTkyP0Vq4bwVYVm0/Zlrqghmrw3PMEwPVK+GKYdiKYPUGCBs2/2XT2Yyp7ZtR+mrTDg6CBNOObR0HZSlm4SLRw/kTLPQwTsJRbSotLnkanubHied/F0HJb4wOdQmoxrKpnXEEO6OtziJ8kU/MJFkFjsWXMcOcIY88nlX9JTxrgIqVYjwuEz8x0XtUEmAPe39LfZKnYqXQf38Exw2IFuWmN+hAXtI85ntY6XNYTcg7W2E7/AKLykzUAZsd+dx6pacdrxkcg0geqNy6vBLTtJTUKH06LepnyH6IzLcNFTU02AJiO0G6CayDZOPZ+yp6R777u7dGrH5WRQxu/ZowQcpG4rNqDUwgj92SvNAIMqC1Jxc12k/maTAd38+63q4oVLG08ivAa9nqpFOzuiKrYbuCgOJcOWYajS5uOs/b6lWGvkuioHt90SdPUoXifCmo1hjZv/kipU0jqBeHK4cw0n7ObqaehFiPjBTTKwWva127CW+h1R++6r2XUSCI3BkeexHqn+ExrRVaXdhPKOhSzODc9dpw5PM6XR/aPD90hyxrSWtkWMibbp3xAySQdnNLfnI+yr2FGh7CdwdB89wfghF6OoZcRVYoNEidUn6H6pRl9czS5ghtj5wjuIazXMaCYgmfj/wAJXl1XWQQIDfDHQcvoqJ/E6ix4tn8sObux0X5hOcoqw2W7dOiW03tJg2DgPIorJ6o8QaZAPwSXaFZ1dCZpmAoUnVHXDRMdeQCLVJ/EuqWU2OJPszLXDoeTu69STpGNbZyTiHP3+1qVSR4nF0dNRlUzEV31Xl1yevRN+JIFRzQdbZ8JsOSFwlFz6cNESb8pA2uuQ7I8DijqGtxIg78r9+0o3DUmip4H7jaRb4JVVonVBF/kO8qNpgGDc29EbDQXicfJOmYB3+6Ce6f+Ewy3CvcQ0N3O8fdOBwyZveec/qkc0iixtlVhSsp8/smmMyP2br7IRuF6beqKlYvGixfh7hQalSoQTpbbuT94Cf4GpWfidDw5kNc9ocILxBHl8Et4DxPifStcBw8x/hXJ0lzYA1AHxcwOYCx5f2ZrwukO8rrfymzvpCDbjNVZzByaSe3ILRmI0tjsqHxNjiBVc1xDvaNAIcWmzCYt3d8k/jxvIiGbUX/SzYujDrb9vPksoVrvvyFyOyrPC/EprxSqnx7Nftqj7jdOX4ktJDmuDnN1CQbi/Ve9GSPJkmDZDV1Yio4/6UzpVfE6/wDyknDTj43dXH5IylV8biVRMV9ltyXNGse0v5TE8jFinTsSHEvMDpI3Va4ey/2ztTvcBv8A3dvJWnNMM19IsNtoPQg29F4vnyi50uz0PFTUdgeNyyli6JkQQYtaCEDQyr2TY1fEyicE/wBkC3vuDIJ7FQ4iuV57ejYgeoQbJVi8PrbovLZjuEW8kFQYipcJaKNC6hgwDBBCzFYORGxG3f8AVNqGIa8hjhc7EWMpfica0F1OrILTZ4Hu3iY6JRCRuKFSkGVbHae42KX18vdsHAg7QbgjZb42k8CWw8xI5B46tPXsk1HiRurTUaWR+beD3TKL9Auj3EVSbOB8xeDt6he5V4XEC822+CKx1dunU3Q6e+6XYPMC57YAaA4THO6ZW4hLH7IlkbQ7eRbmosLiXNbNMEyb+mxSvOc2gObTknrte8lSZNim+zhz4PS7rQOiCTqwUfQKXZ9lDcTQdSdzFj0PVMC5YHL1HtGA+duKuDXYaq6ZLIs7SbwSIhIapDaekTI2gRHkvpzMMppV26ajQ4fD5rmvEn4ZUdX8mpF7tPiibwCppSRRST7OIu1EnclNMpyBz3DVYK447gv2DxzkTPdeUMNoKjPL9GvHiXbPcLlraYEBHUqdtlLSbIU7mCFlbbNIpx+UCovTw8wU9IHqmTXAc1j6gCfk6EpFGp4F9Gv4ZDp0tI6ldIwbCGtkyQIJ6lAikCQYEo9tSGp5S5EqoW4nHQSqHxBWJ1N/qcXHpyA9bBPsbjvE/wAz9UK7hx9Sman5p1AbeE8vM7/BaPG1OyXkfoVzDYNxdLTp0kEO2jmIVpHET36GVGguAMVBIJB5RtvBUBwuimOTrX6zb02j0KW46uBVZB5EfQr1qrZ5l2MMpzb2bdA/qd/9inGTYB+IrFjNt3Hk0KtZHldTEYosptm+onk0HckrtGSZQzDU9Ld93OO7j+izeR5Kxql2WxYeTt9B2BwrKNMNaLNH7KBx2OBIZMBxAPqVmZY+BuqvjMVu5xgC89F4m5s9JRSWxxVywTDzN99ieUnupC0AABVml+IFMyHtdbZwAM945LZ3HVCfdqfAfqr/AOfL9E/yw+ywPpJZjKUbJVivxBpNBim8x/pH6rzKeKf4quyiyi4uebEEGLTJ6Ac03+bIttHLPD7J6Uh4PQo7PsGHhtUfmGl30/fkvMZhixxa4QRaComZgGj2b9n+6f6XC49DssrWyr2rFeX13Na9h/I6Y7GxjpcSk+cYcVS4xDm7j+odU/qsArO/uaUjzCrpeXC/I/BPHuxSpnEuaHMmx+o2TDKXkABglzgB6gn7IHGYfXVhvMgDzJgLq/B/BtOk0GNTuZP26K2SSS/rOiirU+B69eNbj6WAV5yH8PqdKnESeZPNWamxjei2qZwxthdQtvtnNv0UphqO3JPnefIo6hUc3cketv8ACjp41gBE3+aBxecgggLaZ6DsZxPXpn+VVcBGx8bfg77KPLuMKbyBXGh/KoD4T/8AlVOvmMdwfklWKrQd902PJKDBPGpI6hnTwWwXC92noeRHUKt1KWpp2DgbwlvDOeagcPW8Td2zePJP62BY1ksMEcpkEduiGTx7jzh19D4s1PhLv7E//q1OjMy49AJlKcbn5Ju4Uwdmgann0G3qm2YZc1gaWiNQ84PMJYcGN4g7rKqRsaciTDVH7nwztJl0dSeXkEfTeSl+Gbed++6NdiWsi9yYAHMpXtj1QY2sQFj65LSB7x2nZR7j7IDF5kGOA1EGJsOv0T448nRnnKkF5fw+1viqHUd72aD2HP1TSrWtDR6pHTztvQnzQmYZ7AW5RoxybfYHnlYB5E7ifLefogclySpjKzGU7AQXOOzBH7spcBgauLqDQLXDnH3RM/HyXT+GcmZhqYYz1cd3GNz+iObyVCNLsEMLk7fQyyLIqeFp6KY6anH3nEcyVLj8eG2CyvmAa2FU87zxtISTLjs3mf0C8tRlllrbNeoLZLmWYtY0uef1PYKiZvnDqx6NGzfuepW+Ox7qvied9hyA7JXWdAXtYPFWJW+zHkzObr0bNKiq4oNsfTqgKmYdFoGuA1ukE2b9yPotDl9EaDalbW4MaC4u8IAuSTaI6rufAHB7Mtw4dVg4moPGbeAG4pt8uZ5nyVH/AAn4d0Yn+IrtghpNMEWa4kAH/VBPkum5jUNQHSQQbeXLyClJthSEeZtfisQ7QyWtABeTzH9RUmG4apD/ALpDn30jkDEepTzBZfootbYkkuMcyf8AEKLF4SQofghfL2V/LKuKOZ55i2sqb+6NKSY9mqmXNM9Y5SrPxXw+XOBgAcyJJ/wkOLyo0mS2SHAah6mD8VhlGmaoyTQn4ewhrYpukQKYDv8Ad3XYsDVPs7ct1z/8N8EZrOIsXAA9RfZXfLaoD6rOhDviP1Chl/Ysv1NmYk+00HcguHob/VDVaBBJd1UsD+IpO/1NPq2fsETiHAyO6mFnM8TnBnVO1vRCYjHw7UDuk9fFw6/OxWPd4SPULfRlDcfj7A8j9UIzFyNLtuXZe4HBuqu0AEz8ld8p4LpsipVvEGOX+UHNR7GUbFXCuQVAPbPnS2dP908/IJxVxbqZ6tTWlU11dOoNGjw0/oT0SzMcE4WIhb/DyWmjH5UaaZPh3sqtc1tifEB/cP1H0S2tQ1fdAe1dTdIMEXspznAcDIAJ3S+R4znPlH32V8fyVCDUv+BmGy5katbWsA3mZjcADcoQUtdcGCGtFp6crct0FQrOovDmGW82EnS79D3T6ljKVb/tSHkSWcxG/n5rJnwSxb7RqxeTGffZHVMKn4/EVBVe5zTBPhIE22GyteLovAiOygw9CAs+PJwHlj5FTfnXLmmOV5WapDqpMb6ZufPon7sspVD/ADKYd3Ag/ELenlZpGWnUzrzb2P6qks9qkJHCk7Y+ypjWgNa0ADYCwCctrQq/hqtkXXxQa2SYA5zELGk5Mq9AfEmdexZqF3Ew0d+voqDVxTnkveZJ3Kmz7Ov4ir4fcbYdydz8kFUqWiJnb6r3fFxLHG/Z5mbJyf8ADepiRsLnoL/RC1cM9+5DB3uflt8USHSLbdAIuOsKGtUgLUyRCKbKYMe8OZv8OQVo4B4Wdi6nt6gPs2Hwg/md18h9VFwhwW/FRWqg+zJ8A21kfmP9v1XbclyRtKk1rRAAhRb9IIuGXBlF5AiAAPiP0Q7az3N0S4ua6D63A9NlbqWBBEHaQT3gzCgZlLWOc/qdR85lTv0MR6YAHQAfBDVxJgIp5W+XYbU4uPJM9IAKMsDtwCB1SfOOEmvGlrZDvDHQEyVdm0gFrWIa0u6An5KVp+htlJORNw5hsRGw2aG2CrWVVi7F4hw9xrAD3JcAI+aslfK6xoa2guNW9vyjlP1QmWcPaDoHvvILj5bLLLDynL6NcMijjVvYsqYuKjLbVB8Db7qWpjfEfNRZ9DWuAHiH2v8AUIl72EBwjxAH4iV59Gs4u8TEieh7ImjhyR1VopcAVWuDXvp/6Q6T9E6wPBbWul1x0Wx5YmbgyXgzLGCkHAeIi5Vo/gdQtE91rhcM1jQ1ogBF03WWRyt2UAMBwmGOc4S57ruc43MdOgUlarTLHCpBFxB3HKx5Jg3FEKu8SPYGEn3nOA7Sdp+Cvj+U1Qk9RdlWzDBF0xsNkhxWHLeStGE1vdpa1zj0AJ9UfX4JrvF2AdJcAV9BOcIrbPHSb6RQW4sjdb0sXpcHtMOaZBTTOeDcTRkmm7T1aNQ+WyrlVpabqfJSX2U2joGAzBuJYTs6PE3oe3Zato6bclR8vzR1J4cOW46jorzhsW2qwOaZBHw7HuvF8jB+N3Ho9PDl5qn2A4rUwksPobgr3L87bUEAFr/zMNj6dQp8TVbF0GMPSfuLhQW1s1DOu4UILnDTEn+3sqhxPnxqhoYf5ZmW7EnlP6I/PmNZTcQS6YbBcTE7xPZVPEt59PmvR8XDF/Mw+Tkd8SSieanL1C1wj5rH1gvRRiRManOfTl8AnPCXDpxlZuoH2QcA7+4/0g+W6r+XYR+JrMo0xLnuDR2ncnsN/Rd8yHIqeHYynSHhpCNX9TuZPcmUspBGtHBNDmta0BrGgAAQAAIACsNOjAS/L26ml3W3wTQLPJjIwNhR4geFSrWo2QkXYWLm0EXgWQwd5W+hbUWQ0BNKVgSN1DjMP7RjmTGoQT2O8eimXjnQkGBq5DGaRyEDyFkPl+XaSXu3KLZTkyVK8wCmutAObZxgpe/VMEuIPqk2AwjnMDby2xkxsYC6JRwgfuJuVFiuGQTLLE7rPk8e9o1Q8itSOf5g/wBm5tQzIJk9wIAPxlNMmx/tBDgQ4bnSQ09IJ+iKZQbVaHgb32RZcI6rzTZKSaM0rdq8pOstiuJGkpZjMmFQuDzIcZg7DuEzcvGuVIy4gZJhcXSoMDaWGxMbEtoXd3LnGSiKWZvcYZgMS49ajqdJvqS77KHCZlT1aCJPWTbtZPaDREhk/wC8kLQ82N7a2ZHFoXVq9Run2jGU9Q91jzUAjqSBe+yHxWWUKwirSY/zaCfOd4R3EDJFPYHxADadrIHC1psbELJLJ8riMloqvEn4Y4eoC+gTSceW7J7jcDyXPHGvl9U06rTB5cnD+pp2K7hVBgkcveb++ST5xktLE0/ZVR4T7j/zU3dj9uavj8p3xybiLwr5R7OcOxZe0OEOB6boevm7adjubxAn/CCz3IMRgKpY4kNPuuHuvHUd/oq7VmZO/Vb4eNF7vQ0vJdVWxpjszNUiYAGwQZqyCEH7QrzWtiSiqRmdydskNWLKMvK2Y4TfZE5Rlb8TXp0ad3PcGjt1J7ASfRBy2GjpH4S5BopPxbh4nzSpdgPfcPM29Cus4WhpaB6nzSzA5W2i6jh2CGUaYjvFp8yZKfimAJNkjASZTShh/wBTvqjkPgDLAepJ+aIUX2MjF4V6sQCarZYvCVxx6tXNlelYFwD1Q4t0MKmQmYu8MIrsLBsub9UzIS/LQjyUZCo51w82Keg3jb1R9WmsWLxmekaAqOtX0hYsSs4EdmrRyPy/VF5ZTbiWncNuOh6clixaMEVKWyeV0tAGEyv2dY05JANjN4V5y/CBrRBK9WKE4r8jJNuhRxPQ9o5l4DZjzkT9AoqOGJiT4uTv16rFiSa+Ry6JHOIGr8zN+4CDxTRMflfeOhncLFiWXQTWvgKeJomjXbqEkTzaRbU08iuOcVcM/wAJiHUS4OiCD2NxI6rFi9PwJy5OPojlSK5XwkIQhYsXrsijAuvfgpww2+Kddx1NYP6QIB9SfkF6sUmMdHru04vzpj5FQ43HE+QWLEAD/KT/ACWHqJRkrFigx0ZKyVixcceEqOi+V6sRXQr7NysCxYgMeylmaPvHZYsTR7AzfLjZF1HLFiL7FP/Z"/>
          <p:cNvSpPr>
            <a:spLocks noChangeAspect="1" noChangeArrowheads="1"/>
          </p:cNvSpPr>
          <p:nvPr/>
        </p:nvSpPr>
        <p:spPr bwMode="auto">
          <a:xfrm>
            <a:off x="41275" y="-912813"/>
            <a:ext cx="2419350" cy="188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8615" name="AutoShape 8" descr="data:image/jpeg;base64,/9j/4AAQSkZJRgABAQAAAQABAAD/2wCEAAkGBhQQERUREBQUExITFxUUFBUUFBUQFRcZFRcYFRYUGBcbGyYeFxklHBcXHy8hIycpLi8sFR4xNTAqNSYrLSkBCQoKDgwOGg8PGiwkHBwsLCwpLCwpLSkpLCwsKS8pKiwqLCwpKSkpKSwsLCksLCksLCksKSksKSkpLCwsKSwpLP/AABEIAK4AygMBIgACEQEDEQH/xAAcAAEAAQUBAQAAAAAAAAAAAAAABQECBAYHAwj/xAA9EAABBAAEAwYDBQYFBQAAAAABAAIDEQQFEiEGMUEHEyJRYXEygZEUI0KhsTNSYnKCkhVDwcLRFrLh8PH/xAAZAQEBAQEBAQAAAAAAAAAAAAAAAQIEAwX/xAAjEQEBAAIDAAIABwAAAAAAAAAAAQIRAyExEkEEEyIyUWFx/9oADAMBAAIRAxEAPwDuKIiAiIgIiICIiAiIgIiICIiAiIgIiICws6zVmFgkxEnwRNLz61yaPUmh81mrlPbzn+iCLCNPilPePH8DNmg+7v8AtQcn4s4pmzGczTn0Y0fCxvRrR/r1UMiKIrSKoVCtCrTXLZelH1Xpl+BfNI2KJpc97g1rR1J2AX0NhOyDLxGwPiLnBrQ4l7rJAFnbbmiN3REUaEREBERAREQERQ03GGEZKYHTNErTTm04kHyNCkEyigJOO8C0kHEMseWp3L2G6wx2nYC95XD1MbwPnsi6ra0Ufluf4fE/sJo5D5NcNXzbzH0UgiCIiAiIgo51CzyC+Xe0HiP7djpZgbjvRH/IzZv13d/Uu3drfEn2PL3tYalxH3TPMAj7xw/psf1BfNziiKKrRaoqtQXEKgCFbXwBwNJmc+ndkDN5ZNNgeTAeWo/kLKo3zsO4UGl+Nmi3sNw73eVESOaPfa/ddeXjhMK2JjY42hrGANa0CgANgAvZRRERAREQEREBERAWs43s7wc2IdiXscXvsvaHuDHE/iIG99Odei2ZEGnY3sowMjg4NkjrmI5XNafcG6+VLGm7IcKQdEmIaelva8emzm7rekRd1x3N+yjEwnVAWzgbjT9zIPkTX0corC8W5hgnlhlktvOLENL6/u8X0K7uo3O8ogxEZbiIw8CyDR1N9WkeIH2Wb1NrMv5aFlXbW3YYuAt83xHUP7Hbj6lblkvG2ExlCGZus8mO+7efZrvi+VrV2ZVhsHIGQ4E4gkjVPMWuAvpRBrnXIDbcrZsTPh2AGSKInyayM15XdLGPLjl4tx0n15YnFMiaXyOaxo5ucQ0D3JWv5nmzHYaTu3yRkNOgx7uBAsUAaI9Cd1wHO8/nmvvpJJa2BkJNE+nIFb3tNJLtV4uGPxh7s3BCO7j6A9Xv+Z/JoWkqrjaotMKgK/md1a1bv2dcHnMcQGvYe4Z4pH0aofgDv3jy9BZVGvx8MTuiZOyJ74pCWtcxpf4mmi01u0+/NfSHA/DgwGCig/HWuQ+b37u+Q2Hs0KUyzK48NE2GBgZGwU1o+p35kk72spRRERAREQEREBERAREQEREBERAUNxHlk84YMPIItzrJBJroQOp91Mos54TOay8WWy7jSMbwBOfFFjXNeORdGHfU6r/Vc94myHF4KTViXFweaEzXFzXel/hPoV3lYmbZXHioXwSi2SNLT5jyIPQjmD6Jjhjj1IW2uC4fix+GOrVqofCSPy5rR8bitb3OAoOJNcq3utlN8ZcKzZfiDFLZbuY5K2e3oR6+Y6H5LXHLSbWoq0lIjqXZb2dYTMcO6ad8heyQsLGOa0AU0tJ8JO9nr0XacqyuPCwsggaGRximtG/qST1JJJJ9V8ucMZpiYJmnBue2UkaWst2r+HRyf7EHmuzu7XWxxC8PO6QeF5l0xN1jmLA8+gAVHR1Qlc4yviHNsyAdh44sNAT+1c0mxyOnVev3AA25qVfwFLKbxONkmF2RoAHy8VD6LNrUbBieIomvEbSZZCa0R+M/M8m/MqTCwMoySLCt0wtq+ZO7j7lZ6Tf2UREVQREQEREBERAREQEREBERAREQYGdZFDjIjDiWCRh89iD0c0jdp9QvnHtE4TGW4wwsLnRua2SNzqvS6xRI2JBBH0X06ucdtfCpxOEGJjFyYWy6uZidWv8AtoO9gURwBV0q7Dv0vDqvSQa86N0voHOOAsPmGCidg44YO+7uVztJaQCzp5VfLrSsHz7FIWuDmktcDYIJaQRyII5FfTXCmEficuw5mxLpS9oeXhrHamncMeJGOsgbE1dhfOecZQ7DyPjJa4xvcwlpsHSa1D0K632FcUl7JMDI7dn3kIP7pP3jR7Eh1fxFB1ljAAAKAGwAFD6K5EUUREQEREBERAREQERUdy25oKoo9+a2Xd0x0uklvhFDUOY1OpteoJWThcWH3sWuHxNcKIv9R6hTco90RFQRFr/GUuN7nu8ujDpX2DI57WCMebQebvLyQTxkHmPqrlzfgfsqELhiMwPez3qbHetjTz1PP+Y6/kPXp0hAUHxRxXhcEysU8eMECMDW5w5Hw+XqdlOLgfG2TSYjMMSPvXzDERNjiEbnAxPaacXjZo2Ao+doNDhhY6et2Rl9XWotYXeXUhv6Ls+TZwTFh8Fh3OeHiOKNz6e8NLTI+RzarQyPTtyN0tjxnZZl8x1uw4Y47nu3vjBNUdgar5LLyDgqLB4h0rAXfdtjiLnFxjYAA6MDlVtBvnvXTfw5eK8lnfX3/b0wzmMvXbnXEnYnMHs+xyd4yR1P7zSwx3Z17c2dKG/ve3v2X9nmLweMZiMRGwR6JWmyC9jvhFDzO/iFiiV2FF7vP0REQEREBERAREQEREBY+NlptdXU0fPmfpf0WQo/MXgG6GoC+l89h7fEpRH4p0sbhoLBC2M2yjrDgRpo8qq7VmU542WRh1Al4Ioc65ix0o/qtWz/AIuLHFoPmCDt+awshc5jhKHAtJDwK2DvP26UuPm/Ezjsk8dXBwTll77njrKKPybMzPHqc3S4EhwBLgK5eKhexB+akF2SzKbjls101PtF4y/w3DB0YBnlJZEDuBQtzyOoG23mQuZ5TwxmmbMOKM7gxxOl0kr2BxBo6GN2DbsXQ5KT7d9Xf4b93u5K99bdX+1dJ4HLf8Owvd/D3MdV/Lv+dqjkeU8W47JsX9nxjnvjaWiSN7jKNLv8yN535b+tUa6d2jkDgHNNggEHzB3BXEu3RzftkQHxCDxe2t+n/d9V13hppGDw4d8XcxX/AGBBJLHOAZ3omqpNOkkEix0DgDTq3q+VmuayEQEVAhQVREQEREBERARLRARFaXgILkUV/wBSw63MBcXMIBAY6yaJoCrPKvmF7Mx0jr0wkDoZHBnTqBZCz8pfBmTE0aoHpfJRWdNppcOrQPoT1+ayhgnuvvZCQb8LKY2j0J5uVuOwTe7NX8IbuSdh7p3RyTNcvMs9dCefzW5RcJl7dWHkY1ulrXMcDs8fEbHMrCzhoa4dAs/KMwLDr5+ENcLJBbe7qG9jf6lc2fFhl+5vHK435YpvIcifh3Evl7y26RTdAG4PmbKnFa0g7jrurl0YYTCax8TLK5Xdal2j8FnMsOBGQJ4iXR3sHWKcwnpdDfzAXM8ozjN8racO2CTQCdLZIHStaTuSxzeYvfYkc13lFtlxLh/gDG5li/tWZNeyMuDpDIO7e/TyjazYtbsBdChytdsa2hQ5BVRAREQEREBERAREQEREELxLjTHAXM1Eh7A4RnxAE7+3/wAXtDj5dGvSJWltt0eF592u2/NQmeZEGvdLK4ujme2w22GNwFMIdfK+h6kKTw+N0gDVdbWdnH3WZLbUZAxOINWyNurei5xLfQ0KP1XlDgpGg65XHU4mhVhp/BqNnT/yrDmfmaH1VY8aD1J+drUxlVm4UhoDWNprdh6fNXvxFe6hsZjXjly6Kz7bQou38uZWpIm0nLmFdVYMw1ilB4jF9SR6BeH+JBvM37bJYbYefbvNdN7WNgsVQ26K3NMwBBNbnb1UPhseAf8ARcmV1W3VsjeXwRPvob26cgBXsPopNRfD+GczDxAjSQ3xAncWbHLZSi98fGRERaBERAREQEREBERAREQEREHjisGyVpZI0OaeYPooTH5G9guH7yvwONO+Tv8AlbCrZYw4Fp5EUfmpoaPh8aDsaBBIPoRsQvXE5m1vLkOdKnEuROjeJIGueX0HtY3cnf7zy6bhQcuXYosMggkLR6AO518N6j9FJnrpEnPnkYGx5/VRzsaX2WXfn/5URhsY0Od3zC0t2LXDSQfUFeeO4gAbpj2HpyWbn1ujIzHNTGau3dT0UVLxBXUk+ag8dmF3v7kq/L8jnxEZna24mkgkOBILdNnQPFpGoWQNrXPlzX6amO6ysTnpfzK2DgLIhjJe8lcGwxuaKtoL3ncMom668t6IUFlvCjpSLed+TY2kuP5WV0XIeBKwXdzVA90jZHOb+00xv1NDnE20+3K15cWX5mX+N58dxm63yP329qpXqyKOr5mze6vX0XmIiICIiAiIgIiICIiAiIgIiICIiCmne1R0YPMWrkQYGOyOCYESRMdY0klo1V/NzUHiOzjAu1NEelxbQp79tiNYF87r6La0WbjKPlTN8HJhp5IZQ7VG4t3FWASNQ/W1m8OZ1i8G7vMONOqr1Bu4BBLRYtt1RpfROecLYbG19pia9zbDXbte2+dOG6g5+yvBkjSJIwBVNfYv97xAm1z3iyl/S9JcL6u7N84lxeE73Elpm1yNB8IcGBwIBrl1A9AFtIaHGyOXI3z/APT+i03gngJmEldiDI58uqRnkzSHU0EVZdXX8lvC98N/Hti6+hERbQREQEREBERAREQEREBERAREQf/Z"/>
          <p:cNvSpPr>
            <a:spLocks noChangeAspect="1" noChangeArrowheads="1"/>
          </p:cNvSpPr>
          <p:nvPr/>
        </p:nvSpPr>
        <p:spPr bwMode="auto">
          <a:xfrm>
            <a:off x="41275" y="-804863"/>
            <a:ext cx="1924050" cy="16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68616" name="Picture 9" descr="C:\Users\Public\Pictures\Sample Pictures\pato o aguil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12875"/>
            <a:ext cx="32607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Text Box 6"/>
          <p:cNvSpPr txBox="1">
            <a:spLocks noChangeArrowheads="1"/>
          </p:cNvSpPr>
          <p:nvPr/>
        </p:nvSpPr>
        <p:spPr bwMode="auto">
          <a:xfrm>
            <a:off x="649288" y="458788"/>
            <a:ext cx="7815262" cy="1323975"/>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spcBef>
                <a:spcPct val="50000"/>
              </a:spcBef>
            </a:pPr>
            <a:r>
              <a:rPr lang="es-ES_tradnl" sz="4000" b="1">
                <a:solidFill>
                  <a:srgbClr val="14048A"/>
                </a:solidFill>
                <a:latin typeface="Trebuchet MS" pitchFamily="34" charset="0"/>
              </a:rPr>
              <a:t>Modelo de empresa de alta calidad……….</a:t>
            </a: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10246" name="1 Marcador de número de diapositiva"/>
          <p:cNvSpPr txBox="1">
            <a:spLocks/>
          </p:cNvSpPr>
          <p:nvPr/>
        </p:nvSpPr>
        <p:spPr bwMode="auto">
          <a:xfrm>
            <a:off x="6705600" y="6642100"/>
            <a:ext cx="233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r" eaLnBrk="1" hangingPunct="1"/>
            <a:fld id="{D576D4B8-9EEE-4BE7-BD21-90BFD729E605}" type="slidenum">
              <a:rPr lang="es-MX" b="1" i="0">
                <a:solidFill>
                  <a:schemeClr val="accent2"/>
                </a:solidFill>
                <a:latin typeface="Trebuchet MS" pitchFamily="34" charset="0"/>
              </a:rPr>
              <a:pPr algn="r" eaLnBrk="1" hangingPunct="1"/>
              <a:t>6</a:t>
            </a:fld>
            <a:endParaRPr lang="es-MX" b="1" i="0">
              <a:solidFill>
                <a:schemeClr val="accent2"/>
              </a:solidFill>
              <a:latin typeface="Trebuchet MS" pitchFamily="34" charset="0"/>
            </a:endParaRPr>
          </a:p>
        </p:txBody>
      </p:sp>
      <p:sp>
        <p:nvSpPr>
          <p:cNvPr id="12" name="11 CuadroTexto"/>
          <p:cNvSpPr txBox="1"/>
          <p:nvPr/>
        </p:nvSpPr>
        <p:spPr>
          <a:xfrm>
            <a:off x="323850" y="2420938"/>
            <a:ext cx="4319588" cy="3071812"/>
          </a:xfrm>
          <a:prstGeom prst="rect">
            <a:avLst/>
          </a:prstGeom>
          <a:noFill/>
        </p:spPr>
        <p:txBody>
          <a:bodyPr>
            <a:spAutoFit/>
          </a:bodyPr>
          <a:lstStyle/>
          <a:p>
            <a:pPr marL="342900" indent="-342900" eaLnBrk="0" hangingPunct="0">
              <a:spcBef>
                <a:spcPct val="20000"/>
              </a:spcBef>
              <a:defRPr/>
            </a:pPr>
            <a:r>
              <a:rPr lang="es-MX" sz="4400" b="1" i="0" kern="0" dirty="0"/>
              <a:t>Clientes:</a:t>
            </a:r>
          </a:p>
          <a:p>
            <a:pPr marL="342900" indent="-342900" eaLnBrk="0" hangingPunct="0">
              <a:spcBef>
                <a:spcPct val="20000"/>
              </a:spcBef>
              <a:buFont typeface="Wingdings" pitchFamily="2" charset="2"/>
              <a:buChar char="ü"/>
              <a:defRPr/>
            </a:pPr>
            <a:r>
              <a:rPr lang="es-MX" sz="4400" b="1" i="0" kern="0" dirty="0"/>
              <a:t>Internos</a:t>
            </a:r>
          </a:p>
          <a:p>
            <a:pPr marL="342900" indent="-342900" eaLnBrk="0" hangingPunct="0">
              <a:spcBef>
                <a:spcPct val="20000"/>
              </a:spcBef>
              <a:buFont typeface="Wingdings" pitchFamily="2" charset="2"/>
              <a:buChar char="ü"/>
              <a:defRPr/>
            </a:pPr>
            <a:r>
              <a:rPr lang="es-MX" sz="4400" b="1" i="0" kern="0" dirty="0"/>
              <a:t>Externos</a:t>
            </a:r>
          </a:p>
          <a:p>
            <a:pPr>
              <a:defRPr/>
            </a:pPr>
            <a:endParaRPr lang="es-MX" sz="4400" b="1"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8535" y="1309688"/>
            <a:ext cx="4586015" cy="494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2 Rectángulo"/>
          <p:cNvSpPr>
            <a:spLocks noChangeArrowheads="1"/>
          </p:cNvSpPr>
          <p:nvPr/>
        </p:nvSpPr>
        <p:spPr bwMode="auto">
          <a:xfrm>
            <a:off x="3419475" y="1052513"/>
            <a:ext cx="54006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MX" sz="2000"/>
              <a:t>“Esto me llego aquí, en medio de los ojos”, dijo Willy. “Dyer estaba realmente hablando de mi. Yo estaba todo el tiempo haciendo ruido y quejándome, entonces decidí cambiar mi actitud y ser un águila. Mire alrededor a los otros taxis y sus chóferes… los taxis estaban sucios, los chóferes no eran amigables y los clientes no estaban contentos. Entonces decidí hacer algunos cambios. Uno a la vez. Cuando mis clientes respondieron bien, hice más cambios”. </a:t>
            </a:r>
          </a:p>
        </p:txBody>
      </p:sp>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9637" name="AutoShape 2" descr="data:image/jpeg;base64,/9j/4AAQSkZJRgABAQAAAQABAAD/2wCEAAkGBhQSERQUExQUFRUVGBcXFBcYFxgVGBcXFRQYFRUUGBUYGyYfFxokGRgVHy8gJCcpLCwsFx8xNTAqNSYrLCkBCQoKDgwOGg8PGjAkHyQsLCwsLCwsLCwpLC8sLCwsLCwsKiwsLCwsLCwpLCwsLCwsLCwsLCwsLCwsLCwpLCwsLP/AABEIAMIBAwMBIgACEQEDEQH/xAAcAAABBQEBAQAAAAAAAAAAAAAFAAIDBAYBBwj/xABGEAACAQIEAwUEBggEBQQDAAABAhEAAwQSITEFQVEGEyJhcTKBkaEHI0JSscEUM2JykqLR8EOCsuEVFnOT8SREU9I0VLP/xAAZAQADAQEBAAAAAAAAAAAAAAACAwQBAAX/xAAxEQACAgEDAQUHBAIDAAAAAAAAAQIRAxIhMUEEE1FxoTJhgcHR4fAiQpGxFHIFNGL/2gAMAwEAAhEDEQA/APHopU9lp9vCswkA5ZjNyB6T7xSbRTRDNdFXbfArzI9xUJS37bchoT+APwqlXJp8HU0OBpwNRzXC1dRxewdxRmzAxoARrB32qzb4mAdH08wfxigrNTaHu0xclZ6L2f7VWQArEAjzGvv60V4n2vtkPatsSykq/TQxCkaMJB1H515MGNI3NIilPs0bA0HsvA+zIa1LllusQ2ZGylCJgaaHQ1S7QcAv2A7G4XtXHzNDQxblmQ+3p5mvK7OLdfZZl/dYr+Bq23H8QQAb10gbBnLAe40H+PJPk2mejcMF3GlbS3UAQaKyrbAHkiDU9YHrRnieExC27OD7uwRdafq2YF1tQ75s2wOmteU/813yoUspC+yTbTMOejgBvnRXhv0jYm1dW62S66obam5mOVWMkgggz5nlQvBK7Mpnr+L7RtaA/SMI6A6CHtuPdtWR4q1rEsGu2ltWyxgm0GIAAkkqsk7/AArNWvpDz3O8xNprp8ruX3AFTA8hFFeI/SsHV0tWTbtva7vfxK3ikgDQjKxHIz8191O+DVa6CwOHtFJt3xbuO7jIWCr3X2c46zB08+hqXE8UFvw3baLpoUi5ZaOm+X0Pyqta7WYR0CEqg8IOa2S2VQFVQ0EKAu/UljzqlxnEYNkXuXt5swmCZiDOnPlXU7ppgUNGDW+8m2iLPJQCfQCinHsJgO5tqto2bi+0wZmLnoEM/KgeJ42qKIMdD7Tn0XZPVtfKs/iOKs0x4Z3Myx9XOvuECnxjJjYa/ElxVhFJhj5AgZj6gGF+NRCz0IqqtTo1NodG+pL3Ebz7hNR9xP2vyp3fUhiTWbhuhyYLoJ9Na6cBPKuriB0q3h8Yep9+o+BoW2gkosgs4BhsxHv/AKzRPC5h7QRx+0CP5kJ/004YnMBog8wIJ8oGnyqzZt+dInK+SrHBLgIYDgmHvEBrd2zInvFe29oax4mJQrttqaV3hyYdnRBhsUhjW5bJ5fZcZXUieRj1pWVGkmfUyavoFipnkaexSsafJhMTgMp1Qj0Mj4H+tVHw45H4iK2HFbi+VZnEsJqvHkckIyY4lHuqVTd0ehpU7UI7tD+PcIbD33tEhsplWGzowzW3HkylT76HqSAQCYO45H1FaW/GJwaH/Fwvgbq2Hdvq288lwlD5XE6UDNihxzempcrn89SdxI+/aCASA0ZgDAOXaRz2qIirXcVw2KamjHFlSK5lq0LFXsPwC64kIQNNTA3nrryNa5pcmaGwPkrmStMvZMiM7qs+pI9R86nt9mbY1ZnI11AA29aB54hrDJmSyV3u62n/AC1YCqxYnMSCoIzDLG/h0mdN9jUfF+ztpEtPazMHZgQWA9kKSoMbw28e6sWZN0F3EjIZK6Ldat+x9xUW5cyW1eCpNy3BBH3s3tDYrE07D9lFZsobNIkNb+sAAYqQQNZ2MTy89DcqBWMygtU8WhWpfsYxBKMGAJGqssw0DTcSIMECh+P7O3LPtrGgJ1Gmb2QehO8b0Cyp7I146A5sjqfhTWAH3vjREYAxtUbYWtU0doBhrqXCNQSPTSrrYOozhDR6kwdDK4NOAqYYU1IuDPSuckaoshVafUnckVNf4XcUIYX6wSgzLJB5xMjX+9DQ2a1RTY1EXpz2yJB3GhHpUZFGkKY8XKmtXam4dwHEX9bVm445sFOUernwj3miFvs9bT9fi7FsjdLZOJuekWpQH1cUEpwW1/M6LdlS1iIq3bx0VOL+Ct+zav3z1uOthP8At2wzfzipbWKW97Nmzay7C2rbHfMzszMdOZqeUv8Ay6/PiXY5Pg5bxzHYE1P3t08wPnVrD4WaL4PgjPsD8CfwqZzXRFRlruEJ9ok/KoO4A2FavGcHKjUUFvYYg6eY+NFHJZzQOVZrtWAhGgpUVgkHBbT2nzgC4qhu8Wcua2VIuIZ6pOvIweVQ8TVbVxlBzLoUb7yMMyN5GCJHIyOVHe0/CLmGwtqRHf5iTPiyoQCCI2Ynr9mgdte/wxX/ABMPLL1ayxl18yjkv6O5+zTFzrfkRS/Tsge2IqfB2c5aZhVZv4RPwqpbJ+6D6z8N6N8JfO93wquaxeAVBAEWGO0/syabPaLoXbNPd4BaBt3MNDWL+tphqykCWtPJkOp0M771CtmSAYHhOmvKRJ0POsxhcTdw4CF3RWIuMit4jlzAMF5NowzcvlV3guKdr2Vi50V1dSTGYK/jnkFJBAGpPlQrBtbZ3ftVFcmkGHZ1GoYDNuSPY9sKeYICany99VrUTuUzGDlgkgHLPTTUiahxnD0KAF4LOe7JY5RMlhA0UeJDO2lV7LXAR3NtWJASCoYhgoUSTzMHpsdpodEXuhim+H6Fy4QJEAyD4RJEgx3g1EaZo3gDUazXcFetrZu95BPhNgMoZTczBAIIgeFn/wBuZPh15r9vM6ZCpIYhYBi0T9pTztAHN7tdyXFuzhfCZ5CnQ/q+70UGGOUQw0BDQPU61RHC09SEvtKjs9gDZzXcNF5fD3hd0RRbUFBpOVZDQoUz0507C9oO5RillZAgAscqoCIGpkx09KY164LduLkW72ciEGoAYMIPj33MnQ9KgwNoPiLShRqduUKutwtHhC+2SY68jSslxlTGQkpR1HeK4u5cNxzcjvAGCKzqoIAze17TatvGxAnQHN3szOVRS7SD4ZeTDAkoQSxMzPLXrXpPHuMYS9cL4bCm+tsBe8uXO4wyZQFBLmJ2G5E8gaEXvpCFlSq3F13tYK0MPa/zYm4puN6qon71IhOSbUUDOSa2CnZThLJhXt4zDhQ/ht3Lpi5Gpy2bMd4zSZA0ma8/4thu6utbaAyxmEg5SQDlMaZhMEciCKnxnbPEXSRby2Q+jZCQzA6RcxFxjcYdcz5fKgNy2w30najhGV3JhRcgjaQGrVvh4aheELM2VFZ26KCx+A1o9h7dxP1pt2f+o4Vv+0Jufy1k3p6joyXUZa4JrqKtXOC5BJGnnRDD8ZQA5c98jfIoRRMx47hzcvuVFjuO3G0FpE6Zlzkfx+A/wCp9U26G6o1sjOvgnuEi0jueiKWj4DSoH4QV/W3rNqORfvHE66W7IdlPrlotfw2Jxbi0rXLhiRbBJGm+W2IX4Chz8FyMVdSGXQhpEHplER8arhqrd/n57iSbbKs4RN+/vn/Jh0+P1jt/LUtnidz/ANvhrNr9pbXev/3L+ePVctXLWHy+yqr6KJ/iIJ+dSZQfaBb1Jb8aKl138/pwK0gvF2sRfP194v8Av3Gux6KM0fCtB2W7FWbqs165c8JAAUBAZE7sCfkKl4XkLgMIEHoBopjyq+eJ200FxR/mB2G+5rJykoVHbyNhFWFLPZ/BWRIsqxHNyXPwYx8q7xa6j2GChVAIICgCCN9B5E0EbjynYs3orH8org4n9kW21mZKr6neoXGb5LEkuCfhlmWFexdkMAtuzIGrRJ9BoPx+NeOYK7lNb3gPbUWgFcSsRpv6ia3DNQyqUje0RlPHUQl2w4RbCltATrHrv868r4kignStj2r7WC+3hBVQIA5+pjTnWExuImtm1LI3HgPCpRglIos+u1KombWuU2gzafSX2os4tu6trm7uAtxToR9qBGxbYzsD1rE8M4ebbi6rZckscwkRHiDDSVKyCOYJqzgQgWWks2pHSdh7hWlyYc4C6sfXXHRUG5CqQ7N5bAT5kda5zbb9SZQWlGL4hhwrg29bTw1tiDOUmIaPtKQVPmp6ip+D2iLyeISy3Bz0zWmETprqdqL3uEXLYFkggle9SR94bD95QD6qtR4ThZlH8RVSS7J4iAqlmhYnb47CjTtOIqapBHjHCb2KW3cv2raXW+rvuZtmFuZ2e4mgFxVVmI5gg71XwXZq5autnyopZMjSFAD3WVQxI2KJP3QuprapgZTu+9LBDCNdIa6FKnIA8HVGkAgGD5ARX4lgxhVsXsQzC13hRTaZW7pnTwmXtqAoNsAHNodddatxyhSi0ef3iu0zOXuDsxtoAxLd2UbqbiHKqgxJBgEz9oabVDhuFqBLKHXOQoDgEkGAB4Zg5hvE+LpW7wWHQorpfa2QIUXO5thg3IFXKuQwEDTVZ9YMTasKD/6uwFAB0fOVXTVwG1OtsSRGvpQyjBK0ULJvuC8HwF7ByoFlmtlciD2SrwpJMyyGcoWSOkUVHG3IFovmVwbeULEWSgI1H1iKEYEu3nqYmmcU4xhsMue1ibhuISFXu2chsuRjF0gCCXgEiJ5wQchxPtfjXJtpntnQQfFcMbeEKEXTbKgI61jyyjtFfyKlFZas0HFuM4Zk+sttlLKwuXHNlWVFKgWwyveur4iZW2J02rM8Q7aWwrWsLhk+s0dmBAeTswLF7gnk75TzShF7hjhs95gC2rG88uT5oua43vWjPC8DbuEItl3JEgx3SnSRE5mafQb1FLd63cn6FcYKqbMrxXGX7pBvs0AeBToqj9hBCqP3QBU/DuC51zZGy/fbwp/G0L86JY26yOYRLUGJVA7jXk9zNB/dimXMMjOS7G8QTDsWaRyIzagHePOj1Nx22DS0uqGYjhNpAC1wmRMW0L/zMVX3gtVOU3TDg/tXnL7fsJkX3ENXpeI7N2n4et4OM6kKR5fZHkY/CsLcw0MRyMx6xS4yadSGSjqVoHfpV54RrpW2SAUtgWkjb2EAU+8Gr+O4LYtgd2CdRqxn5CB8qrthIBaNBz/D8Ks4y5K+hFUcLYSuTU9h+Dh7oAAAY5TEjTT7pBoz277KJYUFVUA7EAgyN5kmazfZ/jRssCOp91Fu13a84hRsIEafM1NKqd82qHR1OSrjqYNnytNXcOiE+NmUciqB/wAWWh98zVjC3PDHSnrixWTkeyidNRykR8pNcy1d/RwUBG87+vKPjUL2oNdYFFdrQIggEeetV8Rw8DUALoQRtoee2h+dEFFZTiPFWe48N4Z0HKBpt50yKbAboL2L+XnoTv16+lWjeJgz6R+dZpcWWEHlTkxzAROgrpYrHwmbGxf0Bq0uKoHwe9mtCdwSPz/Or2evOnCm0MUixevTVDE1Iz1E5oo7Bd4ykTSp5s0qbqN7w7hxNX8HiYeN9dJ2Gw08udaZOzNh8TbyLcSzcVjlzZmVlts+QORsYEEjTXpVHBdj2KMwcCcvdyp8WYMxkg+EgIesyOtA5J8gRlRqeFYu1iyGvqzXCywVBAFq0vsiDMlso686Hdp2a2QgW5aEWxaAuTbKo4Ie44SM+Yv7atGcEDainCZwV2xLAqFa28AnxtcZswnb2I2HsjedKva/jIvX0bMqi0rqg1F0MShDeEHuzK89R01pmPM1mS6eNfO/ElypzWyMNZ7SXMIqWkMiFLshksYndliVJjaQRvAFanDfSBhb1prOJuMFcENmtlxqPaBC7g6joRWe4xw5HctbugySPEpBIGzeFABI5RpB60GxPZ26T4crfusAfg8VTOSlLn+Ba7MnG6LWD7RXjcILs85QrFmzSrs4ujX2zLAtvDkaTRu/x9gbltk7t2ulj4mBQGAba6+EaCTroAOshMJ2axFkhx3DyASrMhgHluCGBIPhMiN96M4Y3EYPnXMDmEktBmQTAM6+dZlnT5HYsXuNpwrE4bGLcXKUFyO5LKGMomZrWhkg+OACPZ0M1bwfALGLw92zk7i8MxU22ZQQdVLKsK0aAiI5iOWUwuNsolpe9uhrckOq5SCXzbagg8x1J5aVtsJ21ztZ7sq4ZwlyZUgmFECJUfa2/A1RjnGXL3J82Oaa0o85v27ZsIhB762XtXgQFAKkZCsaRlMdfDrvrF2e4+2FvI3td0YCkmADuQOUg/Oj3a3hbfpNx1UfWMugZYDkwwGo3hNY112qlwvs2UvFsQtso1tgMzE/WfY0TX18qjyfpyNotg9WNWDO1HEFvXWuZQBclgBynlQfBMGDAkAgHL5nfU+4/GjqcCVrai5cZIJiLecxPOWXnMb1UbsdeBLWvrEOzLC6HrLQhHME6eY1pcEt1YcnwxNjnyhQxj7XTQaQesz/AGaEXrpnetHh+zCoJe8SQZIVQR8WIJ+AofxDs3embSm8nIoJPoybqfL8axadWwdutwLdvzpMHzqxirZy6Gdfzqe12Yac14m2PugBnPrrCe/Xyoo3DbBEFbvr3qj5dzTnOK2bEaJMFYPNIWDJMbHmQN6McU7P3rKFny5REwZgkwBtUzdlJXvLdw5CW0cSQQMxErodBIMCY5Vb43dS9bwloZUZFyXGKEbQsswktA6DnFKnJSSoKKcXuZluEsVVwUhlZtzICkgg6aHT5iquCPi8jR7Hi1aw3dK6XHZmkhGEAlYgsBPs/hpQa3wi8HgKSV8R0Ow35U3HbVAZGrCNoQIqRxm5VOOH3DA7syAdQDLa7+cbaU8YC4DGUz6712l+ArXHxAHGcTkstEyZUevP5TWNKnStxx3gOIZgi2ySGY7qNSRBBJHQ0FudmsQGKm00gidVJ21jXWq8cajuTzyK9gGgINP2oy/ZjEK0Naaeexkb6HUbTTh2YxGUN3ek7yuwMayYGtG0dHJQ/gD+Fh5g/kfyoqTQ/h/DrlpiWQqDoJIJ6gH58uVXWNeZnjUymGTUcJpppM1NJpQyzlKuTSrTLR6ThcbkXKGIlSpIiYIgxO3rUdrFBVUDZCI92n4Vn8NxPMPOo2uuuZt1YmI5Hoa4dpXIWxnEu8bKwZkDK3hbISJBUhoOgO+n40EDDeDrrPWaLMIWTvHzIgkesChLAg6AkTyBpeSw4pHCOgPypyIT5fOuIjfdb+E/0qZUIjwt/Cf6UKHJHBZ8z8qja2fI/Kn5j91v4T/SnCfutv0NbuFSIO7PT51P+jpbttcuW1ugFJVi4AklZBRlM+L03pBW+43wqS7ZuPZuILbElDlGmrL4gAJ3JFFCU1JUc1Gtyhb4rh3JUWrgA2Nq+4y89c+bSpMVirZuJatYzEhmI07ssAIMrm70DafFl5bVnMFhCGYZYKgkhjBkSNASJPlrz0q3wFS2IuXTrlUKPU6ae5T8asb0ptq9id0/OzSYnHqPtBvTUnypYPGGYZQp5az/AGahBEzAnrAn4/Ck9sMNdj/c+4CffUSo57l2/jVA8RgVRt4625j4SN6rpw5ZBZmYDkdhpJnrAj407FpI59fedh7v6V1I6y65qDF3cqExOUE/Df5TVX9KcaFc0aSKks43wubmHt3FAn6xrixAO3dupMzGtbGNvc66IsD9IA7vuxbaAS58Ucgv9f4qjudrVLCbb6aZZ856UKbjeHP/ALG2P3b10f6s1MHFsLzwlwEfdxK/nYNWdxHoBrYTxfHLTCSrqZ08MgxqRM7+41Piu1OYtc8QVtDqdT5mPyqrw2xhsT4UsYkayfrrbAE6Zj9Wumwnzq1juyuGRRn78A81Wxd20379TGvoa2OmLpvfzQMscpq69GSP2lFxe8lvCqKSTInLA0P9jSrV7tMGbvBnCrE+RgCCZ01Jj3e4L/wTAgQb91Z+/hmGo6FLrdeVSf8AK1nL4MXaymD4xiLe082s5efWnbeP9CHhfRf2GLvaUFu8BbLmiTsTE5ZzQTzqW72rXNnV3IOh5ee/LlpPOgC9kmKkJiMOxmVy4myNfR7ikfCakt9kMd3ZQW7lxSZhClwef6vMZ258uc6EvP0EvD7vXp/AaxHacM+a27baDbWDr6DSnYribtbQBjIkEeyd5Gx/Gs4OzeNtq6tavr3ke1acCZ3JKiNCw069Ko2MBiFaDJA0OXxEadAd9KCTa/cvivuC8dft49/2DfE2dltiCSGljzjKQfXfT0qjr91h/lP9KpNYxC88Sv8AHXBjb4/xrw9SeXrUkrnvaGRglwWmaDBmekH8Ipver94fGh2OxV4nV3Y+Y160PzMd/wAKOOG+odGh7xfvL8RSoMuEYj/YUq3ul4m6Ga1sC1qGBkQJ8vP0ojw66ShJ+98YApofQdI+R5VM14ZQAIqdssokvXZFc4TdJFwDZSNfMjX5RVbvKn4Ndi050AZ21Om3h/Kl5FcTVsTWbpZ8urE7AGNtffpXXtNmCxlkgeLTfSSTyqq93M2mZtdcon4RNEBYdwMtu8QNgyMAPe2nzrKigXNozvbnG/oxt93DN4ku6FBnU6Qp1mJnQSRtuTkj2oudB8a33brs0buFW8xC3LRClQ6XC6EGCwQnKyAHU/Z0+yK83HD1+9/fwq7DGDjutyaU5t7MsjtNc6D41ssHwG/4XZrDW51GZiD5C6qQreo91YlOHINyx9P/ABR3gnaZrTkBiDt0zf19K3JGL9lBxlL9zNHjezIDjLk8Wv1igtm5gXFBmNNco9KpWsK2Gt5SpnMzMw1Gp8Ou+wHLrWgwPG7V6M0I/L7uu+2qe6R5CrONwULPiJ3AkMGHVWG49Cajk5Je4oUkzJW8eDsf7/s/KrKYkH++X/gfOp8RwO3dGdVKt0Gjbkbc9uYoPd4fdTY5h8D/AEPyrEosymgqLk+/89T8orocHX1Y+g0H5fChC8QjRpB130qyuKB+Q9w/s12lo6y4BETyBY+/+zQ/jeLy2WjeD+FTnEb+Z+Q/s/GhXHbk2bh65VHvMn5AfxUWONyRknSJOzX0f43HWe+s5MslfGyrJAEwI21j41Zxf0UcTQE9wGA5o9tvlmB+VeyfRXggnC8KPvIXPq9xm/Aij3aXFd1g8Tc2yWbre8W2I+deusaPPeRp0fNXA7zLbYjTUSQY0kj8qvcQxxZRrpNCMDoi+g+Zn86kv3iRGsSTGu+0x1rzZwTnZ7eGbWNIrXbxJgnSSYnrzj4URHEZBzEyRpERMjcdIB25xVKzbJVgSVlhuk7BgIbcDWIGh9woha4ObjqDdWTAk8gFABI30UAR5U+UU6ERnKNsjw2LZjtIVcpgbCSoJjzYCT1HlVs3FIUd2AVkTlEmTOp5nWPhVFeGXEcOACFYbiQddoIg6SY6A0XuY25aYFraA6EMhIiQGGttgAYO2/wpck1wKnJ2EDjHw911S7etZVgZHdfEqjcBgNWB+NPXtljLgylxeIkw9mzd8Kgkk5rZbQAkmdqHYnGW72Y3e8V1AmXzE6gAAMJnWdTsKrWbFqfBfKTp4lI303QtWY8koparEvfoFrfasmM9jBnXxf8Ap8hA6g2riyd6jxXbfD2rjq2CV1BIVkxGItZl65C7ZZB2qhd7P3gCQA675kIce/LMe+KzPFFiZ38U/GPyo4SjN1szJJcmxXtXwy4ZfA4hZ+7iM3+pR1qzYx/BGOtjHL/ntkfjWGwNklRA0rnfhQS0kyIGgG+utPTXCSAtKj1zDHgZUfV3/fM++DXa8lHGukgawNNBOgmNdOdKsqXghlx8Wba7pp0/Cmh6V1qhzxXnlJKblEcN2luXEEBLYgBQiKsACJkAMSd9+dAMXfhWPQH8Km4akIo6Aef9ayUU1uClbCN/H3G3uOfVj+BJq3h2RkyjLmUmZ0LdCJ30oaf75fnT1YeR+H9K1JVsDJbhLC4hrTgglSOY0rM9seAd03f2Vixc1OUeG1c+1bP3QT4lnk0D2TWjttC5T10BMwI/ryqazjnSchYToYkSOh11FFGbTsW4+B5gcZHWh19yWJ616fi+B2L2r2lDHmn1Z+CQD7xQPjvYLLaN3DM1wKJuW2jOoAkupAGdRqSIBA11EkVQzQFzjKrZmsFxhkiTI5HnWs4X2sdRo0qd1MMp9VOk+e9YNlilbvlToaZLEpboyOSuT12xx+xdH1gyHrqy/my/zelSphg+qMlweTq38ubMPgK8ywfFM2h0NWhiiNjFSSwrqUxyeBvMRwLMYa238JI9NtKB43gOQmCyR1Bj4Gg9jjbL9oj31Ld7ROwgXHHoxH50CxyQxyiRXMbkMZlaOan8qh42T3No6w5Zh5w2U/DIPjRbhd43GAe9A/bh/wDUDU/bPh1xbFtURXsK7Ot62qBCXRAVJt6K8rqCAdBvvR48kNenqIk72LHZv6aMRhLNuybdm4ltQi5g6NlGg8QMH4UU7R/TYMXgr1j9HNtrqZcwuh1AJE6ZQdpFeWFSDt8a5k6gV6Cmyfu1yGbKrlAMjQAnfYRoJHQfOqd++REVdxGLUoFUdM3XMC+o5xBHw2qjdU5dp9eWo286Qkr3LnJpbBns3h7uIFxbRTNbXvCHdRKCQxGYiSNNJ5g0WS3cHdu1hjbvKMjqHCsWTYGImeU7iKzvB+D3HtX3VPZssZkS31yA6E8lzbdK02FtXFwtlRdIyC69gXDkAuDE24ORjA1RtNfa8zRvFF8C4Z5dRtjF2TYYCVfNOaSABEDXRd511qd9Tb8S3BAnVdYLQJ19P/NXsZj1GKuvibKvbuo4FtB3J+pL9265QYAK5TJk5gRIFD8Nwuy1m9mumzdtOe7EMQ6vJE3AQVC5GJPTXWlOElVMapRadogx+bOFyaDeJGp5xECYG2m1UsSEz5csQxb2VBgxoSG5QekSetEbvDb64a3ibTo6nwMMyljcAIYBCZOkfanbTWq/EMXctEG7bJBQEMRl9pc0AlQDEn7VKuS2C0QfDKtq42ZUDKGUkAqYYknmYBOu3kazvGXYscxJbxZpmZztMzWlfE2xdLFWt81JLeqmYgHY76VlOK38zMZmSSD1lzrTYK5X1JssNKL2FeLB9CaFYvGF40AgAaADYRJ6nqedEQYsH900Ec03Et2/eSWOBpV1o5SR5iKVOMs9Hd6ru39/hSL0xjXkpHpFXiDeED7zKPnJ+QolYbQa/i3+1B8Y/jQeZPwEfnRGzdnqffFbNbI2PLLZPr/KK7cxJXIwOgJnY68jp7/jUBYDkg9dfxpvf+Z9w/2oVuc+Ql+lBtRXRiqHJv7J+MH8amS0Zg89QfL3VnsnUmX1vzzopwS25uJlaCXUA9CWEGgFvQ1dw+JZSCKGStGI8+7U4YW8ZfVFyp3jlFiMqlyVWOUDT3UHZa9S7UdnE4h9ajLbxMQcxi3ejYlv8O5+0fC3PKdT5xjuHXLLm3dRkcbqwg+vmPMaHlXpYMqnGup584uLooxUveso33roSob1P5BuhHEN1Nc/SG61HXJoqQNsm/Sm+8aM8G4/dsEG27I0QShylh0dT4Lo8mFABU9vXyoJQTQUXvubdeKYbELOItBCN7uHAEedzBsRAnc2iB5VFieyrFDdsMmIsjd7RL5f+ohAuWv8yx5mskXIBB5DT4gaGu4HiNyy4e0723XZkYqw9CNaR3L6Md3jiHBnXkCPLQ/386S3VYxmKt0M/gf96t4ftrbu6Y2yGP8A89jLaverp+ru/BSfvVfTgS4gThbiYob5AMmIUedg+I+qZh50qScfaRVjzxe115/UZwq34bneNAyQsCcxkGD9waHWjlp3NvDtdIe2MxCsQYl5JIJ0Ph0HP8crawjKxykgjdW2B8+lPXH4uYXIDOh57RQqT6MoaTXHzNheuo2KuXXzJq4UKFyqCxYeFj4TI203rti0ps33YWrlw7QYaGDIWKtu8O2mwAGxrHrZxl1y1y4xiC50nKTr4j1q5h8YFzDvbY1lfGJ09kSpI0meW1HrfPIDivIJXOD2UwLQ1y07upXMpg6GVJMRrGvlz3qfEW7p4dYW9dZ1U3CiTyJIB2MgAb/twNjUWL4ozjKrLdXQkI2hOWCMiGYGonTWfe3iWIS5ZsIEFruwVzDMQDuAylYJ0J6/CsU9Sr3A6WtwXxviyNhsMThgLpLi5dUsGYW4VQDy0I/pWOxe+mg+PPrXo3aD9ThwrpcUIcy5crZl9ojUg78uledYoaj/AC/gKfHkny3Rbe59UR+zQg0YCyI8qpnh05oO3zBEzWwkkTzRVBpVL+imlTbQOlm3zU0tTWNcZq8w9Eo3Xm9uBC/if9qvW7g6k+n9xQ60ZuuYnYfAUTtk+Q+dFM6A9W6J8f8AapAW8h6D+tMI6t+ApoCevxagNZYUSd2Pv/pRCwPtHZZCzzPM+mlUCiBMygq22xG+k1f2RQNqCRnCG56eDNQipA1cCkODRzp2JsW76hLy5wPZJ3Wd8p5VGXrtu6OdA/FBquGZTjXYu5aVrls95bXVvvIv3mHNerDbmBInOPh/OvV8PjCpEGI2PTl8OUc6znabswpDX8OsAa3rQ+x1uWx/8fVfsfu+zZh7S70z/kly4dO64MQcOKYbNW2phFW6idxK2WuRU7W6jy0dg0LvtCKYKcVptcqOZ2acl0gggkEagjQg9QeVMmuVtGGqwnby4wC4tFxajTM5K31H7OIXxH0fOPKj2AOGxAjDXlDnaziSLVweVu8CLdz3lf3a84FPU1NPs8XxsNhllDhnoGKtPZzWr9sqT7aXFIkaEGdDE89NtDQ27wm3P2kPScw+evzqjwntriLKi2St6yP8G8O8QfuT4rZ80Io3hsdgsR7FxsDcO6XZu2G1BgXlGZBI+2p9amcJ4/t9CtdojP20V7vAgoBFzNPIKJB6e1vTeI3giojXMzCTqykgECF0MiNdDtNEMZ2dxVsd4bRe3Gl2wRetmB7WZCw36lfSgt23aa4SQJJ1meu7EeH3g1kZXzuOThzjJcTiSQsEN4eRmOXLblWfxW48o+QFHr+EtMxNvwka+FiYjnM1SxNidTqevXzpsJJA5IOSIrY0qvdmS07ECPIyKn/R+mlWcJwm5czZVLbAwJ322rnOMd2yacSstwRrvz92lKi1nsxfI/UXTBIJC81JU7+Yiu0rv8fj6i9BYB0pjGjvbbg/6Pimy/q7v1lvpDbgehn3EVn7zwJpeKayRUl1K07VlTAySxHNj+NE0tdSfjFC+HIcg+Pxoklsf+aOfIcOCVcg2g+gmpBd6Kfwpoury+Wtd7/y+Jilh0TqWZWXLvtqNCNQfjU+Dv5kg7iqaYhp0yj4mpBJOZYk7jafMedY0ZRKzU3vKaLoYVXe9WIBoti5XGvVSF/XWoTfrdJ1hA4iiHDccFMkkHcEbg9azv6RVvA2XuMFQMzEwABJnpArJQVbmqVFftZ2dUW/0uwALZYJdQbW3YSrKOVtwDp9kgjYrWTNeqdsguC4Y+GYg38Q9t7q6HukRgygkfaJ5eZ8p8rJq3s8nKG5DKr24GU0in1w1SAyOKaRUhrhFEDRCRXKkYU0rW2CcFOBptKa44fNOBqOacDWGhDhnF72HbNYu3LTdUdkn1g6++tNb+krEtH6QmGxXL6+wjN/GoVvnWOSpkFJnCMuUOijZ2u12Cf9bwu1PW1fu2vguoqdeL8HO+CxQ9L4P41kUwpq0nDGI0Ump3CK4dDlFmstdoODptgL7fv3yP8ASaLcP+kyxYObDYO1Z8OUiS0+KQc2muleeW+EOzBQrFm2VQSx9BRJOBqhK3Hw6mCDnuElSef1cgEdNfSlThF9Te6bNDivpJzOzZAMzEkSdyZJ36yaVB07CKwzDH4AA9bxB94K1yl/4GJ70/UCmajD3P8AiHCZ3vYP4m3H/wBR/JWE4jchD56fGtF9EnFu7xgtn2LwKMDsSfZ+envoV2t4b3GLexyS4Y/d3T+Uigwrus0sXT2l8efUKD2op4WYA2q4qD19aitrFSZqdJ2VxJaRNRZqS6mNzQ0HRJ3ldW+QZq7hezuIuezaaOreAfFoq3/yuE/XYmxb8g2dvgKW82NbX8/6Bbj4gm5jJ3qBrlGm/QLfO/fPlFtfjvUbdsu7BGHw9iz+0V7x/wCJq5Tk/Yi/jt9/QBt9EU8JwHE3v1dm4R1iF/iaBVs9lBb1xOKw9n9kN3r/AMKf1oLxHtJiL36y9cYdM0D+EaUJe5TViyy5aXkr9X9BL1GuXE8Ms/8A7GJPusp8parY+kh0UphLFnDA6ZlXNcjzdt6wWap8Pcg0a7NFbttv3v8AELq+Qj2jxJe2WYkloJJMkkkGSTuay4NFeL4qUVeenyoPVeGNRF5nch80pps13NThR2aVcrtccMamk1IaaVrTKGGuRT8tKK0yhkU5aWWnKtYzYoepqzZqfAcAvXNlyjq2ny3o/hexwHt3DP7IA/Gp8mWEepXDHJ9CTsvghcuKrbEgV7Jx/sDaFrNaAXIo0GnsiCdNydya8s4fwlbTBkdpHUA/0r0btB9ISvh1FsMGOlwEabcjOompE8ctWr4DZLInHT8TEW+1V7C3QCRdRT7LgExscrESprI8V4c1xme0pa2WMBQZSTITLJPwJ9aIcUYMSdqoYPjN7Dkm05AYQw0ZWHRkYEH3iixt1sHNJgZ1IMEEHoZHyrlE8R2nvsxJuPyHtHQAQAJOwAA91Kq0IpFvsB/+dhv+ov41pPpMUf8AFrv7tr/+a0qVedk/7D/1+ouPKAdwUw0qVZEuiPwiguoInWvUMBhES0CiKpjdVAPypUq83/kW/wBIrtHQ8+7Q464bhBuOR0LGPhNCBSpV6eBJQVFOPhDWqC5SpU9ByKr1A1KlT0Rz5GU62aVKiEdSpiD4jURpUqbHgRLkbFdNKlRAnaRpUq44aTSpUq44VcpUq4xjhWp7LWVyk5RPWBPxpUqm7T7A/B7RpaZNKlXmnqjhSalSrgWDseNKzmK3pUqrxE+QoNvSpUqrJj//2Q=="/>
          <p:cNvSpPr>
            <a:spLocks noChangeAspect="1" noChangeArrowheads="1"/>
          </p:cNvSpPr>
          <p:nvPr/>
        </p:nvSpPr>
        <p:spPr bwMode="auto">
          <a:xfrm>
            <a:off x="41275"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9638" name="AutoShape 4" descr="data:image/jpeg;base64,/9j/4AAQSkZJRgABAQAAAQABAAD/2wCEAAkGBhQSERUUExQWFBUUGBcXGBcYFxcYGhgXFxgWFRcYGBgYHyceGBkjGRUXIC8gJScpLCwsFx4xNTAqNSYrLCkBCQoKDgwOGg8PGiokHyIsLDUsNCwsLDQyLDAsLCwsKSwsLCwsKiwsLCosLCwsLCwsLCwsLCwsLCwsLCwsLCwsLP/AABEIAMIBAwMBIgACEQEDEQH/xAAcAAACAgMBAQAAAAAAAAAAAAAFBgMEAAECBwj/xABHEAACAQIEAwYDAwkHAwIHAAABAhEAAwQSITEFQVEGEyJhcYEykaFCsdEHFCNSYnLB4fAVM4KSorLxU2NzJEMWJTSDk8LS/8QAGgEAAgMBAQAAAAAAAAAAAAAAAwQBAgUABv/EADYRAAEEAAQCBwcDBAMAAAAAAAEAAgMRBBIhMUFRBRMiMmFxgRSRobHR4fAjwfEzQlKSFSRy/9oADAMBAAIRAxEAPwBBxeENt2RhDKSCOhG9RC3Rfj3jdbn/AFEUn95fA3+0H3qFMANJY6idB1EjT10oUb7YHFPyQ1IWtVDJXWSr39lsRIYc4kETEaA7cx9OtVblllMMIqwkZzVDE5u4UeSsy11J8tf+NelZ3wESpIkzBAMQIyyN9995G3MmZqHS1lrMtX7XD+8RnstnVdDoVKMdhcH2Bv4pI8JqS3wks6IpJzakxspAyc/ibUhdIEEka5SR08W1c5uXdC8lZlorb4UGV3FxRbQgZyPCT9oqJkqDoCB4joBVbiVq3ayAXC7sAWthCGSSQAxkiYAJEyMwGpBgr4S1uYoYe0mlTy1rLXV26FbIZL6AqASQeY6Ttt1ojb4M5mcqlbfeEMwBC+EKIEnMxdQo5z0BIE0ZjQV3DKLKGZazLV7EcNuIYZYJ815b6TIjnO3OojhGH2T125VOUhTlVbJWZamyVrLXVSilFlrMlS5azLUgKCFDkrUVMVrWWppVpQ5a0VqYrXOWuIUKArWoqxlrg26qppQFa5KVa7uuDbqFGVVmWuStWClRsKqVFKuy1wRU7LUTCoUUoGFcEVMwqJqqoXFZWVlcuT3i7eax522B/wAL+E/6lX/NVIYjLlLTlyxoBuCR90UUwShmyHa4Cnuw8J9nyn2oYjnuypUEZhIJIM6bQd9+sa+dAIy5m+vvWtJwePylct4+3BEnQzMNoBoSBGxldfIedWLWJVwQCHUctDrGk7xQa5bt/tLtpAOvODOlav2UJLK4B31GWCd4ZYG/QR00iVjG081ImeNwCir8Ott1X01E6xoeU9POh+K4ey6nUHQEGem4320/41jTilxNG8WsSfKR8Q32G4PqKu/2uCkAeN4UKwEeITmJ2KgQZqQJG+IXF0Ug5FD7NoZjtoPEeWsHJ6HQt5QPtUZTjJaBdgjKUdz4WCxA0SJbrPKF3JNVb5RYCgkLInZrtz7R8gDz8vKg+PxYXQHM8xlAO/MjrqYHuesNMfmS7v09kbu8YDXLSWrIa6rDu7LCVO8FgsDPl5TC9QRNE7vY1xGZy11wS5QyNTEK++2hMDoNKGdkR+b35IDuVYSdQgKrJQ9SRqY1ERNGsfxl2BhmRTp4CM7fF4RJhRtJ1O8A8155ZHHKDoExDE0jO8a8lWXgNrCgsQjFdrYggvuO8Y/ZX4iNZ0GxIrOD4jMlwFpcv3zXDAZyQU8LE5m+LYA6OxGaCpqYq13Qi8Ao1K2tSw1M6HUyTqW0n9WKoPjlbwoSdATAmARMs2wHnzjQ070dKIrz6k8UvjYxIBl0rgjINpZJJdxJKiAFAIyu7k/CZ0LFQOQ+zQ25iHvybSZ0HxPOSyD0a68Zm02HXQGohibmYreuKbZKs1tmZbbMo8JuKursNNTrzk0w4riFvEZTdYBLa5Rbsgog30zNok6CFUTG/Oj4jFOJ/Sb6/ZDgicRTz+ef55Je/NHggurE/qDwRy1PiOh8qqtw9VIDOBy0BHPePsjXpy9TRzFXwBls2lQHkJJ9STLMaHvwe4dW0nmdzy/qTQWvFXufFXljrZQW74yHIvw6mVLGDAkn4V6HMRyiZMc2Rm0j3ET/AJz4QPJVY1LhTh7bDvLmeGAKoAxysNWWZ1HkAfMTIF3u0DHMLaBQsHxBpbK0SYMr8UnXlG8VVxLuKGHgDVHL3DgsFgVzCVHiAjbNLAu3rlUedUsS1tDlzy2gjQQeYInSDpvyJ0mgVzH3GWc5AnKVBI3UzAAjLlERP02lw+Adh8BErln4BuNWJ+KdZAjWOkGAS0auVHPznQIjZxCMYDCenPzjr7VI9uIkHUSNNxJEjqJUifI1DhuAsUMGQCGbLJ/ZX4o1GY8j8R6TVsYVEEFx55mzHYSMokQCN4nr0q/tAUeagZQOY+YrFSavYTAKwOW290xpltwJkbk+U8qtW+HXF3Fq0DEh3B22lFOsfu0N2IA0/f8AbdXa1ztghPdVjWqOfmYOj3S0cktAfVgtcHB2x9h2/eePoo/jXCUkd0/nnSYEJrUIA9uoWSj7uV+FET0WT83mo7vFLx3uN9PwriZTs0ep+xVDCOKXnWoHSjd3EOd2n1Cn+FVnHVUP+HKfmtT+pxHx+wQXR0hDLUZWir2UO6uv7pDD5GDXCcLDmLdxGP6p8DfJt6qZAO9oh9WTshUVuirdmMTP9y/sCfurKjr4v8h7wu6qT/E+5MiqR/D1qpxckNcKz44YQCTLxoBH6zEe3nREuKgxGFN4ooyyzZBnMLqc65jIgTmkz6UN8gJBWs9n6ZASulxjJFyehJkba6HTQEnXppuJitYl5BklSYkqPYAxDMVnlHrqKLXMLaw0AubmUjMURsu2Y5RchmB2JhQY1ggTTNu2waDlaQ2sHmSFnwyZGoI0mY3NEBB2WQbUaXSo3IncRpIPImZPwnbmR6k+F24hzkViCwLSUtoIBvMBJMNoo+08aGAGEXcSsEHLoCJEwSAslZAIzaf5TESaJ8L4rbsXBcum3eRWk2i3xZUORjEgwDCiGAJ1A1FVkutFYHmoxi0C3MuckQEzRopOYs+8swB8IgcyxgAwWXiC2UnQgiAIMkrA38R19I0ozh8Dg3uFlxttVOY5MRIcFIlWdCbb5o+IHUTAkiglxrSgFbqMCY0JlRLb5gDqFmYjxL5iua4HT6qLPFEsJiGJJ1JPXfWOnLQaf0Zv7XZWyoDcuHSFAYjUCBzJkjwj6bgRfXRYfQjxaEkONGUg8lLA7a+fK3wu4igBQQ8RPMnWZ6Dynlz5Q5oq0zHMe6CmnBdibjKXxL5Mwk2xLOx/bZvCJMaEseUjlE/ZMNpJK6wsgIJ8MkDVmjWfEQYOnK52d44L7LYzF7v2RJ1UKGJLEEsYBgAMxOnOaq8V7SrtatFgADLkRMgf3YaCOcGZGnhmaS/WLqThdAwcyh/D8KbNwNbt5wuhjMBBkDM/JdToSs841NWcfibK3GuOQgOyhxcYkyScywE81BPmDvUF65fv22DB1VdBIhJURm1A3bMddidZk1WscBLsSHLTytqbpAG2oGUbgb8p1mmQA3VzvclXSk6MC7btkqgC0pHTICGYzoSY6wAI1jrVe5iUvAgu09IMbnbkVjXfmNqJWeziJoUUf+S4J/8Ax2cx6bnlRO1aUaZoG8WkS0P8zZm+g9qOxxHcbfn9VXLI/dKR7PXHJhTEbsIGszObnJJ16g10nZ1ZhnDNOoQFyfcTuZJ9qdrGDV2EIGPV2a6f9Zy/6anxmGe34CSo/VHgHyWBUjOTR0/PVXGE4kpXsdnMoB7ll/auslodT8Wp/lVr8zXndtJ5WrbXSJ87kL8jVl7AHKoHWiDDZu873D62rdQ1vBQ3LNrn3t399wo/yLP311buhfgS2nogJ+b5jXLCq13EgbsB7imBh4wNRfn+V8F2jdqCt3b7N8TMfIkkfLauUTp+FUlxqnZgfQzWHGjmwHuKvTWimjRSHjmi1iP5U+4bsWDhO+8LErmga6b79Yry+1xNRrmHzmiB7YsEKZ2ynkJj5bUjMCTojdYKFOAXOOCyY9qF3VqPEcbTox+X40Pu8bHJT7n8BVmkgKj54+atsKiIofc40f1R8yarvxh/Ie34mrWlnTMKKMtVMUOWnuKonidw8/oPwq0rEqpJkkfxNcgOcDsukx11RAu3AByDsAK3UJrKF1bOQVcx5r0W/b74XLmGslLVlAz53DZQJlyYEDTYT8Pnor43jgHwMSwIIKyIIMghuR9Khwzm14ySdpBJIOx16661X4ljsxJGnpSrY7drqFoSYghumnmpL3aS6/xtdf8AevO3+41v87c/ZY6FjDknLk7zMQNcuQhp2jX0CXMU/wCsddKs3XJKqp2WegXMAWCgaCdPnTPVtHBI9YUSOMYEgTK7xdU9BoQ2u/KiXBb+KugvYZ/DP/v21Omb7L3AY8J5UrhIrO7Hr661Dow4VQVmykJuw/brGG3IvXShkS3dsNhM55OzD5+sU72NuXNXSfPurOupGhC+LUEaTtS+JiJMTMTpI2MbTVvh/ELlhlytoSNDrEMCND5gVwiYOC4Sa6hTPftTDKJH/aT/APmruE4Sl0AqLRBndrQIgkQVPiXnoRruN6DY7Fs112OWWYkwqgSeQA0A8hpVjD4lApzKpaIBgaeY6GpcCBopa9t6gUmTC8DRPiFsjoFuMJAgHRrYzATBnSTRfE49XOZgc2gJEKSAI8THPdY//cpU4Z2hxFuy6I/huxmBAM5TI1Oo16EVRudoL0keER5fzqBE0m36o3WRAbJ6S8hM5VnqRnP+a6WI9jV7iGE0SbouZlDQGzBZ+yRsrDpSPxZyCMpI0nQnrQLGY+5mg3HI6Z2/GjZGsNtVnYgN0pP9+1l8v65Ch2J4iLepB9o/HzpX4Mo7+ydzmXU6nXSj/GV0HnP3f8U0yQlp8EIyZhYVzAdslsurgkFSCJUmCNqm4r2/F+4bhDFmiYAUaaDQn670i320Nc4S94h56UBzrN0hid4Tge0E/Y+v8q4vY9ypKhZ9z/GhdpookPhpOWd7ToU/FbwbWjiB3S3HE5gCYE6noDyofinkKCrqVJHjWCfbyIiillW7pMhAZYKk7Aqx9elQcbx9286teZCQIGQNtOsliSTr161ouc8gUNKSbwK8Ur4hPEaqIKJ4i3rQxx4jS6VIRCze0FdPejkaqWGqZmqF1rHvg1C2tby10zkxPIQPQVKhQEVwwqcioyK5coqKqvhUfsL9wP8AGhh/GjFxYMdAB8gBXKwUBFZXRrK5cm7j3ZS4mC/OFe1ct50VzbZm7sn/AKgKgqNR8x1pftdjca6B1w14q2oOWJHkDBpo/PykFTFvE21W4vIXLQyHTqBDDycDlXo3D+NJeFs5lzFVlZ2b7Qj1msd+JkhboFqHDCQ2SvCMX2TxNsxct92ejMJ+QmpLnDXVgxyxlAMTJ09K9r7X8CXEAMpAcCJOxHQxqPWvPMbh7lpcr2hpm8RXODP7Q05VMWNdJoaUexsDb1Sm1wDlPr71pWMf3ZOm8HUa84/qKtXMKzMYUknoNP5UZwuFyoq9B9dz9Safc+hol44C9xG1ICX5ZInqI67aVy1liVgAwZM+1GuJ4AkhlBOkGNTvoY9/pWuH6GCitrswJOxEQPnU59LUmAl+UoLf4NeLMwQsCTEEH6b1E3BcQAT3N0ACSe6uRHWcsR516X2d4A924Hcd1bBmBIPoo3A8z7TXoNvEIgJ0VQIHoOlJvxjmGqRnYJtWLXgXDU/RCeWbz+1VHiAAc+YH4fwpx7R8Qwwxd1RYYiQc63iAcyhyVTLG52nketZw2Hyd2uTcRnLkakQ2gA25DZqaic5x2pQcPbfAaIdZ4TfxThbNtnJCgRAGwbdiBz61X7Sdg8bhwGuYdwADLLFwDnqbZOXnvFN3YjEiyty+zAMoGUHdp6elSJ2nutdds2kajqTt57yZ30qhkmdLlaLXHDtcLJpeacL0ZGkeG4mnlmUz6UwcQS5dJyW2KiQCAYnnrtvA9qm4tct98XFq2H3LZSfEdZgnLm84mt28Xd0ZmfXmSaZPXAaeqGxjB2SUAxHA7yrma2+XmcrQPUjT+FCbY0B/rSvb/wAn/GENwBpZjAUASWJ2HoN+ggk0Z7Zdj+HX5Ny0LV3ncswjT5geF/8AEDSoxJbYkGyrJh6cAzXReEvivMA1LYxh0Gc+k6Vb7SdnrNi9ksYjvBEy6ZeZEZlkH5CgrYJzpAPuKYGVwQDnYU8dn8Lbu3LC3BmRu9kaiSEuMJiDErXfa7hFi0itathG71RILHQhupPMCg/C8Xcs2kZSqvbL/F4hD5kjTyeusfj8ReChwhGZW0DAneIk6zNF7xFcEZ21kboPiFoPili58qYbuGOUmDMqoAUmS089hG+sc+lA+IIcymDqByNRxS7go7R1qYmq2fXTkNdf6/o1NI/o1KGtB63NaJHn/W9YY/rzrlyya4NdGOtaIrly4AkgdYHzo1f3PqfvoXhrc3EE/aX/AHCibVKu3ZQkVlbIrdSppNVmyDYaPiSHjzVjbf2KPbPselWsNcKRMwZynqAf5io+FgC+s/DdGU/4wUP1KmrGNtFbIB3tmfY7/jSOIi7JWzEV6Bwi+buHRjqSDJ8wSs+8TVXHYUKcx0Gkn3qLshjgcMg6Zv8Aexqn20xvwoDAIzHz1j+Fee/vpONJag+PZCMxdfTMNPrQK7xFAdJb0H41XxN2aqOtbULaGqUllP8Aaj+Cx9s7tHrp/KjWExyMcq3AT0BpFFyp8LfgijvaKVWT2aK9b4dZIAFVuJ3Ia5PKAPTKp+8k132ax+a0jEzI+4lf4UF7U8aRbtxcyg+HmP1ErEc/M6gnb7Wu1LzjtfdYYpss+JEI+WX7xTd2Hwf6QTyK/wCmSfqaXuIIXdb4g2wMshlPiBcwQDmGmuogwYmDTbwC4ttUM5WG4PUwf4x7V6CB7CyiaNLODHdYTwtQ8U7I4qzmCJntyYZWUkrJiVnMDETpVfDYE20g/ExlvLoPb75pj4hx7w+IwOX/ABQG1jVuEgEz5iNOtP4RhGrqVJaGlpbxQ/SN+8fvrXekgAnQbbaRTQ3DLbmWUT1BIP0NXeEdn7K3AwUkgjKGOYA9Y6jzmpeQ20JsLidCEZ/J/wAAGFsvi7wi4ykIG/8Abt8yejNA05AAbkigHHu0yOzDMQSYk7fTn60b7a8VK21sqYEZm+4fcT715sVl9OWvuIj/AFFaWwkfWSZnakqZnGBppT2sThRcb86S8yHQG0VBBGg0YiQdTuKx72AE92zhSx+OwGMRvJunQ9ND5VHxDAgC0SCQbttSFEsROoUc2gadTTd+T/hOGu2Xa8oCLcOY3IUBYGrZhoB6jn0rQxXRbRKTnI0B5rHi6TpmZzRvWyUxbwzgKuJVASPis3VWZE6hWA+dWbHB7JK5cZYIgBoS6DIAXwgqCxJ65edMvaxcGbHd4Z7fxyoW4uUgSCYXXSdDU+HGCuWG7z83zWkXwgWTlVc2bLCTGxOs6kyNZWHR51DJDfkLTz8TUbZSw5T4HglLivZzu86C/ZuRr9tAV0WfEAJzHzHOdKoX+DXDcDBgQOjDcdRmnfSY96YL/D8G964qWjaUAsrIzqwYIt2G1IghssgaaGN6rXOAWAEZLt5PGLbLKsVaZzAc0iQNTqsGJ1C7BzR6F4PojtfE8WWn3oEnB74DfECNtGGgObQkdfvqNuH3SswrsSRJytuAPtDzP30w2ezN3ve6t4i21zLmUQRmEZlAZM2Ym2uYRyIHPTvA4HGM9xVQXygGZUuDYErINyZE5hPI6xBFKubO3gCmm4eA6ZiEr3OFOAP0MydYtgxq07baRUF7A5SAbQGk6o36o500WOK3gCxwxZAGkpbFyAIGrrAkZl6ASNOsKdqEQAvby6GZLidNIA0nlseWtDL527sXHCRHaQJXfBorwVPOfEd49NP5VUOHG09RT3heJ4e4yZgwBAzSyeHXcBxtlAO+xq/jexSOBcw/c4hGE+Duww8iubfzB9hQzjgx2WQEef1Qn4E7gjVedYKxFxTMxJ+QJ/hVsijmL7PtbmLORtYlbg3Ecxl+tAsRbZdDv5Mp+405FM14sJV8To91oCsqDvPWsotoNp27kWwudlGUz00medZd41be5AIYMdQJIIaQwnlHrSG2M12k9Sf6NEeDPnLz8SgER0mD68qqS4MIcb9E22fM4BopMI7WtZLJatW7YUkaNcbnvLsd9/equL7R3b5BdVYgQN9t+R60U7NYJGYs+HNwBiGdrigAZQ3ht7kyRJ896ev7FtIAQFWQDEKN9axpJ4Inf07PmnmRyyDV+nkvLbeBuPqLB9YYfea0CVMNbX/EJ+s60/cYwCusBo15kmfUCKCW7a4eTmsOxHhW7bzLm5GJ06TynyrRwGLileGyAAev3QMThnsYTGbPol8vI1tWv8mvzmuU3AVEkkAaDc+tWL3bu8sr3GFQgkEfmtqQRoQZB1BFScO7c3Huql/uhabMCFs2U1KkL4lQEeIjUGvTdThe7pr4/ZefGJxA1Kv4RMZl/RXE0+yrJI6iIiub2M4kms3fYIQfWBrV3EYUE5rZg+Y38j1+/wC6reAxV2JB16TI/r5V53pHDS4N1uY0tOxpb2EmixbOy43xFpTXHXrtwLiGYsDKqwAMbsQABppvtUuKxhLnXRdB7fzmnW9cF9Ct63lOhDrlkH9ZGM5W/HnSnxrgbWjmTNdQwSxyBlbmCJ8Q0mQOcRpWc2drzVAJwxuibuSh97EljJJJ6kkn51uzimRgw5fUcx7iqSXZ/A7jyIqTPTrbZslMwdqm/CY8MB50y8EtywPSvNcC0XFjqKe1xXdWHYbwQPU6CruxTyMp1tNRNB7SDdp+Id5dduUwPQaD7poHg7cmep+i/wAyP8lZi8RNUcVjivgXlAJ89SY9yxrWwTmRdt+wWTjs0vYZxR3BYgXMdhbY1Fu9bZj+1nUKPaaevyT2s1lpAILnfWdWJmvN+xxjF4f/AM1v/etem/kkWMOP32P1NaEsxlgfIeNfuvP4qAQSMj8R8bQr8pWDtpZJS2ik3FHgRQdn6CaYOC4a2uCcm2pBXWAASPGuvURynWTrQP8AKif0S+d1f9r0wYdMvD7nKAo/j/E1Lm3AwcyFnMmc1179467bJLvYfDDF3SuIsqpB8NwMmS4qZNoIZSSDvPqd4DwJ8hu92SO9kqjpdABGrBlgsgkn4ZEiedLHF8YVxd0gx+kfY+ZHL1I8qwXnQyDB6roTvGqwSfehSskc49VrW+1r0uHkja0GXSxw2RpMNlxIRX/SIbTw0r4FQAZdBO4aZgjbqYeGPdRmZT4GsOjOCcpOQ5kIBOgOoB6A6bCC12oxIcP37lhtnVLo9s4kfOp8Fx1V7ycKlxrohjbuPZLa7i2q5Fbc6HcTMgVnPc5v9Rlei0GZHd1yo4DiVxcLikIj4JkAFWkddSYDCPflNZhOPOMDdt7zcUAxsG8RHpKEx99FTxzCjD5GuYyzcLE5riLcywNFJmXTU/PrvuzhMNdw+Vb+Fa67g92O8t5iMwgCJBiSDBkn4QNaE0tO38lWLXcCh6Y+3+ZSUQ3u8Ch2RZCHOdCNSYWDJOjCAImoLXDWvqHQKDbOUqGKA5szKQQNDvPtRjFdm3/NF/8AT3VIIhVAbndysSdXXxiQNdddtLXYnEIoyJDlrhDkqTsogCSIIk7SPFueTkEfWPDTqK19Erip3QRZz8/4S/ZPEbLHKGIIYDM4cCdMynMIYcj9KE3u2mJYzcKXf/Iiv9SJr3viOAQYMuyr8LHoNj1k181uPupPE4LDEZ2M4m9kDDY+aSwSeHuKLf8AxeOeEwp8za/Ct0DrVIexw8vifqnPaJOfyWu503J9vxorwNMpJ0GYRB+IwQSQOQEb89o3IZ+23DbaWLZtqqhLkeFQshwR67qu9KGEvkskn4WC78iYP3mmatCYcptMPB7ttWZnuFSH8K54HwKPhG51501pxZhAbxAaT9oRp7/1rSh2e4ely/cXIGcEkkx4QqoBE9Sacv7JIHKsLGZQ+itvC5i21YJzAEHMDtGxpVxnDnDsMrHU8iZp67P2RldSR4WBHow1HzUn3rvi2JWzbLZcx2A8/M9KVimMbuyE25geNUi2eyf5yZZXFyBmBlcwUQGEjUwAD6TzNXsP+TQN9jTbVuunSsPaO6HDAgQdgoj6yfrXovAOJrdCxEESPw9jpXtej8UJIqewZh8l5LpUOwxzx6tPwK8m4TxQhhaadyF6zMBfM9KKXFBmf6I+4/WqnbDs8cPiHEeFyzKeoYkx7TFc8M4k+IuKlxlzlYDMcudhsHY6FyIGYxMLJkzXpGyMkb1coBFLLBcwiWMq0l4rzMfrAxHk0ae+x8jpV63irg38Y6H8RVK4CB0IkERr0IIPuCDVnA8St2hlddPPUe3MDy1ryvSfQb4zngGZp4cl6XBdJskFSGit3+AWMTqJRxvlADR5iCCKX+Ldn7mG1Pitz8cREnQMD9/3U/cP41hfsuiE+QE/SprnEwxKFbVxTy0YMPSfpXnf+zCaLTXitN7IpBYIvwXmnDnHeKeU/UAkfdRzjXEP0aoOZn2A/E0XxXZHD3DKG5hz9kKFe2NZ0QgGN9M3PSIELnadDZbxqwCCMwVsjc5VyIG+oOoIjWjMlDpBSpRZGQUPzaz01+X84oMzkxPPU++v4fIUw4TAtdsXbiRCIWMkDwqAxidzqvzoOuAdo0A0GhZQYCgTBMxty51sFwcMjdSN/VZwGuY7FFuyOIC4mwWIAW6rEkwAARqZ22+len/kff8A9Kms+J58tW0/j714qbJiRtrzGw33p27A9prtgZEzZFMsSBC95nCE8yM0GQNhrpWjC8yRmHYrI6RitwlbrRF+iP8A5SsLda3bcIxtq4LMMsLsiltZ1LdPWjqXv/lzmQfFbmP3oPtpSn23v3b9lFtElvDmTvQBcUCR4SVDDQNMCdDlM+FTTtTiFsNahspKsdekxPrPvrpTwcA1rX6UQdvzVZHsjiBk10PxVLikfnNwNP8AesDyPxweXqPl50f4fgLT2lYuVaNQTAzCZgwYmJ160nXLkmTRrA8UFqWzkkqAQYGozSFMERJkTOjHnWU+ppL4A3y0XpIj1LAPABGLuCsqYbNPMggx8vTpzqtieGIBmW4CPWD86HYvi3ern0Q6AgHU7DNJMewj6GtWMOGElhOVjzJJBgAjlpOvp1o0EknW5et7PI66ev1UytjLLEdnmNPkpVxVwCA5I23kfP8AComAPxID5gR/WvnRx+LjLN3D2rqCADK2rkCAYuWyMxEjRlJjXWtHGYC4Yb84wpPXJeXXnpkaPSa2nYbDv1LPUfbX4LG9pxEehJ9UJXEmMouXlHQXXy7RsSdNvYAU2djbQSyuszdvGY/Yw401PNfrQ4dmVcjuMVh70/Zzd25/wXAJO2gJpp7I8P7tbSsCpzXpUggzmO4Oo0SgHDRQdth56eh5pbGYt00WVw4pm7Z4FW4ZDyMi94II+JFZhOm0jWvnC+K+k+3rRw66Tys3PmVyj/dXzfiErHebhH/op/C3mPgG/JVCK1WyvrWUja0F6j2pwufC3RzC5h6oQ/8A+teZPdiQNAddOden8Z49Ysgq7hm2KL4m9DyX3Iryu7yjpHyqSuTpwHtFasG6WMG6UefW2kg89CTR08czqGGxAOvQ0i8Iw1u4AWUFlEc+TMQY22ZR7U48DwgIzclMKOU7z7SI9/KsfHRRh5dxWzgnvcwA7I9w681tNdGcyR0A0C+2p9SarcWutctkak7genT2Jrs1wwrMAo2tKtKSzcwT/qt8jU2CXE2zNsvbPk+X+NHWFD8TxZF0HjPlt8/wmn48RID2Eq+FhHbRA4u9fTu8VFwfZeRnX5AZh5b+dKXEuHMjkEe/Ij8KINxu4dgq+0/fUyYjvlKXCJ+y0AQfOPsnn036zv4DHvBEcx04Hl9isrEYKKriHmOf3UPZ/ii3P0OIcI6iLd1j4WAEC3dPKBAW5yEBpAXLLxCyQSCCpBgg7g9DQXE4UqxBEESPlyozwXtFbCd1ika4iA92ykLcQfqgnRk6Kfh5QNK9Zh5iBl5cPp9F52eIsObgh2IECqperPG+KYUlu57/AEGgcWomBuVMgfFyPKgDcRPT60ljJo7R8PmpGU4gy/CxHoSPuqyO1F9RpdaOh8Q9w0zSyeJfs/Wo34hPI/MVjSOY5aDZHN2KauynFlt3LjNbz22DLctqcpNu7AJt7RFzKYBEeHroZONsKVZBctwRDCHGQzkFxHGUMUAJhgDlOmlef4PFlTmXQjTUAiDMgg6EROnnV23x1NQ9mNCJttG+8I4ZR7Rz60qYW5+sDqPrSchxTWtyvCb7+EttcDmBM5ka2uU6QGSFK6wpg8wYmsHC2uZ35LlhiQWaCFIB2yKOWkBQI1UUHwvE1uuCGFwzOVkW3dnqv2XO+gOvSdav2sVoHWXJgwhyFSpylSOp3gyQSonWnmSyMviPD6hXdFFMARutcQwjWz3l29buAkLOV3HIiWDDaYPnIiirWLRwC5Crlr5zMDJEW1EMYBljJAPQ7wa4Rrd11S6qssswAA1ASYZRB0IGxB6tG9U9n4ZrmGZk8IBWEZXAE6yQCcwkqQMujCYZgdmNp1fv4eKC7o8UKs1SUrqSSfP76vWwrKuZZVQobLAJCgAiSPCxGsnMJ16CpsZw1ldla2wyk+JPEpUeHNEllkiYO0+lbw3DCwItuZHxLrIggaqdRr5Vj+0ZSbGhW/8A8ayWi00eR0+aHY51M5VAAMAAKCVkxmI+JoOpmTHkIhRh4QrHMSRljLGoC6zDTJ6RHOjF7hVw67wOgmPON64xaFijCwltrQWSikBihzB3Q6ZtBMRMUAYlpQZeipmEluq0MFigstZuhRPia242HMx9/Wuf7TlpIIOmx6RGnz5V6nbx198EMWUtE92bhAuOq7TEkMZ8833SPJOJcQN2690jW4xYgHbMSdM2prT6+SAAsfukhBh5DUzfX+Fde1be54QqgkbAgDaTuI1O1eo9k8x7sszOVttLNLHS5cVZJ5QY9hXkNrExESTAJ0iD0n5fM17B2OuMbVrkvd25UmdWXN85O56mnYcZJOxweNlgdO4CCCNroTdn9uav/lVvZeHOOqqPm6V89XzXvn5XgzYUWral2bL4VBJhTnMAb6IT7V4FeoEgIgb6oWG77/MfJQzWVo1qkE8ozc/r+VdLbLa/OtGB9/8AX86nbiACqo+KGUmABDN9qNX2B1MajpXarhXFd8PxpQnIM3KOpBHTXn5bU49jzfZ3a4QEy6JJ0JI8QEn9X60lYW4Lb7+JXk9CAwUEeoJr0js+At9VkGZUiROoJGm+6/fWfjjlbtuFo4EW7U7IyLdZ3FGv7PrY4aK8/wBYtxLXErBNpsvT6Df6UqZK9UThg6TSfj+B93cKkacvNeR/h6g0zBOG6FAlYHJcyVLbUjajIwA6Vy2Gpn2gIfVqrfw3fr/3FED9sAbebADTqNNwJXr9sj1++mYLBq1e4V+cIXQAuurroJH66joeY5HyIj0nR2N62o3HtDbx8PoszF4drRm4cfDxXnd81A1Nl/g+viUf17VAeFoOnstFntp7SDHgXOHZSqwqEg03twu3HP2ioDw60Nkn1J+6aQdK0I46Ol40l/DCAfWon3ojjbKqSF2/lQ996MDYBSD2ljiCtKaYuF9pChBclW/6oGYnoLq/bHn8Q86W6lVpqzXlpsLmuLTYT3gMYmjNHxZu/XxrvzYDPa3aQRG20Ub4aioyv3oZXDTk2KgarmGhIJMakQNq8qsYl7bZkZlPUGP+R60WwPaOD45Rv17YEH9+38Le2tDkjbL4LVw+PANSfBemYFA7XIWDl8U6b/HIJyk+LXn1mqmM4Al2+9wwDm8LIWVtwo6AmCRp9NqqYTjZvAKXC58oSHItMwP2GMlGIjwMRsYJnKLl/iyWxMXX8RzM2rKZi5myaZA2y6ETHqgWSMIG622zB3aGyCnhl0yv50zWg2mWSCASBm1EsNdY67CKis4VLU5lW9mMZrmpU6fCJyjcTOozDURR65cIPeOoVbh/vIzKcokhssTpqRIMRtpQXi2HCABgpaBMwZJLL4XjYhQRsdwQIokZcDR4b/ZGuFwoDtcNSUXw/EEu2zaN1Lc6EGMuQZcsW82XZToDpGk0o8UwqWx4Cc0lW0GUiN1Mnn94rb2rdsq10ZFbYwBMfFl0MxtVVcbbZPA3MAgk6yNwpEbg+kim3uBjGl+J/lZzBUxa9wbfCx9FAJjTlXr3Y7FZVwqCDnXWDPwIBEeoJ8jNeRsQJkfLl7HemLgvajurlq5bvKHQFQr6LHi8L8oOYwZ05010e9pDgaFjRYfT+Ee5jGMcTRs/ZOP5ascVyKCVYMpBBiIW5O2s615Zd7S3coVxbugCB3ltWaNftfETymdgByov247THFOjMVLAQ2UysgASCNNfFsTSfdaaZxErocsbTsNa2WPh4g5pc8bk/NEm4rhzqcKAdJy3HAmIJAMxJ1iedZQeKylva38h/qEfqW+PvP1W0wpK54hZGp2kggr676Vf4TjktSe6W42mV2J8MbEAEAkGDr0jnVCZ3/ACrXDMLcvXVt2UNx30UAamASQB6A0oW5tEw1+Q5lwIBJPiJ1M89Z1/oV7B2D7Gva/T3mBLwyoBoJBhsx1OjHpv6V42BEGNyRtsd6+jPye4gXuHYZzqQgQ+tsm39yg+9ZvSJc2MVx3TWGcA4koiMLUiYCiAtiorvELSbsPQan5CsCgnjM46NXCYIDlXN/hyMIZQR5ioL/aS2Ngx+Q+80PudsVG6H/MPwqdFIZMdaU1/s1YP2Y9Cf40MxPZizyLj3H4UQsdoEuzkOo3U6H16EeYqG/iqqTSZia87lL+I7LpyuMPZTUFngptOHS8wZdQcoPsddQeY50TxGNobf4hR4pHg6FMljaoqXH2EZSwAB5jofLyNJ2IswToaN8R4soWSY2n0kTHnlzVYfg6A6kt6nf5V7M4wT4Npk7wWXhoOpmc1p7PBKraVw1rmKYr+DVdgI9KG37UGshzrWsAgeKwwOsULxWAA9+lMj2Z2+VVWwk6dalk+XdKT4NstkbpWfDEeY8qjo3icEyanbafx6GqF7DTqDrTrXhwsLBkhdGaKpFq1WOIMGuZqyCrvDuJNZaVgqfiRtVYdCP47imrDcdMd5ZLSN/E2dJWArR8QEDK/QCZjRKmukxDIcykqRzH9bV2+6agxT4dtk82sYG1TErbAgBblvNGqEwIcH4FmRqFj9mt2MUhJtYgFxrDJoU8ObvLcwpBGuWIKztSknHAf7xNf1k8J9xsauWsWj6Bg20AkowgAc5DbbCP4VSSLPsU1Him8bTDxtmW2FKoVZpt3lnu2GpCjNJRhPwkz7a0NwSi+2S4BAUtCWrfeOVGiJAEueUzz32PVnjnckqFJtuAHtXFlG8okg+szrpG1WRgMNfANm73D/qXSTbn9i8BK/wCMe9KCR8LqkGg48PWv4TbpWyNrQ/P4oL/biknLh0AH67XWb3IZRP8AhHtUlzEWsqs9hTO+V7ifIlj91GOM4LEKgOIsm7BA73us8rEknE2GzPBMAPOms8qr8Jw1jFOtnwg65SMQtsaAsZF60TsDWnhnia8uX4fnvWNiXyMb2nE+p/dC+IWcKQO6a7bc7rdysnQZbqwf8yj1oTiMOyMVYQRuD/WvqKJcUsWs2ivoI1uWyPmi61UzaQYgCAN4A9aiVhY6iRfggtdnF1SpVlTNl6j51qhWppVJ/wCKK4XCXbSrf8SeKFYHKcw1kEaiNdfI9Kgt2u7I5sY0I8QIjQjl4pA6xsKk4jxBrjs14lnOYFfhyMD0AiJzaDqaKG1d7qhN+S2+Zgp3DbGIAy6bj4jtJ30E16l+TXtG1vDXLIjwPmBOujiNtt0Pzrye3cZpaOpOwk7kDqYkwKP9juLEX2UfbSBPVSH22OgYa9aRxrOsjKcwhDZAHDder4njjN8TE+UwPkNKoXOK9KD3rxiSY9TFUsRxRVEk6dToPm0CvOthLttVvZw0ckbvcS86HX8fS5iu1KfZJb90E/UwPqaEYntM52UL5scx+SwKejwLzwS0mMjbxTgOLFHVl+JTIHXqPcaUY4l2vspvcUTBiQW112Gs+1eTXuMMd2LeXwj5LE+9VW4geWnpA+6mv+OaazFKnpEjuhP2N7cr9hWbzIyj/Vr9KBYzthcPQeQ1+pgfSld75O5rS00zCRM2CVfjJX8fcjY4q9yQxma9cS5mRG/WVT81BrxXB/jXr/CbmbDWT/20+gA/hR3NsUExgXnMbWr5n1ofiEnlVi8YNaUZhSb20tthvRDGs1PawgbQ71cXCfzqRbOTU7dTp9TSUhvZMsFKuvDQdCN9wRM+RoVxTsbILWd+aEx/lP4/Sjl7j1hBJcSByBP125HnyoZiu21tZ7tLlwjSBCj1BO/tQIxiWutgKHiXYR7cspCSMThoJVwQRuCIIqhdwxGu460/XuK4XGIBeU2bn2W0JX3G48iPlvStxLhzWXymCDqrDVXXqp5/wrZhnL+y8UfzZebxGGDe3G7M35eaDiuXNWLtrnVZjTSQUZrkmttXE1y5XMNxR00BkdDqKu2+LoYkG2eq6j5UGmtGuVg4hNNjtJeQDunUQIJQshYyTLiYJ1jbYCu7na13/v7a3P37SP8AUAGlKuhePU0E4eIm8oV+ufzTP/bmDIObCWp6g3V+5orMNxfAqZbCB/I3Ln4ilos1dKhNV9mZzP8Asfqu60+HuCbB2xwo0HD7EcpWT8ydaylXua3Q/YYeR/2d9UT2mTw9wRW0Jw7k6kWhBOpH6dRofQ0IWsrK1Jtm+SSj3d5ojdMAxpC248p3j1rrs40Yq1GniP8AtNbrKUk7jvIpiPvt8wmXi95hZZgxDdQTO3WlnAHMpZvE36x1PzOtZWUrhR2Cm8Ye0q2Kc9TVFzWVlOjZILmtVusrlyyukNZWVy5XMGdR6165wT/6ax/40/21lZV2p7B94rjE71rBfFWVlJT7Lbi7wV67opikTG32ZzmYmGWJJPM9a3WUth9yh48kMCDYXUmdYqcn+vat1laBXngtNtVnEGbJnkVPuSwJ9SKysqj9vd80zDufI/JCWobcrdZRQlHKE/19ajNZWVKqsrDWVlcuXS1sVlZXLlIKsWxrWVlSN1xVmKysrKYQ1//Z"/>
          <p:cNvSpPr>
            <a:spLocks noChangeAspect="1" noChangeArrowheads="1"/>
          </p:cNvSpPr>
          <p:nvPr/>
        </p:nvSpPr>
        <p:spPr bwMode="auto">
          <a:xfrm>
            <a:off x="41275"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69639" name="7 CuadroTexto"/>
          <p:cNvSpPr txBox="1">
            <a:spLocks noChangeArrowheads="1"/>
          </p:cNvSpPr>
          <p:nvPr/>
        </p:nvSpPr>
        <p:spPr bwMode="auto">
          <a:xfrm>
            <a:off x="684213" y="4076700"/>
            <a:ext cx="7632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000"/>
              <a:t> “Se nota que los cambios te han pagado”, le dijo Rosy. “Si, seguro que si”, le dijo Willy. “Mi primer año de águila duplique mis ingresos con respecto al año anterior. Este año posiblemente lo cuadruplique. Usted tuvo suerte de tomar mi taxi hoy. Usualmente ya no estoy en la parada de taxis</a:t>
            </a:r>
          </a:p>
        </p:txBody>
      </p:sp>
      <p:pic>
        <p:nvPicPr>
          <p:cNvPr id="69640" name="Picture 9" descr="C:\Users\Public\Pictures\Sample Pictures\pato o aguila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125538"/>
            <a:ext cx="246697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260648"/>
            <a:ext cx="6728124" cy="923330"/>
          </a:xfrm>
          <a:prstGeom prst="rect">
            <a:avLst/>
          </a:prstGeom>
          <a:noFill/>
        </p:spPr>
        <p:txBody>
          <a:bodyPr wrap="none">
            <a:spAutoFit/>
          </a:bodyPr>
          <a:lstStyle/>
          <a:p>
            <a:pPr algn="ctr">
              <a:defRPr/>
            </a:pPr>
            <a:r>
              <a:rPr lang="es-MX" sz="5400" dirty="0"/>
              <a:t>Pato o águila tu decides...</a:t>
            </a:r>
            <a:endPar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0660" name="AutoShape 2" descr="data:image/jpeg;base64,/9j/4AAQSkZJRgABAQAAAQABAAD/2wCEAAkGBhQSERQUExQUFRUVGBcXFBcYFxgVGBcXFRQYFRUUGBUYGyYfFxokGRgVHy8gJCcpLCwsFx8xNTAqNSYrLCkBCQoKDgwOGg8PGjAkHyQsLCwsLCwsLCwpLC8sLCwsLCwsKiwsLCwsLCwpLCwsLCwsLCwsLCwsLCwsLCwpLCwsLP/AABEIAMIBAwMBIgACEQEDEQH/xAAcAAABBQEBAQAAAAAAAAAAAAAFAAIDBAYBBwj/xABGEAACAQIEAwUEBggEBQQDAAABAhEAAwQSITEFQVEGEyJhcTKBkaEHI0JSscEUM2JykqLR8EOCsuEVFnOT8SREU9I0VLP/xAAZAQADAQEBAAAAAAAAAAAAAAACAwQBAAX/xAAxEQACAgEDAQUHBAIDAAAAAAAAAQIRAxIhMUEEE1FxoTJhgcHR4fAiQpGxFHIFNGL/2gAMAwEAAhEDEQA/APHopU9lp9vCswkA5ZjNyB6T7xSbRTRDNdFXbfArzI9xUJS37bchoT+APwqlXJp8HU0OBpwNRzXC1dRxewdxRmzAxoARrB32qzb4mAdH08wfxigrNTaHu0xclZ6L2f7VWQArEAjzGvv60V4n2vtkPatsSykq/TQxCkaMJB1H515MGNI3NIilPs0bA0HsvA+zIa1LllusQ2ZGylCJgaaHQ1S7QcAv2A7G4XtXHzNDQxblmQ+3p5mvK7OLdfZZl/dYr+Bq23H8QQAb10gbBnLAe40H+PJPk2mejcMF3GlbS3UAQaKyrbAHkiDU9YHrRnieExC27OD7uwRdafq2YF1tQ75s2wOmteU/813yoUspC+yTbTMOejgBvnRXhv0jYm1dW62S66obam5mOVWMkgggz5nlQvBK7Mpnr+L7RtaA/SMI6A6CHtuPdtWR4q1rEsGu2ltWyxgm0GIAAkkqsk7/AArNWvpDz3O8xNprp8ruX3AFTA8hFFeI/SsHV0tWTbtva7vfxK3ikgDQjKxHIz8191O+DVa6CwOHtFJt3xbuO7jIWCr3X2c46zB08+hqXE8UFvw3baLpoUi5ZaOm+X0Pyqta7WYR0CEqg8IOa2S2VQFVQ0EKAu/UljzqlxnEYNkXuXt5swmCZiDOnPlXU7ppgUNGDW+8m2iLPJQCfQCinHsJgO5tqto2bi+0wZmLnoEM/KgeJ42qKIMdD7Tn0XZPVtfKs/iOKs0x4Z3Myx9XOvuECnxjJjYa/ElxVhFJhj5AgZj6gGF+NRCz0IqqtTo1NodG+pL3Ebz7hNR9xP2vyp3fUhiTWbhuhyYLoJ9Na6cBPKuriB0q3h8Yep9+o+BoW2gkosgs4BhsxHv/AKzRPC5h7QRx+0CP5kJ/004YnMBog8wIJ8oGnyqzZt+dInK+SrHBLgIYDgmHvEBrd2zInvFe29oax4mJQrttqaV3hyYdnRBhsUhjW5bJ5fZcZXUieRj1pWVGkmfUyavoFipnkaexSsafJhMTgMp1Qj0Mj4H+tVHw45H4iK2HFbi+VZnEsJqvHkckIyY4lHuqVTd0ehpU7UI7tD+PcIbD33tEhsplWGzowzW3HkylT76HqSAQCYO45H1FaW/GJwaH/Fwvgbq2Hdvq288lwlD5XE6UDNihxzempcrn89SdxI+/aCASA0ZgDAOXaRz2qIirXcVw2KamjHFlSK5lq0LFXsPwC64kIQNNTA3nrryNa5pcmaGwPkrmStMvZMiM7qs+pI9R86nt9mbY1ZnI11AA29aB54hrDJmSyV3u62n/AC1YCqxYnMSCoIzDLG/h0mdN9jUfF+ztpEtPazMHZgQWA9kKSoMbw28e6sWZN0F3EjIZK6Ldat+x9xUW5cyW1eCpNy3BBH3s3tDYrE07D9lFZsobNIkNb+sAAYqQQNZ2MTy89DcqBWMygtU8WhWpfsYxBKMGAJGqssw0DTcSIMECh+P7O3LPtrGgJ1Gmb2QehO8b0Cyp7I146A5sjqfhTWAH3vjREYAxtUbYWtU0doBhrqXCNQSPTSrrYOozhDR6kwdDK4NOAqYYU1IuDPSuckaoshVafUnckVNf4XcUIYX6wSgzLJB5xMjX+9DQ2a1RTY1EXpz2yJB3GhHpUZFGkKY8XKmtXam4dwHEX9bVm445sFOUernwj3miFvs9bT9fi7FsjdLZOJuekWpQH1cUEpwW1/M6LdlS1iIq3bx0VOL+Ct+zav3z1uOthP8At2wzfzipbWKW97Nmzay7C2rbHfMzszMdOZqeUv8Ay6/PiXY5Pg5bxzHYE1P3t08wPnVrD4WaL4PgjPsD8CfwqZzXRFRlruEJ9ok/KoO4A2FavGcHKjUUFvYYg6eY+NFHJZzQOVZrtWAhGgpUVgkHBbT2nzgC4qhu8Wcua2VIuIZ6pOvIweVQ8TVbVxlBzLoUb7yMMyN5GCJHIyOVHe0/CLmGwtqRHf5iTPiyoQCCI2Ynr9mgdte/wxX/ABMPLL1ayxl18yjkv6O5+zTFzrfkRS/Tsge2IqfB2c5aZhVZv4RPwqpbJ+6D6z8N6N8JfO93wquaxeAVBAEWGO0/syabPaLoXbNPd4BaBt3MNDWL+tphqykCWtPJkOp0M771CtmSAYHhOmvKRJ0POsxhcTdw4CF3RWIuMit4jlzAMF5NowzcvlV3guKdr2Vi50V1dSTGYK/jnkFJBAGpPlQrBtbZ3ftVFcmkGHZ1GoYDNuSPY9sKeYICany99VrUTuUzGDlgkgHLPTTUiahxnD0KAF4LOe7JY5RMlhA0UeJDO2lV7LXAR3NtWJASCoYhgoUSTzMHpsdpodEXuhim+H6Fy4QJEAyD4RJEgx3g1EaZo3gDUazXcFetrZu95BPhNgMoZTczBAIIgeFn/wBuZPh15r9vM6ZCpIYhYBi0T9pTztAHN7tdyXFuzhfCZ5CnQ/q+70UGGOUQw0BDQPU61RHC09SEvtKjs9gDZzXcNF5fD3hd0RRbUFBpOVZDQoUz0507C9oO5RillZAgAscqoCIGpkx09KY164LduLkW72ciEGoAYMIPj33MnQ9KgwNoPiLShRqduUKutwtHhC+2SY68jSslxlTGQkpR1HeK4u5cNxzcjvAGCKzqoIAze17TatvGxAnQHN3szOVRS7SD4ZeTDAkoQSxMzPLXrXpPHuMYS9cL4bCm+tsBe8uXO4wyZQFBLmJ2G5E8gaEXvpCFlSq3F13tYK0MPa/zYm4puN6qon71IhOSbUUDOSa2CnZThLJhXt4zDhQ/ht3Lpi5Gpy2bMd4zSZA0ma8/4thu6utbaAyxmEg5SQDlMaZhMEciCKnxnbPEXSRby2Q+jZCQzA6RcxFxjcYdcz5fKgNy2w30najhGV3JhRcgjaQGrVvh4aheELM2VFZ26KCx+A1o9h7dxP1pt2f+o4Vv+0Jufy1k3p6joyXUZa4JrqKtXOC5BJGnnRDD8ZQA5c98jfIoRRMx47hzcvuVFjuO3G0FpE6Zlzkfx+A/wCp9U26G6o1sjOvgnuEi0jueiKWj4DSoH4QV/W3rNqORfvHE66W7IdlPrlotfw2Jxbi0rXLhiRbBJGm+W2IX4Chz8FyMVdSGXQhpEHplER8arhqrd/n57iSbbKs4RN+/vn/Jh0+P1jt/LUtnidz/ANvhrNr9pbXev/3L+ePVctXLWHy+yqr6KJ/iIJ+dSZQfaBb1Jb8aKl138/pwK0gvF2sRfP194v8Av3Gux6KM0fCtB2W7FWbqs165c8JAAUBAZE7sCfkKl4XkLgMIEHoBopjyq+eJ200FxR/mB2G+5rJykoVHbyNhFWFLPZ/BWRIsqxHNyXPwYx8q7xa6j2GChVAIICgCCN9B5E0EbjynYs3orH8org4n9kW21mZKr6neoXGb5LEkuCfhlmWFexdkMAtuzIGrRJ9BoPx+NeOYK7lNb3gPbUWgFcSsRpv6ia3DNQyqUje0RlPHUQl2w4RbCltATrHrv868r4kignStj2r7WC+3hBVQIA5+pjTnWExuImtm1LI3HgPCpRglIos+u1KombWuU2gzafSX2os4tu6trm7uAtxToR9qBGxbYzsD1rE8M4ebbi6rZckscwkRHiDDSVKyCOYJqzgQgWWks2pHSdh7hWlyYc4C6sfXXHRUG5CqQ7N5bAT5kda5zbb9SZQWlGL4hhwrg29bTw1tiDOUmIaPtKQVPmp6ip+D2iLyeISy3Bz0zWmETprqdqL3uEXLYFkggle9SR94bD95QD6qtR4ThZlH8RVSS7J4iAqlmhYnb47CjTtOIqapBHjHCb2KW3cv2raXW+rvuZtmFuZ2e4mgFxVVmI5gg71XwXZq5autnyopZMjSFAD3WVQxI2KJP3QuprapgZTu+9LBDCNdIa6FKnIA8HVGkAgGD5ARX4lgxhVsXsQzC13hRTaZW7pnTwmXtqAoNsAHNodddatxyhSi0ef3iu0zOXuDsxtoAxLd2UbqbiHKqgxJBgEz9oabVDhuFqBLKHXOQoDgEkGAB4Zg5hvE+LpW7wWHQorpfa2QIUXO5thg3IFXKuQwEDTVZ9YMTasKD/6uwFAB0fOVXTVwG1OtsSRGvpQyjBK0ULJvuC8HwF7ByoFlmtlciD2SrwpJMyyGcoWSOkUVHG3IFovmVwbeULEWSgI1H1iKEYEu3nqYmmcU4xhsMue1ibhuISFXu2chsuRjF0gCCXgEiJ5wQchxPtfjXJtpntnQQfFcMbeEKEXTbKgI61jyyjtFfyKlFZas0HFuM4Zk+sttlLKwuXHNlWVFKgWwyveur4iZW2J02rM8Q7aWwrWsLhk+s0dmBAeTswLF7gnk75TzShF7hjhs95gC2rG88uT5oua43vWjPC8DbuEItl3JEgx3SnSRE5mafQb1FLd63cn6FcYKqbMrxXGX7pBvs0AeBToqj9hBCqP3QBU/DuC51zZGy/fbwp/G0L86JY26yOYRLUGJVA7jXk9zNB/dimXMMjOS7G8QTDsWaRyIzagHePOj1Nx22DS0uqGYjhNpAC1wmRMW0L/zMVX3gtVOU3TDg/tXnL7fsJkX3ENXpeI7N2n4et4OM6kKR5fZHkY/CsLcw0MRyMx6xS4yadSGSjqVoHfpV54RrpW2SAUtgWkjb2EAU+8Gr+O4LYtgd2CdRqxn5CB8qrthIBaNBz/D8Ks4y5K+hFUcLYSuTU9h+Dh7oAAAY5TEjTT7pBoz277KJYUFVUA7EAgyN5kmazfZ/jRssCOp91Fu13a84hRsIEafM1NKqd82qHR1OSrjqYNnytNXcOiE+NmUciqB/wAWWh98zVjC3PDHSnrixWTkeyidNRykR8pNcy1d/RwUBG87+vKPjUL2oNdYFFdrQIggEeetV8Rw8DUALoQRtoee2h+dEFFZTiPFWe48N4Z0HKBpt50yKbAboL2L+XnoTv16+lWjeJgz6R+dZpcWWEHlTkxzAROgrpYrHwmbGxf0Bq0uKoHwe9mtCdwSPz/Or2evOnCm0MUixevTVDE1Iz1E5oo7Bd4ykTSp5s0qbqN7w7hxNX8HiYeN9dJ2Gw08udaZOzNh8TbyLcSzcVjlzZmVlts+QORsYEEjTXpVHBdj2KMwcCcvdyp8WYMxkg+EgIesyOtA5J8gRlRqeFYu1iyGvqzXCywVBAFq0vsiDMlso686Hdp2a2QgW5aEWxaAuTbKo4Ie44SM+Yv7atGcEDainCZwV2xLAqFa28AnxtcZswnb2I2HsjedKva/jIvX0bMqi0rqg1F0MShDeEHuzK89R01pmPM1mS6eNfO/ElypzWyMNZ7SXMIqWkMiFLshksYndliVJjaQRvAFanDfSBhb1prOJuMFcENmtlxqPaBC7g6joRWe4xw5HctbugySPEpBIGzeFABI5RpB60GxPZ26T4crfusAfg8VTOSlLn+Ba7MnG6LWD7RXjcILs85QrFmzSrs4ujX2zLAtvDkaTRu/x9gbltk7t2ulj4mBQGAba6+EaCTroAOshMJ2axFkhx3DyASrMhgHluCGBIPhMiN96M4Y3EYPnXMDmEktBmQTAM6+dZlnT5HYsXuNpwrE4bGLcXKUFyO5LKGMomZrWhkg+OACPZ0M1bwfALGLw92zk7i8MxU22ZQQdVLKsK0aAiI5iOWUwuNsolpe9uhrckOq5SCXzbagg8x1J5aVtsJ21ztZ7sq4ZwlyZUgmFECJUfa2/A1RjnGXL3J82Oaa0o85v27ZsIhB762XtXgQFAKkZCsaRlMdfDrvrF2e4+2FvI3td0YCkmADuQOUg/Oj3a3hbfpNx1UfWMugZYDkwwGo3hNY112qlwvs2UvFsQtso1tgMzE/WfY0TX18qjyfpyNotg9WNWDO1HEFvXWuZQBclgBynlQfBMGDAkAgHL5nfU+4/GjqcCVrai5cZIJiLecxPOWXnMb1UbsdeBLWvrEOzLC6HrLQhHME6eY1pcEt1YcnwxNjnyhQxj7XTQaQesz/AGaEXrpnetHh+zCoJe8SQZIVQR8WIJ+AofxDs3embSm8nIoJPoybqfL8axadWwdutwLdvzpMHzqxirZy6Gdfzqe12Yac14m2PugBnPrrCe/Xyoo3DbBEFbvr3qj5dzTnOK2bEaJMFYPNIWDJMbHmQN6McU7P3rKFny5REwZgkwBtUzdlJXvLdw5CW0cSQQMxErodBIMCY5Vb43dS9bwloZUZFyXGKEbQsswktA6DnFKnJSSoKKcXuZluEsVVwUhlZtzICkgg6aHT5iquCPi8jR7Hi1aw3dK6XHZmkhGEAlYgsBPs/hpQa3wi8HgKSV8R0Ow35U3HbVAZGrCNoQIqRxm5VOOH3DA7syAdQDLa7+cbaU8YC4DGUz6712l+ArXHxAHGcTkstEyZUevP5TWNKnStxx3gOIZgi2ySGY7qNSRBBJHQ0FudmsQGKm00gidVJ21jXWq8cajuTzyK9gGgINP2oy/ZjEK0Naaeexkb6HUbTTh2YxGUN3ek7yuwMayYGtG0dHJQ/gD+Fh5g/kfyoqTQ/h/DrlpiWQqDoJIJ6gH58uVXWNeZnjUymGTUcJpppM1NJpQyzlKuTSrTLR6ThcbkXKGIlSpIiYIgxO3rUdrFBVUDZCI92n4Vn8NxPMPOo2uuuZt1YmI5Hoa4dpXIWxnEu8bKwZkDK3hbISJBUhoOgO+n40EDDeDrrPWaLMIWTvHzIgkesChLAg6AkTyBpeSw4pHCOgPypyIT5fOuIjfdb+E/0qZUIjwt/Cf6UKHJHBZ8z8qja2fI/Kn5j91v4T/SnCfutv0NbuFSIO7PT51P+jpbttcuW1ugFJVi4AklZBRlM+L03pBW+43wqS7ZuPZuILbElDlGmrL4gAJ3JFFCU1JUc1Gtyhb4rh3JUWrgA2Nq+4y89c+bSpMVirZuJatYzEhmI07ssAIMrm70DafFl5bVnMFhCGYZYKgkhjBkSNASJPlrz0q3wFS2IuXTrlUKPU6ae5T8asb0ptq9id0/OzSYnHqPtBvTUnypYPGGYZQp5az/AGahBEzAnrAn4/Ck9sMNdj/c+4CffUSo57l2/jVA8RgVRt4625j4SN6rpw5ZBZmYDkdhpJnrAj407FpI59fedh7v6V1I6y65qDF3cqExOUE/Df5TVX9KcaFc0aSKks43wubmHt3FAn6xrixAO3dupMzGtbGNvc66IsD9IA7vuxbaAS58Ucgv9f4qjudrVLCbb6aZZ856UKbjeHP/ALG2P3b10f6s1MHFsLzwlwEfdxK/nYNWdxHoBrYTxfHLTCSrqZ08MgxqRM7+41Piu1OYtc8QVtDqdT5mPyqrw2xhsT4UsYkayfrrbAE6Zj9Wumwnzq1juyuGRRn78A81Wxd20379TGvoa2OmLpvfzQMscpq69GSP2lFxe8lvCqKSTInLA0P9jSrV7tMGbvBnCrE+RgCCZ01Jj3e4L/wTAgQb91Z+/hmGo6FLrdeVSf8AK1nL4MXaymD4xiLe082s5efWnbeP9CHhfRf2GLvaUFu8BbLmiTsTE5ZzQTzqW72rXNnV3IOh5ee/LlpPOgC9kmKkJiMOxmVy4myNfR7ikfCakt9kMd3ZQW7lxSZhClwef6vMZ258uc6EvP0EvD7vXp/AaxHacM+a27baDbWDr6DSnYribtbQBjIkEeyd5Gx/Gs4OzeNtq6tavr3ke1acCZ3JKiNCw069Ko2MBiFaDJA0OXxEadAd9KCTa/cvivuC8dft49/2DfE2dltiCSGljzjKQfXfT0qjr91h/lP9KpNYxC88Sv8AHXBjb4/xrw9SeXrUkrnvaGRglwWmaDBmekH8Ipver94fGh2OxV4nV3Y+Y160PzMd/wAKOOG+odGh7xfvL8RSoMuEYj/YUq3ul4m6Ga1sC1qGBkQJ8vP0ojw66ShJ+98YApofQdI+R5VM14ZQAIqdssokvXZFc4TdJFwDZSNfMjX5RVbvKn4Ndi050AZ21Om3h/Kl5FcTVsTWbpZ8urE7AGNtffpXXtNmCxlkgeLTfSSTyqq93M2mZtdcon4RNEBYdwMtu8QNgyMAPe2nzrKigXNozvbnG/oxt93DN4ku6FBnU6Qp1mJnQSRtuTkj2oudB8a33brs0buFW8xC3LRClQ6XC6EGCwQnKyAHU/Z0+yK83HD1+9/fwq7DGDjutyaU5t7MsjtNc6D41ssHwG/4XZrDW51GZiD5C6qQreo91YlOHINyx9P/ABR3gnaZrTkBiDt0zf19K3JGL9lBxlL9zNHjezIDjLk8Wv1igtm5gXFBmNNco9KpWsK2Gt5SpnMzMw1Gp8Ou+wHLrWgwPG7V6M0I/L7uu+2qe6R5CrONwULPiJ3AkMGHVWG49Cajk5Je4oUkzJW8eDsf7/s/KrKYkH++X/gfOp8RwO3dGdVKt0Gjbkbc9uYoPd4fdTY5h8D/AEPyrEosymgqLk+/89T8orocHX1Y+g0H5fChC8QjRpB130qyuKB+Q9w/s12lo6y4BETyBY+/+zQ/jeLy2WjeD+FTnEb+Z+Q/s/GhXHbk2bh65VHvMn5AfxUWONyRknSJOzX0f43HWe+s5MslfGyrJAEwI21j41Zxf0UcTQE9wGA5o9tvlmB+VeyfRXggnC8KPvIXPq9xm/Aij3aXFd1g8Tc2yWbre8W2I+deusaPPeRp0fNXA7zLbYjTUSQY0kj8qvcQxxZRrpNCMDoi+g+Zn86kv3iRGsSTGu+0x1rzZwTnZ7eGbWNIrXbxJgnSSYnrzj4URHEZBzEyRpERMjcdIB25xVKzbJVgSVlhuk7BgIbcDWIGh9woha4ObjqDdWTAk8gFABI30UAR5U+UU6ERnKNsjw2LZjtIVcpgbCSoJjzYCT1HlVs3FIUd2AVkTlEmTOp5nWPhVFeGXEcOACFYbiQddoIg6SY6A0XuY25aYFraA6EMhIiQGGttgAYO2/wpck1wKnJ2EDjHw911S7etZVgZHdfEqjcBgNWB+NPXtljLgylxeIkw9mzd8Kgkk5rZbQAkmdqHYnGW72Y3e8V1AmXzE6gAAMJnWdTsKrWbFqfBfKTp4lI303QtWY8koparEvfoFrfasmM9jBnXxf8Ap8hA6g2riyd6jxXbfD2rjq2CV1BIVkxGItZl65C7ZZB2qhd7P3gCQA675kIce/LMe+KzPFFiZ38U/GPyo4SjN1szJJcmxXtXwy4ZfA4hZ+7iM3+pR1qzYx/BGOtjHL/ntkfjWGwNklRA0rnfhQS0kyIGgG+utPTXCSAtKj1zDHgZUfV3/fM++DXa8lHGukgawNNBOgmNdOdKsqXghlx8Wba7pp0/Cmh6V1qhzxXnlJKblEcN2luXEEBLYgBQiKsACJkAMSd9+dAMXfhWPQH8Km4akIo6Aef9ayUU1uClbCN/H3G3uOfVj+BJq3h2RkyjLmUmZ0LdCJ30oaf75fnT1YeR+H9K1JVsDJbhLC4hrTgglSOY0rM9seAd03f2Vixc1OUeG1c+1bP3QT4lnk0D2TWjttC5T10BMwI/ryqazjnSchYToYkSOh11FFGbTsW4+B5gcZHWh19yWJ616fi+B2L2r2lDHmn1Z+CQD7xQPjvYLLaN3DM1wKJuW2jOoAkupAGdRqSIBA11EkVQzQFzjKrZmsFxhkiTI5HnWs4X2sdRo0qd1MMp9VOk+e9YNlilbvlToaZLEpboyOSuT12xx+xdH1gyHrqy/my/zelSphg+qMlweTq38ubMPgK8ywfFM2h0NWhiiNjFSSwrqUxyeBvMRwLMYa238JI9NtKB43gOQmCyR1Bj4Gg9jjbL9oj31Ld7ROwgXHHoxH50CxyQxyiRXMbkMZlaOan8qh42T3No6w5Zh5w2U/DIPjRbhd43GAe9A/bh/wDUDU/bPh1xbFtURXsK7Ot62qBCXRAVJt6K8rqCAdBvvR48kNenqIk72LHZv6aMRhLNuybdm4ltQi5g6NlGg8QMH4UU7R/TYMXgr1j9HNtrqZcwuh1AJE6ZQdpFeWFSDt8a5k6gV6Cmyfu1yGbKrlAMjQAnfYRoJHQfOqd++REVdxGLUoFUdM3XMC+o5xBHw2qjdU5dp9eWo286Qkr3LnJpbBns3h7uIFxbRTNbXvCHdRKCQxGYiSNNJ5g0WS3cHdu1hjbvKMjqHCsWTYGImeU7iKzvB+D3HtX3VPZssZkS31yA6E8lzbdK02FtXFwtlRdIyC69gXDkAuDE24ORjA1RtNfa8zRvFF8C4Z5dRtjF2TYYCVfNOaSABEDXRd511qd9Tb8S3BAnVdYLQJ19P/NXsZj1GKuvibKvbuo4FtB3J+pL9265QYAK5TJk5gRIFD8Nwuy1m9mumzdtOe7EMQ6vJE3AQVC5GJPTXWlOElVMapRadogx+bOFyaDeJGp5xECYG2m1UsSEz5csQxb2VBgxoSG5QekSetEbvDb64a3ibTo6nwMMyljcAIYBCZOkfanbTWq/EMXctEG7bJBQEMRl9pc0AlQDEn7VKuS2C0QfDKtq42ZUDKGUkAqYYknmYBOu3kazvGXYscxJbxZpmZztMzWlfE2xdLFWt81JLeqmYgHY76VlOK38zMZmSSD1lzrTYK5X1JssNKL2FeLB9CaFYvGF40AgAaADYRJ6nqedEQYsH900Ec03Et2/eSWOBpV1o5SR5iKVOMs9Hd6ru39/hSL0xjXkpHpFXiDeED7zKPnJ+QolYbQa/i3+1B8Y/jQeZPwEfnRGzdnqffFbNbI2PLLZPr/KK7cxJXIwOgJnY68jp7/jUBYDkg9dfxpvf+Z9w/2oVuc+Ql+lBtRXRiqHJv7J+MH8amS0Zg89QfL3VnsnUmX1vzzopwS25uJlaCXUA9CWEGgFvQ1dw+JZSCKGStGI8+7U4YW8ZfVFyp3jlFiMqlyVWOUDT3UHZa9S7UdnE4h9ajLbxMQcxi3ejYlv8O5+0fC3PKdT5xjuHXLLm3dRkcbqwg+vmPMaHlXpYMqnGup584uLooxUveso33roSob1P5BuhHEN1Nc/SG61HXJoqQNsm/Sm+8aM8G4/dsEG27I0QShylh0dT4Lo8mFABU9vXyoJQTQUXvubdeKYbELOItBCN7uHAEedzBsRAnc2iB5VFieyrFDdsMmIsjd7RL5f+ohAuWv8yx5mskXIBB5DT4gaGu4HiNyy4e0723XZkYqw9CNaR3L6Md3jiHBnXkCPLQ/386S3VYxmKt0M/gf96t4ftrbu6Y2yGP8A89jLaverp+ru/BSfvVfTgS4gThbiYob5AMmIUedg+I+qZh50qScfaRVjzxe115/UZwq34bneNAyQsCcxkGD9waHWjlp3NvDtdIe2MxCsQYl5JIJ0Ph0HP8crawjKxykgjdW2B8+lPXH4uYXIDOh57RQqT6MoaTXHzNheuo2KuXXzJq4UKFyqCxYeFj4TI203rti0ps33YWrlw7QYaGDIWKtu8O2mwAGxrHrZxl1y1y4xiC50nKTr4j1q5h8YFzDvbY1lfGJ09kSpI0meW1HrfPIDivIJXOD2UwLQ1y07upXMpg6GVJMRrGvlz3qfEW7p4dYW9dZ1U3CiTyJIB2MgAb/twNjUWL4ozjKrLdXQkI2hOWCMiGYGonTWfe3iWIS5ZsIEFruwVzDMQDuAylYJ0J6/CsU9Sr3A6WtwXxviyNhsMThgLpLi5dUsGYW4VQDy0I/pWOxe+mg+PPrXo3aD9ThwrpcUIcy5crZl9ojUg78uledYoaj/AC/gKfHkny3Rbe59UR+zQg0YCyI8qpnh05oO3zBEzWwkkTzRVBpVL+imlTbQOlm3zU0tTWNcZq8w9Eo3Xm9uBC/if9qvW7g6k+n9xQ60ZuuYnYfAUTtk+Q+dFM6A9W6J8f8AapAW8h6D+tMI6t+ApoCevxagNZYUSd2Pv/pRCwPtHZZCzzPM+mlUCiBMygq22xG+k1f2RQNqCRnCG56eDNQipA1cCkODRzp2JsW76hLy5wPZJ3Wd8p5VGXrtu6OdA/FBquGZTjXYu5aVrls95bXVvvIv3mHNerDbmBInOPh/OvV8PjCpEGI2PTl8OUc6znabswpDX8OsAa3rQ+x1uWx/8fVfsfu+zZh7S70z/kly4dO64MQcOKYbNW2phFW6idxK2WuRU7W6jy0dg0LvtCKYKcVptcqOZ2acl0gggkEagjQg9QeVMmuVtGGqwnby4wC4tFxajTM5K31H7OIXxH0fOPKj2AOGxAjDXlDnaziSLVweVu8CLdz3lf3a84FPU1NPs8XxsNhllDhnoGKtPZzWr9sqT7aXFIkaEGdDE89NtDQ27wm3P2kPScw+evzqjwntriLKi2St6yP8G8O8QfuT4rZ80Io3hsdgsR7FxsDcO6XZu2G1BgXlGZBI+2p9amcJ4/t9CtdojP20V7vAgoBFzNPIKJB6e1vTeI3giojXMzCTqykgECF0MiNdDtNEMZ2dxVsd4bRe3Gl2wRetmB7WZCw36lfSgt23aa4SQJJ1meu7EeH3g1kZXzuOThzjJcTiSQsEN4eRmOXLblWfxW48o+QFHr+EtMxNvwka+FiYjnM1SxNidTqevXzpsJJA5IOSIrY0qvdmS07ECPIyKn/R+mlWcJwm5czZVLbAwJ322rnOMd2yacSstwRrvz92lKi1nsxfI/UXTBIJC81JU7+Yiu0rv8fj6i9BYB0pjGjvbbg/6Pimy/q7v1lvpDbgehn3EVn7zwJpeKayRUl1K07VlTAySxHNj+NE0tdSfjFC+HIcg+Pxoklsf+aOfIcOCVcg2g+gmpBd6Kfwpoury+Wtd7/y+Jilh0TqWZWXLvtqNCNQfjU+Dv5kg7iqaYhp0yj4mpBJOZYk7jafMedY0ZRKzU3vKaLoYVXe9WIBoti5XGvVSF/XWoTfrdJ1hA4iiHDccFMkkHcEbg9azv6RVvA2XuMFQMzEwABJnpArJQVbmqVFftZ2dUW/0uwALZYJdQbW3YSrKOVtwDp9kgjYrWTNeqdsguC4Y+GYg38Q9t7q6HukRgygkfaJ5eZ8p8rJq3s8nKG5DKr24GU0in1w1SAyOKaRUhrhFEDRCRXKkYU0rW2CcFOBptKa44fNOBqOacDWGhDhnF72HbNYu3LTdUdkn1g6++tNb+krEtH6QmGxXL6+wjN/GoVvnWOSpkFJnCMuUOijZ2u12Cf9bwu1PW1fu2vguoqdeL8HO+CxQ9L4P41kUwpq0nDGI0Ump3CK4dDlFmstdoODptgL7fv3yP8ASaLcP+kyxYObDYO1Z8OUiS0+KQc2muleeW+EOzBQrFm2VQSx9BRJOBqhK3Hw6mCDnuElSef1cgEdNfSlThF9Te6bNDivpJzOzZAMzEkSdyZJ36yaVB07CKwzDH4AA9bxB94K1yl/4GJ70/UCmajD3P8AiHCZ3vYP4m3H/wBR/JWE4jchD56fGtF9EnFu7xgtn2LwKMDsSfZ+envoV2t4b3GLexyS4Y/d3T+Uigwrus0sXT2l8efUKD2op4WYA2q4qD19aitrFSZqdJ2VxJaRNRZqS6mNzQ0HRJ3ldW+QZq7hezuIuezaaOreAfFoq3/yuE/XYmxb8g2dvgKW82NbX8/6Bbj4gm5jJ3qBrlGm/QLfO/fPlFtfjvUbdsu7BGHw9iz+0V7x/wCJq5Tk/Yi/jt9/QBt9EU8JwHE3v1dm4R1iF/iaBVs9lBb1xOKw9n9kN3r/AMKf1oLxHtJiL36y9cYdM0D+EaUJe5TViyy5aXkr9X9BL1GuXE8Ms/8A7GJPusp8parY+kh0UphLFnDA6ZlXNcjzdt6wWap8Pcg0a7NFbttv3v8AELq+Qj2jxJe2WYkloJJMkkkGSTuay4NFeL4qUVeenyoPVeGNRF5nch80pps13NThR2aVcrtccMamk1IaaVrTKGGuRT8tKK0yhkU5aWWnKtYzYoepqzZqfAcAvXNlyjq2ny3o/hexwHt3DP7IA/Gp8mWEepXDHJ9CTsvghcuKrbEgV7Jx/sDaFrNaAXIo0GnsiCdNydya8s4fwlbTBkdpHUA/0r0btB9ISvh1FsMGOlwEabcjOompE8ctWr4DZLInHT8TEW+1V7C3QCRdRT7LgExscrESprI8V4c1xme0pa2WMBQZSTITLJPwJ9aIcUYMSdqoYPjN7Dkm05AYQw0ZWHRkYEH3iixt1sHNJgZ1IMEEHoZHyrlE8R2nvsxJuPyHtHQAQAJOwAA91Kq0IpFvsB/+dhv+ov41pPpMUf8AFrv7tr/+a0qVedk/7D/1+ouPKAdwUw0qVZEuiPwiguoInWvUMBhES0CiKpjdVAPypUq83/kW/wBIrtHQ8+7Q464bhBuOR0LGPhNCBSpV6eBJQVFOPhDWqC5SpU9ByKr1A1KlT0Rz5GU62aVKiEdSpiD4jURpUqbHgRLkbFdNKlRAnaRpUq44aTSpUq44VcpUq4xjhWp7LWVyk5RPWBPxpUqm7T7A/B7RpaZNKlXmnqjhSalSrgWDseNKzmK3pUqrxE+QoNvSpUqrJj//2Q=="/>
          <p:cNvSpPr>
            <a:spLocks noChangeAspect="1" noChangeArrowheads="1"/>
          </p:cNvSpPr>
          <p:nvPr/>
        </p:nvSpPr>
        <p:spPr bwMode="auto">
          <a:xfrm>
            <a:off x="41275"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sp>
        <p:nvSpPr>
          <p:cNvPr id="70661" name="AutoShape 4" descr="data:image/jpeg;base64,/9j/4AAQSkZJRgABAQAAAQABAAD/2wCEAAkGBhQSERUUExQWFBUUGBcXGBcYFxcYGhgXFxgWFRcYGBgYHyceGBkjGRUXIC8gJScpLCwsFx4xNTAqNSYrLCkBCQoKDgwOGg8PGiokHyIsLDUsNCwsLDQyLDAsLCwsKSwsLCwsKiwsLCosLCwsLCwsLCwsLCwsLCwsLCwsLCwsLP/AABEIAMIBAwMBIgACEQEDEQH/xAAcAAACAgMBAQAAAAAAAAAAAAAFBgMEAAECBwj/xABHEAACAQIEAwYDAwkHAwIHAAABAhEAAwQSITEFQVEGEyJhcYEykaFCsdEHFCNSYnLB4fAVM4KSorLxU2NzJEMWJTSDk8LS/8QAGgEAAgMBAQAAAAAAAAAAAAAAAwQBAgUABv/EADYRAAEEAAQCBwcDBAMAAAAAAAEAAgMRBBIhMUFRBRMiMmFxgRSRobHR4fAjwfEzQlKSFSRy/9oADAMBAAIRAxEAPwBBxeENt2RhDKSCOhG9RC3Rfj3jdbn/AFEUn95fA3+0H3qFMANJY6idB1EjT10oUb7YHFPyQ1IWtVDJXWSr39lsRIYc4kETEaA7cx9OtVblllMMIqwkZzVDE5u4UeSsy11J8tf+NelZ3wESpIkzBAMQIyyN9995G3MmZqHS1lrMtX7XD+8RnstnVdDoVKMdhcH2Bv4pI8JqS3wks6IpJzakxspAyc/ibUhdIEEka5SR08W1c5uXdC8lZlorb4UGV3FxRbQgZyPCT9oqJkqDoCB4joBVbiVq3ayAXC7sAWthCGSSQAxkiYAJEyMwGpBgr4S1uYoYe0mlTy1rLXV26FbIZL6AqASQeY6Ttt1ojb4M5mcqlbfeEMwBC+EKIEnMxdQo5z0BIE0ZjQV3DKLKGZazLV7EcNuIYZYJ815b6TIjnO3OojhGH2T125VOUhTlVbJWZamyVrLXVSilFlrMlS5azLUgKCFDkrUVMVrWWppVpQ5a0VqYrXOWuIUKArWoqxlrg26qppQFa5KVa7uuDbqFGVVmWuStWClRsKqVFKuy1wRU7LUTCoUUoGFcEVMwqJqqoXFZWVlcuT3i7eax522B/wAL+E/6lX/NVIYjLlLTlyxoBuCR90UUwShmyHa4Cnuw8J9nyn2oYjnuypUEZhIJIM6bQd9+sa+dAIy5m+vvWtJwePylct4+3BEnQzMNoBoSBGxldfIedWLWJVwQCHUctDrGk7xQa5bt/tLtpAOvODOlav2UJLK4B31GWCd4ZYG/QR00iVjG081ImeNwCir8Ott1X01E6xoeU9POh+K4ey6nUHQEGem4320/41jTilxNG8WsSfKR8Q32G4PqKu/2uCkAeN4UKwEeITmJ2KgQZqQJG+IXF0Ug5FD7NoZjtoPEeWsHJ6HQt5QPtUZTjJaBdgjKUdz4WCxA0SJbrPKF3JNVb5RYCgkLInZrtz7R8gDz8vKg+PxYXQHM8xlAO/MjrqYHuesNMfmS7v09kbu8YDXLSWrIa6rDu7LCVO8FgsDPl5TC9QRNE7vY1xGZy11wS5QyNTEK++2hMDoNKGdkR+b35IDuVYSdQgKrJQ9SRqY1ERNGsfxl2BhmRTp4CM7fF4RJhRtJ1O8A8155ZHHKDoExDE0jO8a8lWXgNrCgsQjFdrYggvuO8Y/ZX4iNZ0GxIrOD4jMlwFpcv3zXDAZyQU8LE5m+LYA6OxGaCpqYq13Qi8Ao1K2tSw1M6HUyTqW0n9WKoPjlbwoSdATAmARMs2wHnzjQ070dKIrz6k8UvjYxIBl0rgjINpZJJdxJKiAFAIyu7k/CZ0LFQOQ+zQ25iHvybSZ0HxPOSyD0a68Zm02HXQGohibmYreuKbZKs1tmZbbMo8JuKursNNTrzk0w4riFvEZTdYBLa5Rbsgog30zNok6CFUTG/Oj4jFOJ/Sb6/ZDgicRTz+ef55Je/NHggurE/qDwRy1PiOh8qqtw9VIDOBy0BHPePsjXpy9TRzFXwBls2lQHkJJ9STLMaHvwe4dW0nmdzy/qTQWvFXufFXljrZQW74yHIvw6mVLGDAkn4V6HMRyiZMc2Rm0j3ET/AJz4QPJVY1LhTh7bDvLmeGAKoAxysNWWZ1HkAfMTIF3u0DHMLaBQsHxBpbK0SYMr8UnXlG8VVxLuKGHgDVHL3DgsFgVzCVHiAjbNLAu3rlUedUsS1tDlzy2gjQQeYInSDpvyJ0mgVzH3GWc5AnKVBI3UzAAjLlERP02lw+Adh8BErln4BuNWJ+KdZAjWOkGAS0auVHPznQIjZxCMYDCenPzjr7VI9uIkHUSNNxJEjqJUifI1DhuAsUMGQCGbLJ/ZX4o1GY8j8R6TVsYVEEFx55mzHYSMokQCN4nr0q/tAUeagZQOY+YrFSavYTAKwOW290xpltwJkbk+U8qtW+HXF3Fq0DEh3B22lFOsfu0N2IA0/f8AbdXa1ztghPdVjWqOfmYOj3S0cktAfVgtcHB2x9h2/eePoo/jXCUkd0/nnSYEJrUIA9uoWSj7uV+FET0WT83mo7vFLx3uN9PwriZTs0ep+xVDCOKXnWoHSjd3EOd2n1Cn+FVnHVUP+HKfmtT+pxHx+wQXR0hDLUZWir2UO6uv7pDD5GDXCcLDmLdxGP6p8DfJt6qZAO9oh9WTshUVuirdmMTP9y/sCfurKjr4v8h7wu6qT/E+5MiqR/D1qpxckNcKz44YQCTLxoBH6zEe3nREuKgxGFN4ooyyzZBnMLqc65jIgTmkz6UN8gJBWs9n6ZASulxjJFyehJkba6HTQEnXppuJitYl5BklSYkqPYAxDMVnlHrqKLXMLaw0AubmUjMURsu2Y5RchmB2JhQY1ggTTNu2waDlaQ2sHmSFnwyZGoI0mY3NEBB2WQbUaXSo3IncRpIPImZPwnbmR6k+F24hzkViCwLSUtoIBvMBJMNoo+08aGAGEXcSsEHLoCJEwSAslZAIzaf5TESaJ8L4rbsXBcum3eRWk2i3xZUORjEgwDCiGAJ1A1FVkutFYHmoxi0C3MuckQEzRopOYs+8swB8IgcyxgAwWXiC2UnQgiAIMkrA38R19I0ozh8Dg3uFlxttVOY5MRIcFIlWdCbb5o+IHUTAkiglxrSgFbqMCY0JlRLb5gDqFmYjxL5iua4HT6qLPFEsJiGJJ1JPXfWOnLQaf0Zv7XZWyoDcuHSFAYjUCBzJkjwj6bgRfXRYfQjxaEkONGUg8lLA7a+fK3wu4igBQQ8RPMnWZ6Dynlz5Q5oq0zHMe6CmnBdibjKXxL5Mwk2xLOx/bZvCJMaEseUjlE/ZMNpJK6wsgIJ8MkDVmjWfEQYOnK52d44L7LYzF7v2RJ1UKGJLEEsYBgAMxOnOaq8V7SrtatFgADLkRMgf3YaCOcGZGnhmaS/WLqThdAwcyh/D8KbNwNbt5wuhjMBBkDM/JdToSs841NWcfibK3GuOQgOyhxcYkyScywE81BPmDvUF65fv22DB1VdBIhJURm1A3bMddidZk1WscBLsSHLTytqbpAG2oGUbgb8p1mmQA3VzvclXSk6MC7btkqgC0pHTICGYzoSY6wAI1jrVe5iUvAgu09IMbnbkVjXfmNqJWeziJoUUf+S4J/8Ax2cx6bnlRO1aUaZoG8WkS0P8zZm+g9qOxxHcbfn9VXLI/dKR7PXHJhTEbsIGszObnJJ16g10nZ1ZhnDNOoQFyfcTuZJ9qdrGDV2EIGPV2a6f9Zy/6anxmGe34CSo/VHgHyWBUjOTR0/PVXGE4kpXsdnMoB7ll/auslodT8Wp/lVr8zXndtJ5WrbXSJ87kL8jVl7AHKoHWiDDZu873D62rdQ1vBQ3LNrn3t399wo/yLP311buhfgS2nogJ+b5jXLCq13EgbsB7imBh4wNRfn+V8F2jdqCt3b7N8TMfIkkfLauUTp+FUlxqnZgfQzWHGjmwHuKvTWimjRSHjmi1iP5U+4bsWDhO+8LErmga6b79Yry+1xNRrmHzmiB7YsEKZ2ynkJj5bUjMCTojdYKFOAXOOCyY9qF3VqPEcbTox+X40Pu8bHJT7n8BVmkgKj54+atsKiIofc40f1R8yarvxh/Ie34mrWlnTMKKMtVMUOWnuKonidw8/oPwq0rEqpJkkfxNcgOcDsukx11RAu3AByDsAK3UJrKF1bOQVcx5r0W/b74XLmGslLVlAz53DZQJlyYEDTYT8Pnor43jgHwMSwIIKyIIMghuR9Khwzm14ySdpBJIOx16661X4ljsxJGnpSrY7drqFoSYghumnmpL3aS6/xtdf8AevO3+41v87c/ZY6FjDknLk7zMQNcuQhp2jX0CXMU/wCsddKs3XJKqp2WegXMAWCgaCdPnTPVtHBI9YUSOMYEgTK7xdU9BoQ2u/KiXBb+KugvYZ/DP/v21Omb7L3AY8J5UrhIrO7Hr661Dow4VQVmykJuw/brGG3IvXShkS3dsNhM55OzD5+sU72NuXNXSfPurOupGhC+LUEaTtS+JiJMTMTpI2MbTVvh/ELlhlytoSNDrEMCND5gVwiYOC4Sa6hTPftTDKJH/aT/APmruE4Sl0AqLRBndrQIgkQVPiXnoRruN6DY7Fs112OWWYkwqgSeQA0A8hpVjD4lApzKpaIBgaeY6GpcCBopa9t6gUmTC8DRPiFsjoFuMJAgHRrYzATBnSTRfE49XOZgc2gJEKSAI8THPdY//cpU4Z2hxFuy6I/huxmBAM5TI1Oo16EVRudoL0keER5fzqBE0m36o3WRAbJ6S8hM5VnqRnP+a6WI9jV7iGE0SbouZlDQGzBZ+yRsrDpSPxZyCMpI0nQnrQLGY+5mg3HI6Z2/GjZGsNtVnYgN0pP9+1l8v65Ch2J4iLepB9o/HzpX4Mo7+ydzmXU6nXSj/GV0HnP3f8U0yQlp8EIyZhYVzAdslsurgkFSCJUmCNqm4r2/F+4bhDFmiYAUaaDQn670i320Nc4S94h56UBzrN0hid4Tge0E/Y+v8q4vY9ypKhZ9z/GhdpookPhpOWd7ToU/FbwbWjiB3S3HE5gCYE6noDyofinkKCrqVJHjWCfbyIiillW7pMhAZYKk7Aqx9elQcbx9286teZCQIGQNtOsliSTr161ouc8gUNKSbwK8Ur4hPEaqIKJ4i3rQxx4jS6VIRCze0FdPejkaqWGqZmqF1rHvg1C2tby10zkxPIQPQVKhQEVwwqcioyK5coqKqvhUfsL9wP8AGhh/GjFxYMdAB8gBXKwUBFZXRrK5cm7j3ZS4mC/OFe1ct50VzbZm7sn/AKgKgqNR8x1pftdjca6B1w14q2oOWJHkDBpo/PykFTFvE21W4vIXLQyHTqBDDycDlXo3D+NJeFs5lzFVlZ2b7Qj1msd+JkhboFqHDCQ2SvCMX2TxNsxct92ejMJ+QmpLnDXVgxyxlAMTJ09K9r7X8CXEAMpAcCJOxHQxqPWvPMbh7lpcr2hpm8RXODP7Q05VMWNdJoaUexsDb1Sm1wDlPr71pWMf3ZOm8HUa84/qKtXMKzMYUknoNP5UZwuFyoq9B9dz9Safc+hol44C9xG1ICX5ZInqI67aVy1liVgAwZM+1GuJ4AkhlBOkGNTvoY9/pWuH6GCitrswJOxEQPnU59LUmAl+UoLf4NeLMwQsCTEEH6b1E3BcQAT3N0ACSe6uRHWcsR516X2d4A924Hcd1bBmBIPoo3A8z7TXoNvEIgJ0VQIHoOlJvxjmGqRnYJtWLXgXDU/RCeWbz+1VHiAAc+YH4fwpx7R8Qwwxd1RYYiQc63iAcyhyVTLG52nketZw2Hyd2uTcRnLkakQ2gA25DZqaic5x2pQcPbfAaIdZ4TfxThbNtnJCgRAGwbdiBz61X7Sdg8bhwGuYdwADLLFwDnqbZOXnvFN3YjEiyty+zAMoGUHdp6elSJ2nutdds2kajqTt57yZ30qhkmdLlaLXHDtcLJpeacL0ZGkeG4mnlmUz6UwcQS5dJyW2KiQCAYnnrtvA9qm4tct98XFq2H3LZSfEdZgnLm84mt28Xd0ZmfXmSaZPXAaeqGxjB2SUAxHA7yrma2+XmcrQPUjT+FCbY0B/rSvb/wAn/GENwBpZjAUASWJ2HoN+ggk0Z7Zdj+HX5Ny0LV3ncswjT5geF/8AEDSoxJbYkGyrJh6cAzXReEvivMA1LYxh0Gc+k6Vb7SdnrNi9ksYjvBEy6ZeZEZlkH5CgrYJzpAPuKYGVwQDnYU8dn8Lbu3LC3BmRu9kaiSEuMJiDErXfa7hFi0itathG71RILHQhupPMCg/C8Xcs2kZSqvbL/F4hD5kjTyeusfj8ReChwhGZW0DAneIk6zNF7xFcEZ21kboPiFoPili58qYbuGOUmDMqoAUmS089hG+sc+lA+IIcymDqByNRxS7go7R1qYmq2fXTkNdf6/o1NI/o1KGtB63NaJHn/W9YY/rzrlyya4NdGOtaIrly4AkgdYHzo1f3PqfvoXhrc3EE/aX/AHCibVKu3ZQkVlbIrdSppNVmyDYaPiSHjzVjbf2KPbPselWsNcKRMwZynqAf5io+FgC+s/DdGU/4wUP1KmrGNtFbIB3tmfY7/jSOIi7JWzEV6Bwi+buHRjqSDJ8wSs+8TVXHYUKcx0Gkn3qLshjgcMg6Zv8Aexqn20xvwoDAIzHz1j+Fee/vpONJag+PZCMxdfTMNPrQK7xFAdJb0H41XxN2aqOtbULaGqUllP8Aaj+Cx9s7tHrp/KjWExyMcq3AT0BpFFyp8LfgijvaKVWT2aK9b4dZIAFVuJ3Ia5PKAPTKp+8k132ax+a0jEzI+4lf4UF7U8aRbtxcyg+HmP1ErEc/M6gnb7Wu1LzjtfdYYpss+JEI+WX7xTd2Hwf6QTyK/wCmSfqaXuIIXdb4g2wMshlPiBcwQDmGmuogwYmDTbwC4ttUM5WG4PUwf4x7V6CB7CyiaNLODHdYTwtQ8U7I4qzmCJntyYZWUkrJiVnMDETpVfDYE20g/ExlvLoPb75pj4hx7w+IwOX/ABQG1jVuEgEz5iNOtP4RhGrqVJaGlpbxQ/SN+8fvrXekgAnQbbaRTQ3DLbmWUT1BIP0NXeEdn7K3AwUkgjKGOYA9Y6jzmpeQ20JsLidCEZ/J/wAAGFsvi7wi4ykIG/8Abt8yejNA05AAbkigHHu0yOzDMQSYk7fTn60b7a8VK21sqYEZm+4fcT715sVl9OWvuIj/AFFaWwkfWSZnakqZnGBppT2sThRcb86S8yHQG0VBBGg0YiQdTuKx72AE92zhSx+OwGMRvJunQ9ND5VHxDAgC0SCQbttSFEsROoUc2gadTTd+T/hOGu2Xa8oCLcOY3IUBYGrZhoB6jn0rQxXRbRKTnI0B5rHi6TpmZzRvWyUxbwzgKuJVASPis3VWZE6hWA+dWbHB7JK5cZYIgBoS6DIAXwgqCxJ65edMvaxcGbHd4Z7fxyoW4uUgSCYXXSdDU+HGCuWG7z83zWkXwgWTlVc2bLCTGxOs6kyNZWHR51DJDfkLTz8TUbZSw5T4HglLivZzu86C/ZuRr9tAV0WfEAJzHzHOdKoX+DXDcDBgQOjDcdRmnfSY96YL/D8G964qWjaUAsrIzqwYIt2G1IghssgaaGN6rXOAWAEZLt5PGLbLKsVaZzAc0iQNTqsGJ1C7BzR6F4PojtfE8WWn3oEnB74DfECNtGGgObQkdfvqNuH3SswrsSRJytuAPtDzP30w2ezN3ve6t4i21zLmUQRmEZlAZM2Ym2uYRyIHPTvA4HGM9xVQXygGZUuDYErINyZE5hPI6xBFKubO3gCmm4eA6ZiEr3OFOAP0MydYtgxq07baRUF7A5SAbQGk6o36o500WOK3gCxwxZAGkpbFyAIGrrAkZl6ASNOsKdqEQAvby6GZLidNIA0nlseWtDL527sXHCRHaQJXfBorwVPOfEd49NP5VUOHG09RT3heJ4e4yZgwBAzSyeHXcBxtlAO+xq/jexSOBcw/c4hGE+Duww8iubfzB9hQzjgx2WQEef1Qn4E7gjVedYKxFxTMxJ+QJ/hVsijmL7PtbmLORtYlbg3Ecxl+tAsRbZdDv5Mp+405FM14sJV8To91oCsqDvPWsotoNp27kWwudlGUz00medZd41be5AIYMdQJIIaQwnlHrSG2M12k9Sf6NEeDPnLz8SgER0mD68qqS4MIcb9E22fM4BopMI7WtZLJatW7YUkaNcbnvLsd9/equL7R3b5BdVYgQN9t+R60U7NYJGYs+HNwBiGdrigAZQ3ht7kyRJ896ev7FtIAQFWQDEKN9axpJ4Inf07PmnmRyyDV+nkvLbeBuPqLB9YYfea0CVMNbX/EJ+s60/cYwCusBo15kmfUCKCW7a4eTmsOxHhW7bzLm5GJ06TynyrRwGLileGyAAev3QMThnsYTGbPol8vI1tWv8mvzmuU3AVEkkAaDc+tWL3bu8sr3GFQgkEfmtqQRoQZB1BFScO7c3Huql/uhabMCFs2U1KkL4lQEeIjUGvTdThe7pr4/ZefGJxA1Kv4RMZl/RXE0+yrJI6iIiub2M4kms3fYIQfWBrV3EYUE5rZg+Y38j1+/wC6reAxV2JB16TI/r5V53pHDS4N1uY0tOxpb2EmixbOy43xFpTXHXrtwLiGYsDKqwAMbsQABppvtUuKxhLnXRdB7fzmnW9cF9Ct63lOhDrlkH9ZGM5W/HnSnxrgbWjmTNdQwSxyBlbmCJ8Q0mQOcRpWc2drzVAJwxuibuSh97EljJJJ6kkn51uzimRgw5fUcx7iqSXZ/A7jyIqTPTrbZslMwdqm/CY8MB50y8EtywPSvNcC0XFjqKe1xXdWHYbwQPU6CruxTyMp1tNRNB7SDdp+Id5dduUwPQaD7poHg7cmep+i/wAyP8lZi8RNUcVjivgXlAJ89SY9yxrWwTmRdt+wWTjs0vYZxR3BYgXMdhbY1Fu9bZj+1nUKPaaevyT2s1lpAILnfWdWJmvN+xxjF4f/AM1v/etem/kkWMOP32P1NaEsxlgfIeNfuvP4qAQSMj8R8bQr8pWDtpZJS2ik3FHgRQdn6CaYOC4a2uCcm2pBXWAASPGuvURynWTrQP8AKif0S+d1f9r0wYdMvD7nKAo/j/E1Lm3AwcyFnMmc1179467bJLvYfDDF3SuIsqpB8NwMmS4qZNoIZSSDvPqd4DwJ8hu92SO9kqjpdABGrBlgsgkn4ZEiedLHF8YVxd0gx+kfY+ZHL1I8qwXnQyDB6roTvGqwSfehSskc49VrW+1r0uHkja0GXSxw2RpMNlxIRX/SIbTw0r4FQAZdBO4aZgjbqYeGPdRmZT4GsOjOCcpOQ5kIBOgOoB6A6bCC12oxIcP37lhtnVLo9s4kfOp8Fx1V7ycKlxrohjbuPZLa7i2q5Fbc6HcTMgVnPc5v9Rlei0GZHd1yo4DiVxcLikIj4JkAFWkddSYDCPflNZhOPOMDdt7zcUAxsG8RHpKEx99FTxzCjD5GuYyzcLE5riLcywNFJmXTU/PrvuzhMNdw+Vb+Fa67g92O8t5iMwgCJBiSDBkn4QNaE0tO38lWLXcCh6Y+3+ZSUQ3u8Ch2RZCHOdCNSYWDJOjCAImoLXDWvqHQKDbOUqGKA5szKQQNDvPtRjFdm3/NF/8AT3VIIhVAbndysSdXXxiQNdddtLXYnEIoyJDlrhDkqTsogCSIIk7SPFueTkEfWPDTqK19Erip3QRZz8/4S/ZPEbLHKGIIYDM4cCdMynMIYcj9KE3u2mJYzcKXf/Iiv9SJr3viOAQYMuyr8LHoNj1k181uPupPE4LDEZ2M4m9kDDY+aSwSeHuKLf8AxeOeEwp8za/Ct0DrVIexw8vifqnPaJOfyWu503J9vxorwNMpJ0GYRB+IwQSQOQEb89o3IZ+23DbaWLZtqqhLkeFQshwR67qu9KGEvkskn4WC78iYP3mmatCYcptMPB7ttWZnuFSH8K54HwKPhG51501pxZhAbxAaT9oRp7/1rSh2e4ely/cXIGcEkkx4QqoBE9Sacv7JIHKsLGZQ+itvC5i21YJzAEHMDtGxpVxnDnDsMrHU8iZp67P2RldSR4WBHow1HzUn3rvi2JWzbLZcx2A8/M9KVimMbuyE25geNUi2eyf5yZZXFyBmBlcwUQGEjUwAD6TzNXsP+TQN9jTbVuunSsPaO6HDAgQdgoj6yfrXovAOJrdCxEESPw9jpXtej8UJIqewZh8l5LpUOwxzx6tPwK8m4TxQhhaadyF6zMBfM9KKXFBmf6I+4/WqnbDs8cPiHEeFyzKeoYkx7TFc8M4k+IuKlxlzlYDMcudhsHY6FyIGYxMLJkzXpGyMkb1coBFLLBcwiWMq0l4rzMfrAxHk0ae+x8jpV63irg38Y6H8RVK4CB0IkERr0IIPuCDVnA8St2hlddPPUe3MDy1ryvSfQb4zngGZp4cl6XBdJskFSGit3+AWMTqJRxvlADR5iCCKX+Ldn7mG1Pitz8cREnQMD9/3U/cP41hfsuiE+QE/SprnEwxKFbVxTy0YMPSfpXnf+zCaLTXitN7IpBYIvwXmnDnHeKeU/UAkfdRzjXEP0aoOZn2A/E0XxXZHD3DKG5hz9kKFe2NZ0QgGN9M3PSIELnadDZbxqwCCMwVsjc5VyIG+oOoIjWjMlDpBSpRZGQUPzaz01+X84oMzkxPPU++v4fIUw4TAtdsXbiRCIWMkDwqAxidzqvzoOuAdo0A0GhZQYCgTBMxty51sFwcMjdSN/VZwGuY7FFuyOIC4mwWIAW6rEkwAARqZ22+len/kff8A9Kms+J58tW0/j714qbJiRtrzGw33p27A9prtgZEzZFMsSBC95nCE8yM0GQNhrpWjC8yRmHYrI6RitwlbrRF+iP8A5SsLda3bcIxtq4LMMsLsiltZ1LdPWjqXv/lzmQfFbmP3oPtpSn23v3b9lFtElvDmTvQBcUCR4SVDDQNMCdDlM+FTTtTiFsNahspKsdekxPrPvrpTwcA1rX6UQdvzVZHsjiBk10PxVLikfnNwNP8AesDyPxweXqPl50f4fgLT2lYuVaNQTAzCZgwYmJ160nXLkmTRrA8UFqWzkkqAQYGozSFMERJkTOjHnWU+ppL4A3y0XpIj1LAPABGLuCsqYbNPMggx8vTpzqtieGIBmW4CPWD86HYvi3ern0Q6AgHU7DNJMewj6GtWMOGElhOVjzJJBgAjlpOvp1o0EknW5et7PI66ev1UytjLLEdnmNPkpVxVwCA5I23kfP8AComAPxID5gR/WvnRx+LjLN3D2rqCADK2rkCAYuWyMxEjRlJjXWtHGYC4Yb84wpPXJeXXnpkaPSa2nYbDv1LPUfbX4LG9pxEehJ9UJXEmMouXlHQXXy7RsSdNvYAU2djbQSyuszdvGY/Yw401PNfrQ4dmVcjuMVh70/Zzd25/wXAJO2gJpp7I8P7tbSsCpzXpUggzmO4Oo0SgHDRQdth56eh5pbGYt00WVw4pm7Z4FW4ZDyMi94II+JFZhOm0jWvnC+K+k+3rRw66Tys3PmVyj/dXzfiErHebhH/op/C3mPgG/JVCK1WyvrWUja0F6j2pwufC3RzC5h6oQ/8A+teZPdiQNAddOden8Z49Ysgq7hm2KL4m9DyX3Iryu7yjpHyqSuTpwHtFasG6WMG6UefW2kg89CTR08czqGGxAOvQ0i8Iw1u4AWUFlEc+TMQY22ZR7U48DwgIzclMKOU7z7SI9/KsfHRRh5dxWzgnvcwA7I9w681tNdGcyR0A0C+2p9SarcWutctkak7genT2Jrs1wwrMAo2tKtKSzcwT/qt8jU2CXE2zNsvbPk+X+NHWFD8TxZF0HjPlt8/wmn48RID2Eq+FhHbRA4u9fTu8VFwfZeRnX5AZh5b+dKXEuHMjkEe/Ij8KINxu4dgq+0/fUyYjvlKXCJ+y0AQfOPsnn036zv4DHvBEcx04Hl9isrEYKKriHmOf3UPZ/ii3P0OIcI6iLd1j4WAEC3dPKBAW5yEBpAXLLxCyQSCCpBgg7g9DQXE4UqxBEESPlyozwXtFbCd1ika4iA92ykLcQfqgnRk6Kfh5QNK9Zh5iBl5cPp9F52eIsObgh2IECqperPG+KYUlu57/AEGgcWomBuVMgfFyPKgDcRPT60ljJo7R8PmpGU4gy/CxHoSPuqyO1F9RpdaOh8Q9w0zSyeJfs/Wo34hPI/MVjSOY5aDZHN2KauynFlt3LjNbz22DLctqcpNu7AJt7RFzKYBEeHroZONsKVZBctwRDCHGQzkFxHGUMUAJhgDlOmlef4PFlTmXQjTUAiDMgg6EROnnV23x1NQ9mNCJttG+8I4ZR7Rz60qYW5+sDqPrSchxTWtyvCb7+EttcDmBM5ka2uU6QGSFK6wpg8wYmsHC2uZ35LlhiQWaCFIB2yKOWkBQI1UUHwvE1uuCGFwzOVkW3dnqv2XO+gOvSdav2sVoHWXJgwhyFSpylSOp3gyQSonWnmSyMviPD6hXdFFMARutcQwjWz3l29buAkLOV3HIiWDDaYPnIiirWLRwC5Crlr5zMDJEW1EMYBljJAPQ7wa4Rrd11S6qssswAA1ASYZRB0IGxB6tG9U9n4ZrmGZk8IBWEZXAE6yQCcwkqQMujCYZgdmNp1fv4eKC7o8UKs1SUrqSSfP76vWwrKuZZVQobLAJCgAiSPCxGsnMJ16CpsZw1ldla2wyk+JPEpUeHNEllkiYO0+lbw3DCwItuZHxLrIggaqdRr5Vj+0ZSbGhW/8A8ayWi00eR0+aHY51M5VAAMAAKCVkxmI+JoOpmTHkIhRh4QrHMSRljLGoC6zDTJ6RHOjF7hVw67wOgmPON64xaFijCwltrQWSikBihzB3Q6ZtBMRMUAYlpQZeipmEluq0MFigstZuhRPia242HMx9/Wuf7TlpIIOmx6RGnz5V6nbx198EMWUtE92bhAuOq7TEkMZ8833SPJOJcQN2690jW4xYgHbMSdM2prT6+SAAsfukhBh5DUzfX+Fde1be54QqgkbAgDaTuI1O1eo9k8x7sszOVttLNLHS5cVZJ5QY9hXkNrExESTAJ0iD0n5fM17B2OuMbVrkvd25UmdWXN85O56mnYcZJOxweNlgdO4CCCNroTdn9uav/lVvZeHOOqqPm6V89XzXvn5XgzYUWral2bL4VBJhTnMAb6IT7V4FeoEgIgb6oWG77/MfJQzWVo1qkE8ozc/r+VdLbLa/OtGB9/8AX86nbiACqo+KGUmABDN9qNX2B1MajpXarhXFd8PxpQnIM3KOpBHTXn5bU49jzfZ3a4QEy6JJ0JI8QEn9X60lYW4Lb7+JXk9CAwUEeoJr0js+At9VkGZUiROoJGm+6/fWfjjlbtuFo4EW7U7IyLdZ3FGv7PrY4aK8/wBYtxLXErBNpsvT6Df6UqZK9UThg6TSfj+B93cKkacvNeR/h6g0zBOG6FAlYHJcyVLbUjajIwA6Vy2Gpn2gIfVqrfw3fr/3FED9sAbebADTqNNwJXr9sj1++mYLBq1e4V+cIXQAuurroJH66joeY5HyIj0nR2N62o3HtDbx8PoszF4drRm4cfDxXnd81A1Nl/g+viUf17VAeFoOnstFntp7SDHgXOHZSqwqEg03twu3HP2ioDw60Nkn1J+6aQdK0I46Ol40l/DCAfWon3ojjbKqSF2/lQ996MDYBSD2ljiCtKaYuF9pChBclW/6oGYnoLq/bHn8Q86W6lVpqzXlpsLmuLTYT3gMYmjNHxZu/XxrvzYDPa3aQRG20Ub4aioyv3oZXDTk2KgarmGhIJMakQNq8qsYl7bZkZlPUGP+R60WwPaOD45Rv17YEH9+38Le2tDkjbL4LVw+PANSfBemYFA7XIWDl8U6b/HIJyk+LXn1mqmM4Al2+9wwDm8LIWVtwo6AmCRp9NqqYTjZvAKXC58oSHItMwP2GMlGIjwMRsYJnKLl/iyWxMXX8RzM2rKZi5myaZA2y6ETHqgWSMIG622zB3aGyCnhl0yv50zWg2mWSCASBm1EsNdY67CKis4VLU5lW9mMZrmpU6fCJyjcTOozDURR65cIPeOoVbh/vIzKcokhssTpqRIMRtpQXi2HCABgpaBMwZJLL4XjYhQRsdwQIokZcDR4b/ZGuFwoDtcNSUXw/EEu2zaN1Lc6EGMuQZcsW82XZToDpGk0o8UwqWx4Cc0lW0GUiN1Mnn94rb2rdsq10ZFbYwBMfFl0MxtVVcbbZPA3MAgk6yNwpEbg+kim3uBjGl+J/lZzBUxa9wbfCx9FAJjTlXr3Y7FZVwqCDnXWDPwIBEeoJ8jNeRsQJkfLl7HemLgvajurlq5bvKHQFQr6LHi8L8oOYwZ05010e9pDgaFjRYfT+Ee5jGMcTRs/ZOP5ascVyKCVYMpBBiIW5O2s615Zd7S3coVxbugCB3ltWaNftfETymdgByov247THFOjMVLAQ2UysgASCNNfFsTSfdaaZxErocsbTsNa2WPh4g5pc8bk/NEm4rhzqcKAdJy3HAmIJAMxJ1iedZQeKylva38h/qEfqW+PvP1W0wpK54hZGp2kggr676Vf4TjktSe6W42mV2J8MbEAEAkGDr0jnVCZ3/ACrXDMLcvXVt2UNx30UAamASQB6A0oW5tEw1+Q5lwIBJPiJ1M89Z1/oV7B2D7Gva/T3mBLwyoBoJBhsx1OjHpv6V42BEGNyRtsd6+jPye4gXuHYZzqQgQ+tsm39yg+9ZvSJc2MVx3TWGcA4koiMLUiYCiAtiorvELSbsPQan5CsCgnjM46NXCYIDlXN/hyMIZQR5ioL/aS2Ngx+Q+80PudsVG6H/MPwqdFIZMdaU1/s1YP2Y9Cf40MxPZizyLj3H4UQsdoEuzkOo3U6H16EeYqG/iqqTSZia87lL+I7LpyuMPZTUFngptOHS8wZdQcoPsddQeY50TxGNobf4hR4pHg6FMljaoqXH2EZSwAB5jofLyNJ2IswToaN8R4soWSY2n0kTHnlzVYfg6A6kt6nf5V7M4wT4Npk7wWXhoOpmc1p7PBKraVw1rmKYr+DVdgI9KG37UGshzrWsAgeKwwOsULxWAA9+lMj2Z2+VVWwk6dalk+XdKT4NstkbpWfDEeY8qjo3icEyanbafx6GqF7DTqDrTrXhwsLBkhdGaKpFq1WOIMGuZqyCrvDuJNZaVgqfiRtVYdCP47imrDcdMd5ZLSN/E2dJWArR8QEDK/QCZjRKmukxDIcykqRzH9bV2+6agxT4dtk82sYG1TErbAgBblvNGqEwIcH4FmRqFj9mt2MUhJtYgFxrDJoU8ObvLcwpBGuWIKztSknHAf7xNf1k8J9xsauWsWj6Bg20AkowgAc5DbbCP4VSSLPsU1Him8bTDxtmW2FKoVZpt3lnu2GpCjNJRhPwkz7a0NwSi+2S4BAUtCWrfeOVGiJAEueUzz32PVnjnckqFJtuAHtXFlG8okg+szrpG1WRgMNfANm73D/qXSTbn9i8BK/wCMe9KCR8LqkGg48PWv4TbpWyNrQ/P4oL/biknLh0AH67XWb3IZRP8AhHtUlzEWsqs9hTO+V7ifIlj91GOM4LEKgOIsm7BA73us8rEknE2GzPBMAPOms8qr8Jw1jFOtnwg65SMQtsaAsZF60TsDWnhnia8uX4fnvWNiXyMb2nE+p/dC+IWcKQO6a7bc7rdysnQZbqwf8yj1oTiMOyMVYQRuD/WvqKJcUsWs2ivoI1uWyPmi61UzaQYgCAN4A9aiVhY6iRfggtdnF1SpVlTNl6j51qhWppVJ/wCKK4XCXbSrf8SeKFYHKcw1kEaiNdfI9Kgt2u7I5sY0I8QIjQjl4pA6xsKk4jxBrjs14lnOYFfhyMD0AiJzaDqaKG1d7qhN+S2+Zgp3DbGIAy6bj4jtJ30E16l+TXtG1vDXLIjwPmBOujiNtt0Pzrye3cZpaOpOwk7kDqYkwKP9juLEX2UfbSBPVSH22OgYa9aRxrOsjKcwhDZAHDder4njjN8TE+UwPkNKoXOK9KD3rxiSY9TFUsRxRVEk6dToPm0CvOthLttVvZw0ckbvcS86HX8fS5iu1KfZJb90E/UwPqaEYntM52UL5scx+SwKejwLzwS0mMjbxTgOLFHVl+JTIHXqPcaUY4l2vspvcUTBiQW112Gs+1eTXuMMd2LeXwj5LE+9VW4geWnpA+6mv+OaazFKnpEjuhP2N7cr9hWbzIyj/Vr9KBYzthcPQeQ1+pgfSld75O5rS00zCRM2CVfjJX8fcjY4q9yQxma9cS5mRG/WVT81BrxXB/jXr/CbmbDWT/20+gA/hR3NsUExgXnMbWr5n1ofiEnlVi8YNaUZhSb20tthvRDGs1PawgbQ71cXCfzqRbOTU7dTp9TSUhvZMsFKuvDQdCN9wRM+RoVxTsbILWd+aEx/lP4/Sjl7j1hBJcSByBP125HnyoZiu21tZ7tLlwjSBCj1BO/tQIxiWutgKHiXYR7cspCSMThoJVwQRuCIIqhdwxGu460/XuK4XGIBeU2bn2W0JX3G48iPlvStxLhzWXymCDqrDVXXqp5/wrZhnL+y8UfzZebxGGDe3G7M35eaDiuXNWLtrnVZjTSQUZrkmttXE1y5XMNxR00BkdDqKu2+LoYkG2eq6j5UGmtGuVg4hNNjtJeQDunUQIJQshYyTLiYJ1jbYCu7na13/v7a3P37SP8AUAGlKuhePU0E4eIm8oV+ufzTP/bmDIObCWp6g3V+5orMNxfAqZbCB/I3Ln4ilos1dKhNV9mZzP8Asfqu60+HuCbB2xwo0HD7EcpWT8ydaylXua3Q/YYeR/2d9UT2mTw9wRW0Jw7k6kWhBOpH6dRofQ0IWsrK1Jtm+SSj3d5ojdMAxpC248p3j1rrs40Yq1GniP8AtNbrKUk7jvIpiPvt8wmXi95hZZgxDdQTO3WlnAHMpZvE36x1PzOtZWUrhR2Cm8Ye0q2Kc9TVFzWVlOjZILmtVusrlyyukNZWVy5XMGdR6165wT/6ax/40/21lZV2p7B94rjE71rBfFWVlJT7Lbi7wV67opikTG32ZzmYmGWJJPM9a3WUth9yh48kMCDYXUmdYqcn+vat1laBXngtNtVnEGbJnkVPuSwJ9SKysqj9vd80zDufI/JCWobcrdZRQlHKE/19ajNZWVKqsrDWVlcuXS1sVlZXLlIKsWxrWVlSN1xVmKysrKYQ1//Z"/>
          <p:cNvSpPr>
            <a:spLocks noChangeAspect="1" noChangeArrowheads="1"/>
          </p:cNvSpPr>
          <p:nvPr/>
        </p:nvSpPr>
        <p:spPr bwMode="auto">
          <a:xfrm>
            <a:off x="41275" y="-896938"/>
            <a:ext cx="2466975" cy="1847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70662" name="Picture 5" descr="C:\Users\Public\Pictures\Sample Pictures\limusin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550" y="3898900"/>
            <a:ext cx="2735263"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8 CuadroTexto"/>
          <p:cNvSpPr txBox="1">
            <a:spLocks noChangeArrowheads="1"/>
          </p:cNvSpPr>
          <p:nvPr/>
        </p:nvSpPr>
        <p:spPr bwMode="auto">
          <a:xfrm>
            <a:off x="2916238" y="1484313"/>
            <a:ext cx="5903912"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000"/>
              <a:t>. Mis clientes hacen reservación a través de mi celular o dejan mensajes en mi contestador. Si yo no puedo servirlos consigo un amigo taxista águila confiable para que haga el servicio”. </a:t>
            </a:r>
            <a:br>
              <a:rPr lang="es-MX" sz="2000"/>
            </a:br>
            <a:r>
              <a:rPr lang="es-MX" sz="2000"/>
              <a:t>Willy era fenomenal. </a:t>
            </a:r>
          </a:p>
          <a:p>
            <a:pPr eaLnBrk="1" hangingPunct="1"/>
            <a:r>
              <a:rPr lang="es-MX" sz="2000"/>
              <a:t>Estaba haciendo el servicio de una limusina en un taxi normal.</a:t>
            </a:r>
          </a:p>
          <a:p>
            <a:pPr eaLnBrk="1" hangingPunct="1"/>
            <a:endParaRPr lang="es-MX" sz="2000"/>
          </a:p>
        </p:txBody>
      </p:sp>
      <p:pic>
        <p:nvPicPr>
          <p:cNvPr id="70664" name="Picture 2" descr="http://t3.gstatic.com/images?q=tbn:ANd9GcSoAOihurqxObjdjyxlraDPf8ZDw_9XXByXaOc5baq3spA8P3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716338"/>
            <a:ext cx="325437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5" name="AutoShape 10" descr="data:image/jpeg;base64,/9j/4AAQSkZJRgABAQAAAQABAAD/2wCEAAkGBhISERQUEhQUFRUUFBUXFxQYFRcUFxQYFxcVFBQUFBQXHCYeGBojGRQVHy8gIycqLCwsGB4xNTAqNSYrLCkBCQoKDgwOGg8PGiwkHyQqLyosLSopKSksLTUsLCwsLCwpLi0pLCwsLCwqLC8sLCksKSwpKSksKSwsKSwpKS0sKf/AABEIAOoA1wMBIgACEQEDEQH/xAAcAAEAAgMBAQEAAAAAAAAAAAAABQYDBAcCAQj/xABUEAABAwIDBAYCCwsKBAcBAAABAAIDBBEFEiEGMUFRBxMiYXGRgaEUIzJSdJKxs8HR0hYkNUJDU1RicoKTFRclM2OUpLLU4XOio7REZHWDxNPwNP/EABoBAQADAQEBAAAAAAAAAAAAAAACAwQFAQb/xAArEQACAgEEAQMDAwUAAAAAAAAAAQIRAwQSITFBIjJRE2GRcaHRFEKBseH/2gAMAwEAAhEDEQA/AOGoiIAiIgCIiAIiIAiLZp8MmkF2RSPHNrHOHmAgNZFuswaoJsIZb/sO+pZPueqvzEvxHfUgI5FI/c7VfmJfiO+pPudqvzEvxHfUgI5FI/c7VfmJfiO+pe2bM1R/ISeluX5UBFopb7lav8y/1fWtSqwmePWSKRo5lhA87WQGoiIgCIiAIiIAiIgCIiAIiIAiIgCIrR0aYLHV4nTwzC7HF5cOeVj3i/dmaNEPUrK82ikLcwY/L77Kbedlhsu2bWYUI3uax18pItuIANvJc52iwkf1jRY37VuPf4qmOW3TNc9LUd0XZs7K7P3ewdV188jc7YyQGRMtfrZXO7I07V3aAW3ki1sftpQ05yuIqXjQmCBpiB5MmqnOc8d4jaDwUZW4kIsHmfHpJWVpge7j1MLBJkB4NJcwW5XC5/mVydmRqnR1U9K9Hwpp/Ki+mArwelWk/R6jyof9MuW5kzIeHUf506T9HqP8D/pl5/nSpP0eo/wP+mXMW3O65X3I7kfIoDpo6UaT9HqP8B/pl6/nSpPzFT5UH+mXLzcb7hfMyA6mOlKj4wVPxaA//HWaHb3DZjldngJ0zy00TmjxfRujkHjYrk2ZMyAtu2WzYa82Y1jy3rGOjcHw1MZ1D4ZAAHeQPA3NiaSujbLzuqMJrInamifFUQHiwSFzJWtPBpcGutzJVCxGMNleBuzEjwOo9RQGsiIgCIiAIiIAiIgCIiAIiIArt0MPtjNL3mUf9GRUlWfo0qurxSkd/a2+M1zfpXj6JR7R1naZv3xMTwa8+sD6VQ54s7HN5groe1rRed4IOYgC2628+u3kqHTi5WLydlewh8VffB4P/Uar5mn+tVJXDG47YXEOWJVnzVMFAnZyps0mGQZwS27bEgcbE3G/TnryW2PRx5+5kaikW7PVB/IyeGQ39A47lhOFv6t0luw12Um7bgg2Iy5r716QMdJWGMk5WOvwe3MPEcitv+Wv7Gn/AIX+60aeAvdlbqbE20GgBcd55AreZs9OdzD7vJe7bB2oyk5rD3JQGtWV3WW7EbLX9w3Le/PU3Wstmvw58JAlBaXNDhuN2kkA6E6GxWtmHP1IAiZhz9S3sIwWaqeWU7DI4NzFoAva4F9T3hAXLoxH3rivwWP51UXFR7afBn+Rq6f0P4Qc+JQS9g9TE199MvtpJud1gBdR+JbH0lRNI6N723ccpBBBA0Bykd266hKaj2WQxyn0c0RT+0mx81JZxs+JxsJALa+9ePxT5g81AKSafKIyi4umERF6RCIiAIiIAiIgCIiALpXRTgoDZal43+1x3HgZHD/lHxlzmngc97WNF3OcGgcyTYDzK7gylFLTxwtP9WwC9rZjvLu4kkn0hU5pUqNWlhct3wY9oa32vKq3SnVMQriSbrxRHQk8FmR0GyNxx5/kuIjf/KNYQf8A26VQWFYHX1Yc6niqJg02c5oe4AnWxO6+42UxixvhEB511Wf+lSK9dCtd97dVlLrSSPDQbF/9UC0W1uG3d+7vG8aZZFCKf+DhanKsbv5dHPJ9jMXDczqars1vvXmzQOQ4WUFh+Hzzu6qFkkjj2sjAXbtMxA5X39/ev1DjGIGOMvdA6Ety5buvnOZgyai17Fx52bc2XI+hXB21NdVBz5GZY8wLCAb9a3mCkMu5tLtEcGaOTI4S4qv3v5r4KazYfEQbilnBHENOijJ6acS9U9snWZsvVkOz5ifc5d9yTu43X6HwyoZJWexuunAMlRGy08bpA6mtmMsHUjIxwuWm5uALjVc/xmgFNtPCxhc/K+nILyC43iadSAArY7m6Zqy/SjG4t/gqTujnFTvoqk+MblE4vgFTSua2phkhLhdoe0tzDcSL71+j8c2rmgkgZHC57X+6IYXWIt2SQexpxP0Kg9PVXnbSWBADpiDzu2K4HksuDVwzScY/Df4dc/BGeOUEm/P8Wc9otgcRmjbJFR1D2PF2uEbrOB3EHiO9eMS2Sr6RnWTU1RCy4bncxzW3O4Fy6rtVtRUF1FSxzSU8RpInF8ZLHSSEBjWGQWLWCwJtzO+wWhU7TVE2C4lBUPMphdExkxcHl4MsZLTINJMpb7riHDuWyuLK75oq2xNU5lBizwTm6imF769qpa0694JWfAsRylovusFqbHfg7Ff+FR/92xRlJNYrPlVm/SujrMlCypp3wvOkrCP2Tva4d4cAfQuEVEBY5zHCzmuLSORBsR5hdX2Zxm9mOPgeR7+5c62sN66p0t7fLpy7ZXmHyhq10yJREWgwhERAEREAREQBERAW/oxw7rK0PLSWwtc4n3pILWG3E3N/Rfgr5j1WO0O/lb1KP6NMP6ihdMd87iR+yy7W+vOfJaeM1OZxWPI90jqYI7cZHPddy9V03VwPI3kW819p4lGbS1FmhnMj5UStnsnUWzLjP4Ip/htZ83SL5sTtn7FDY+rJf1l2Pa9rLF1m65gQNRv4X7kxn8EU3wyr+bpE2W6PRVU/siWpZAwyOjY3q3SveWBrpHZWkWaM7df9r6JQjONSOPqcEM/pmvNk/i3SEW2MsExdrlzztfqLb7XIFyFB9GG2jqCrkeIeuEsbmuaHhhFiJLtJBH4p071Mu6G4i8Rx4lC6R4bkHUvDXOeA6NpeHHKXZm8OI8FVNj9i319Q+HrGxCNpc9zgXWs4Ms1o3m55jcUxYYxfoXZRh0uLTW4Kr75b/wBnUIOkFras1Boqp7+2WMdVQObH1lg/J2M25uUBziGgkNAuue43ty+TGPZ5haDHLGepLswtEGsyueBvIbvA3lWb+Yr/AM8z+Aftql1exErcSbQB7HPe9jWyahhDwHNceI0Oo7jvV7hKPLRepRlwjprOkWAlr2UElnBz3FtTEXOMgzNc47w4ZiQDrr6FQ+kXbE1hii6uRnU5iTI+Nz3F7WW/qmNYBZoO4klxvwAslb0FCENMlfGM17Wge+9hc6NcVUNs9hjQCJ7Z2Txyl7Q5rHRlro8pc1zH62s9pB8VRjUOZwXflLss2NJX0uvsWOm2tFRTxCWj60MaG5utY0DKGsJF7Ft9NL/QtPafasijdTspTC2QgXL2uAsWvOjdS7Rup4LfwnoQfNFG91Uxrnsa8sETn5cwDgC7MLmxF9LX5rQ2s6JX0VM+cVDJOrLczOrdG6xcG3Fyb6uGmmiup3XkjaqzS2TP9GYt/wAGk/7tig4idO8X9B3FXHoqMApsTNS3PC2CBzmXIz5Zi5jLjXV4YPSq9R0rpyDuA0AG4BZ8jNumVklgDSXgcyq7tZJmrJzYi8jt4IPK5B113rp2z+ChoGmvNQXS1gIaIalo1d7VIeZAzRk99g4eDQqsUvUX6qNw48HN0RFrOYEREAREQBERAFnoaN0sjI2C7nua1o73Gw+VYFfuinAc0rqpw7MV2s75HDU/utPm4KMpbVZPHDfJIvGKhsELIme5YwMHeGgNB9V1TJQXFWXaGoubKCijWNHVl8CFlgqpi8T5ZiGNLgwF7rbmtbqXE8ArdJo1Q8mLtZTujYADIHGR1tXF17XPcCApRdMrlDcqMeNfgil+F1fzdGrBsZVR/wAmwtfdp6+qLZBIY8oLIs7Mw35xpbuVfxr8EUvwqr+bo1H4BjxhiLBO+O7i4s6pkrb2aGkB40O+57hpxWpdHOk6kdTosQpvZUDmxOZZ1NaLrDbNkZ1cnV/jZRbXjluVR+jmQirqCL+5Og3O9sGjjvA8NflWrJtlIRf2ZJmsRcU0QPgHaEb+fMqv4Djs1LNnikdHm7LyAHXYSMwLXAg7r6jeFfgmsWRSfJm1MJZcTjB0zugxJ4LrMve9wSTuvbKRYjXX/ZUJj820dNmH5SnFjvIEbRqdNTvWm7pFn3CtktwvSQaa8dOV93dz0qFRjk76j2S6RxmzB3WbiHNtlItoLWFgNNFr1epx58exR/Jg0Wl1GHJuySTVeD9NinjnD2yx5Sx5yuY94IGgBD9LOIvcDuXNunOjjjgomxtt7ZUXNy4u7MWrnOJJKrtN0mVRYM1bI19jmHsWB7dCcoacoO62/j6qxtFtNUVbx18xlDC4Mu1rAATvyNAAJAF/ADguThg8eNY/C5pdX8o7E2pScq5Z23ZTEHNjY2UOIMbLFo10ZfXdcW+RQvSZVyOppwA5rA1oIcNTaRm/lqqRhW3kzIWMNXKwsGW3seGUBo0aA93aOmmq1NpNspqiPqzUySNc67mmGOLcbjM5mrtbGy27dMtTLVJPdKO2r9PVXRyI4tb9OOGU47VK/N1d10bGyVUxtBiMbnWdM2lYwcXEVBkdbwYxxVo2epY44913aWHLvK5thrrEH/8Ab1etksUDZm5tWnsm/fuPnZc/L2fSaZekukNO+MCQ6tuA4W9yCbAjwNlqdJxZ/Jkma188WX9rON37udWbEWAQFu8v7I9PHy1XFekPa32VKIoz7TCSGn37tzn+HAd1zxXkI3LglmnUOSoIiLUc0IiIAiIgCIiAkMCwWSqnZDHvcdTwa0e6e7uA+gcV3Cjoo6aBsUYs1gt3k73OceZOqrPQ5hA9jzT27T39WDyawNe4Dxc8fFCnsdmyArJlnbo6emxpR3eWV/FJ8z1gYFrSTXJWaEqCLW+T7UDsHwVQlkYAbN1tvOvkrlOOye9UyqYG3BGtypRK5MlMb/BFJ8Kq/m6NZNjtiJaqAyspXTgvc3NnDQMobcAZ281ixo/0RSfCqv5ujXTugvFYRhxjMkYe2eQuaXta4BzY8psTuNjr3FTzTcMdowf3sqh6LKg6fyc8X4iRtx4e2qo7FbPNqap0LmZ3DRrLkdrNYk5ddBc6etfqB+MwNBc6aJrW6kmVlgBqSdV+WdnNofYle2pDc4ZK4lvFzHh7H2vxyvNr8bLzT5HO7IzZ12ToNp+rJZkc8NBt2w0m7hlBz3HuRqb79QLLlJ2fiOKMpyC2MvbmbfVotme251G4juXZz0r4RBFJNE58k0ozPZkk62R1iAH5m5G2AaNDlAJte2vEMLxUOxFs8xDRJK90hto3rS/MbE7hn3ErUQOsxbEYNYXhjaSLgPnkDiLZsxGfQWBNzbQXXP8ApN2apqV0bqZpjDi9r4y4uALQ1wIJJNiHc1aKpsrHWjcKhk17SWAygnLkkvfI0XvobWNwVVukelbEynjEwlcA+9hbKBlDbXcXFu8AuA3GwQFHREQExheFPfBNM3dAYs45Nlc9od6HNaP3u5b+HudmHNXboBo2SvqmSNa9hFNdrgHA2kkcLg6GxAPoUHjMT5MQq3MJDTUzEW3Wzu3KjKbtK/Bfo8RE0Eccl8zoy11jY2NwSCNxItr4rie0WDOpah8Ltcp7LrWzNOrXeR87rquz1K4HUk+tanS3gYdTR1AHaicGu72P3X8H2t+0VXhk06LdTjTja8HIkRFrOYEREAREQBERAdm6E60GlkYfxJiT4PYy3rY5bW1jDmdyvoqp0L1VqieP30Qd6WPA+SQq/bR0uZt1hycTZ1sDvGjnoWzC5YqhlnL7GpeCDfJuA3Vf2kpLdocx8oup+MrQx9l4nHkEj2JcxNDHh/RVL8KrPm6NVSiq+rdmyMfoRle3M3XTdcaq146f6JpfhVZ/ko1TFrj0c6fuZu1mIiRthFEzUdpjSDpcW1cRx9QWmCviL0iSU2MhwPtEAJBFwwgi99R2rAi+ngFGoiAlDjgP/h6fh+TPDS/utPRZaddVCR+ZrGxj3rb29ZOq10QBERAdF6L8ZfSUuIzx2zsZTBt+BfK+MH0Zr+hSuAUjXAuc7vc62pJ5DxVIwSYtoqgA6OmpQe8AVTgD6Wg+hTOC4u6MjiOI59yzZlbOhpemdGwrKNcthz5eK+dIcYOG1N+EYPpEjCPWApGibGafPHq17dO47i094K5/0r7Ujq20bDdxyultwA1Yw95Pa9DeahBcqizLKots5aiIthywiIgCIiAIiIC39FVTkxKMcJGSs/5C4etgXasShBaeK4FsPPkxClP9vGPjHL9K/Qta3sLJmXqOjpX6GvucxxmGzloRlTu0cGpKgGryPRKXZtwOuVhxse0PPcV9gcvOPO+9n+H1J5D9rIrG/wAE0vwqs/yUapyvktGJcOomH8aqrfVFSH6Fu4L0SGpYXtkYxodl7ZdckAE2DWnTUb1qTSVs5uSSTbZzZF1o9Bjrf18RPLM8X7tWWUZhfRc2d5aH5bC5LiQBrbgCb3KlH1e0rU4vpnOEXXR0Hj8/H5v+wo6Xoqa2Xqs13XABB7JvuNzw1U3jku0e718nM0XXT0IN/Px+b+4e971GYt0VNgy3kDg6+rSTYjeDcAjeEeOS7QU4vpnNUXXaToHkkY1wljbmAOUl5IB1F8rCL+lamNdCj6aIyOkY4NtmDS7MASADZzRcXI81Vvj8lm1/BV9n6UOw6ucfyTqN477yTREeUpPoWGlJuF0Hos2ZhfJVU0ozxP8AYhc25F7PneBca2uwKLxOjvXVIbE0xsqJWtsLAND3ABtuACqzcGzS88G1T7RvpMPldodW9WD+cPZGnGw7Vv1Fyiedz3FziXOcSSTqSTqSSrrtls9M5oljzujaLuivfq+b2D3tt/EeG6jL3DW2yvVNudNBERXGUIiIAiIgCIiA28IqOrnhf7yWN3xXA/Qv05Ue5Pp1X5ZC/T9NNnp2O99Gx1/2mh30rNn8G7SPhoo+0m8qsB2qnNoptSFXGv1VcOi6fZvU51WLaHSnf4JA/ULxtO772d4KS7IN+lmWj/8A46D4XXfM0qumyWNGnewubmjD3Zha57QsSBxI327lTMKeBR4cTu9lV3zFKrHT1YOjbjxDLebtysy45TglB07s4evx5ckaxNJpp8lixAzRx9Y2WB7S+zcj7uItcOybwOYOoUZgrpGytcBdoc0yaEgMzNzE23BYeut7rP6GxfQpHD8c6o5oi9pta+Vrrg8CHXB3KWihLBNzlz9vyYdPo8sVNSdXVct9d90Xc4pSuuGmE6OsAztHTQXy205/Jx5/O94dm1LhbUjKbgDhqpObF3PALiTpv6qEb/ALF7Njtuffnlb9GnqXTWWEUqvtPn7Gj6WeUnu2rhpVfmu1/wBM0VfnjsXFhJGY3aT1eZuujdHHSwbrvcbNsonGcweY9SGXHA68RoBuFh4gre9kA6jN8SIcju8QFrzYg03Ls7j+y0d50Flbl1GKSltTt/yZ9Pp9VGcN7W1fH6fp+ha8IqHGMh3BsdjfKBqBdxsbD0KO2xqHGB7QCGlkWh3/AIh1UPDtDK3SN722HvWA23AXOp4LTxDaCR92yueb2uMrNeIu4b+HFfHY9DqlKNtcSTfPi2/g+slq8bT47VfsQMNY+GDEHMeWPyULQ4Gx7UszXAHnkLvRdZ9lK9ujT61D4+7NHUFoNg+iv5Vo+UhRuE1Ra4ELq51bIaT2nY6anZfT5FwnbzCW01fPGwWZmDmjgGvaHgDuGYj0LsuEVxc1jjy+sLkHSJizaivlew3a0NYCNxyNAcR3Xv5LzD2e6r2q/krKIi1HOCIiAIiIAiLcwrCpKiVsUQu5x9AHFzjwA3ko3R6k26RLbEbMmsqQCPamWdIe7gy/NxFvC54L9AHSM8sugGnCwAt3KsbMYHHSQiGPV2he+1i9/E9wGgA4D0lWOrdZhA5d3cufkyb5fY6+LD9OFPvyc22jd2ioAKe2jb2ioOMKyHRVl7MkL9Vj2kl+9yvdlo464mIjuVi7Kpe1n3Fj/RNF8Lq/mqRVjOeZ81Z8RGbB6Yj8SsqA7uzwUzmeYY7yKq6vXRil2fesPM+a+9YeZ8yvKL08PplPM+a+de7mfMrJBRvkJDBcgXtcXtu0vvVgY2bTtv6vqMnUWl911OQjLlyav7V78b70BXBKeZ8yvvWHmfMr1PRPjsHixIuBcXtuuQN3+yxoD71h5nzTOeZ818RAXLZGAvw3FQDqG0brn9WZzj6gVH4fiMLXWkdly79CfKwUlsdLkw3E3cH+xIh3lz5XED91pVKqj23eJUJQUuy3Hllj6LfjvSE50fU0wLGWILzo919+UD3Pjv8ABUxfEXsYqPRGc5TdsIiKRAIiIAiIgNvC8LkqJGxxNLnO4cAOLnHgBzXYdnNmo6KLK3tSPA6yS2/9VvJoPnvPC25s5szFSR5Ihdx93IfdPI58gODeHedVIyzMj1cQTa9lgy5d/C6OtgwLHy+zNSgRN6x/LQKLjx4PkIvvUFjm0BkNgdFAx1Tg691XGJdOdFi2mpeICq8bdVbRiDJ47GwcB5quzwFrlbF1wUT55PIhuvMlDm0W7TtW3FFqpbiCiQUEDII5Kapzexpy0tla3M6CVl+rfl/Gtme0t3uY821aAomXYSsOsLBUs4SU7hM0/ut7bfBzQe5X2RgLSCAQd4IBBHeCtKbDWgXaSDf9V3+dpKsjlrspnp2+YlIOxeIfodV/Al+yvP3HV/6HV/3eX7Ks0r5A4gP0H9nH9lfITI4ntD+HF9hT+qir6EyuQ7LYgxwc2kqwRuPseX7KleqxO1vYU1+fsab5LWUrDSudvI/hQ/YUhT4DcEkj0RQf/Wn1Yj+nmUWfZrEHuLnUtUSd59jy/ZWP7k679Eqv7vL9lTG0WPNhd1cDg9zT23GOEtH6oysFzz4D5Ilu2VSNxZ/DZ9SsTtWUyW10efuTrv0Sq/u8v2Vmg2KrT7uF0LeMk/3vGO8ultfwFz3LH92dT/Z/wmfUsUm1lSdzw3vYxjD5gXXp4TO0Feynp4qSAlzGuMr5C0sNRMRlD2sd2mwsaMrcwBddxtrpTyV9klLiS4kk6kk3J8SV5QBERAEREAREQBERAfonEsSbENFR8WxNzydSpLFKjmVW6l9yudFHanKjCXL5dfcq9BitMzdn1kxG5ZXVZO9eBGvccGq8PVZs0sqkY5FpxxWC9iayiWI3Xy6eS9W0Wkx91t5uC8JEQ4bzzutnD6fivVTBYgKQpIbWXtntCOk7Q8FAbZbXCIOp4D29z3j8Tm1p9938PHd52u2vEYdDAfbDo54/Jji1p9/38PHdz4lXY8d8syZ81emIJXxEWkwhERAEREAREQBERAEREAREQHTMQrb6KLJXt5uvIasS4Om3Z6jCztjuvEbVsxDVDxI+MjW1FEskdPfVZ+rsokzSlFvBYZFuztuFouvuXoM9MVIwN1WhTMXzFtoYaYAON3kXDG7+4k7mjx8l5V8IlaStm7VyMZd7yGsaNSeH1kncFRsb20llJbETHHuFvdkfrO4eA9ajsZx+Spd2jZo9ywbh3957/kUYtMMVcsxZc7lxHoIiK4yhERAEREAREQBERAEREAREQBERAXu2qyNavIWRyxHSZ7jZdbcFOsdNwUlCvGeozQNsvU8dgvUa9SblAsI22q1sXqooWZpHWP4rRq53g36dylANPNcmxCZzpHlxLjmOpJJ0OmpVuOO5lOXJ9NcE5V7avItE3J+sTmPoFrD1quyylxJcSSdSSbknmSvCLVGKj0YZTlPthERSIBERAEREAREQBERAEREAREQBERAEREB//9k="/>
          <p:cNvSpPr>
            <a:spLocks noChangeAspect="1" noChangeArrowheads="1"/>
          </p:cNvSpPr>
          <p:nvPr/>
        </p:nvSpPr>
        <p:spPr bwMode="auto">
          <a:xfrm>
            <a:off x="41275" y="-1079500"/>
            <a:ext cx="204787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p>
        </p:txBody>
      </p:sp>
      <p:pic>
        <p:nvPicPr>
          <p:cNvPr id="70666" name="Picture 12" descr="http://www.tiposde.org/img/CELULAR%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412875"/>
            <a:ext cx="25161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33375"/>
            <a:ext cx="7993063"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Rectángulo"/>
          <p:cNvSpPr/>
          <p:nvPr/>
        </p:nvSpPr>
        <p:spPr>
          <a:xfrm>
            <a:off x="899592" y="1700808"/>
            <a:ext cx="7917553" cy="1754326"/>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 mejora continua:</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Los tres niveles de progreso</a:t>
            </a:r>
          </a:p>
        </p:txBody>
      </p:sp>
    </p:spTree>
  </p:cSld>
  <p:clrMapOvr>
    <a:masterClrMapping/>
  </p:clrMapOvr>
  <p:transition spd="slow">
    <p:push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492375"/>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62071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429260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7 CuadroTexto"/>
          <p:cNvSpPr txBox="1">
            <a:spLocks noChangeArrowheads="1"/>
          </p:cNvSpPr>
          <p:nvPr/>
        </p:nvSpPr>
        <p:spPr bwMode="auto">
          <a:xfrm>
            <a:off x="3132138" y="908050"/>
            <a:ext cx="3600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400" b="1"/>
              <a:t>1.- Dedicación: Entusiasmo en el proceso</a:t>
            </a:r>
          </a:p>
        </p:txBody>
      </p:sp>
      <p:sp>
        <p:nvSpPr>
          <p:cNvPr id="73735" name="8 CuadroTexto"/>
          <p:cNvSpPr txBox="1">
            <a:spLocks noChangeArrowheads="1"/>
          </p:cNvSpPr>
          <p:nvPr/>
        </p:nvSpPr>
        <p:spPr bwMode="auto">
          <a:xfrm>
            <a:off x="4427538" y="2708275"/>
            <a:ext cx="3600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400" b="1"/>
              <a:t>2.- Sostenimiento: seguir mejorando</a:t>
            </a:r>
          </a:p>
        </p:txBody>
      </p:sp>
      <p:sp>
        <p:nvSpPr>
          <p:cNvPr id="73736" name="9 CuadroTexto"/>
          <p:cNvSpPr txBox="1">
            <a:spLocks noChangeArrowheads="1"/>
          </p:cNvSpPr>
          <p:nvPr/>
        </p:nvSpPr>
        <p:spPr bwMode="auto">
          <a:xfrm>
            <a:off x="395288" y="5084763"/>
            <a:ext cx="3600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r>
              <a:rPr lang="es-MX" sz="2400" b="1"/>
              <a:t>3.- Continuidad: capacitación, recopilación y análisis de datos.</a:t>
            </a:r>
          </a:p>
        </p:txBody>
      </p:sp>
      <p:pic>
        <p:nvPicPr>
          <p:cNvPr id="7373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4292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565400"/>
            <a:ext cx="3024187"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600" y="404813"/>
            <a:ext cx="3413125"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p:nvPr/>
        </p:nvSpPr>
        <p:spPr>
          <a:xfrm>
            <a:off x="179512" y="332656"/>
            <a:ext cx="5184576" cy="2585323"/>
          </a:xfrm>
          <a:prstGeom prst="rect">
            <a:avLst/>
          </a:prstGeom>
          <a:noFill/>
        </p:spPr>
        <p:txBody>
          <a:bodyPr>
            <a:spAutoFit/>
          </a:bodyPr>
          <a:lstStyle/>
          <a:p>
            <a:pPr algn="ctr">
              <a:defRPr/>
            </a:pPr>
            <a:r>
              <a:rPr lang="es-ES"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ORGANIZACIÓN DE CLASE MUNDIAL</a:t>
            </a:r>
          </a:p>
        </p:txBody>
      </p:sp>
      <p:sp>
        <p:nvSpPr>
          <p:cNvPr id="74758" name="8 CuadroTexto"/>
          <p:cNvSpPr txBox="1">
            <a:spLocks noChangeArrowheads="1"/>
          </p:cNvSpPr>
          <p:nvPr/>
        </p:nvSpPr>
        <p:spPr bwMode="auto">
          <a:xfrm>
            <a:off x="3635375" y="3789363"/>
            <a:ext cx="5508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eaLnBrk="1" hangingPunct="1">
              <a:buFont typeface="Trebuchet MS" pitchFamily="34" charset="0"/>
              <a:buAutoNum type="arabicPeriod"/>
            </a:pPr>
            <a:r>
              <a:rPr lang="es-MX" sz="1800" b="1"/>
              <a:t>ACCESIBILIDAD. Empleados disponibles</a:t>
            </a:r>
          </a:p>
          <a:p>
            <a:pPr eaLnBrk="1" hangingPunct="1">
              <a:buFont typeface="Trebuchet MS" pitchFamily="34" charset="0"/>
              <a:buAutoNum type="arabicPeriod"/>
            </a:pPr>
            <a:r>
              <a:rPr lang="es-MX" sz="1800" b="1"/>
              <a:t>COMPETENCIA. Habilidades y conocimientos</a:t>
            </a:r>
          </a:p>
          <a:p>
            <a:pPr eaLnBrk="1" hangingPunct="1">
              <a:buFont typeface="Trebuchet MS" pitchFamily="34" charset="0"/>
              <a:buAutoNum type="arabicPeriod"/>
            </a:pPr>
            <a:r>
              <a:rPr lang="es-MX" sz="1800" b="1"/>
              <a:t>ACTITUD. Positiva y flexibles</a:t>
            </a:r>
          </a:p>
          <a:p>
            <a:pPr eaLnBrk="1" hangingPunct="1">
              <a:buFont typeface="Trebuchet MS" pitchFamily="34" charset="0"/>
              <a:buAutoNum type="arabicPeriod"/>
            </a:pPr>
            <a:r>
              <a:rPr lang="es-MX" sz="1800" b="1"/>
              <a:t>COMUNICACIÓN. Información necesaria al cliente.</a:t>
            </a:r>
          </a:p>
          <a:p>
            <a:pPr eaLnBrk="1" hangingPunct="1">
              <a:buFont typeface="Trebuchet MS" pitchFamily="34" charset="0"/>
              <a:buAutoNum type="arabicPeriod"/>
            </a:pPr>
            <a:r>
              <a:rPr lang="es-MX" sz="1800" b="1"/>
              <a:t>CREDIBILIDAD. Dignos de confianza</a:t>
            </a:r>
          </a:p>
          <a:p>
            <a:pPr eaLnBrk="1" hangingPunct="1">
              <a:buFont typeface="Trebuchet MS" pitchFamily="34" charset="0"/>
              <a:buAutoNum type="arabicPeriod"/>
            </a:pPr>
            <a:r>
              <a:rPr lang="es-MX" sz="1800" b="1"/>
              <a:t>INNOVACIÓN. Proactivos. Ciclos reducidos.</a:t>
            </a:r>
          </a:p>
          <a:p>
            <a:pPr eaLnBrk="1" hangingPunct="1">
              <a:buFont typeface="Trebuchet MS" pitchFamily="34" charset="0"/>
              <a:buAutoNum type="arabicPeriod"/>
            </a:pPr>
            <a:r>
              <a:rPr lang="es-MX" sz="1800" b="1"/>
              <a:t>CAPACIDAD DE RESPUESTA. Rápidos y efectivos</a:t>
            </a:r>
          </a:p>
          <a:p>
            <a:pPr eaLnBrk="1" hangingPunct="1">
              <a:buFont typeface="Trebuchet MS" pitchFamily="34" charset="0"/>
              <a:buAutoNum type="arabicPeriod"/>
            </a:pPr>
            <a:r>
              <a:rPr lang="es-MX" sz="1800" b="1"/>
              <a:t>RESULTADOS TANGIBLES. Evidencia física.</a:t>
            </a:r>
          </a:p>
        </p:txBody>
      </p:sp>
    </p:spTree>
  </p:cSld>
  <p:clrMapOvr>
    <a:masterClrMapping/>
  </p:clrMapOvr>
  <p:transition spd="slow">
    <p:push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91725" cy="717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1403648" y="764704"/>
            <a:ext cx="7200800" cy="1938992"/>
          </a:xfrm>
          <a:prstGeom prst="rect">
            <a:avLst/>
          </a:prstGeom>
          <a:solidFill>
            <a:srgbClr val="2C2787"/>
          </a:solidFill>
        </p:spPr>
        <p:txBody>
          <a:bodyPr wrap="square" rtlCol="0">
            <a:spAutoFit/>
          </a:bodyPr>
          <a:lstStyle/>
          <a:p>
            <a:pPr algn="ctr"/>
            <a:r>
              <a:rPr lang="es-MX" sz="5800" dirty="0" smtClean="0">
                <a:solidFill>
                  <a:schemeClr val="accent6">
                    <a:lumMod val="60000"/>
                    <a:lumOff val="40000"/>
                  </a:schemeClr>
                </a:solidFill>
                <a:latin typeface="Comic Sans MS" pitchFamily="66" charset="0"/>
                <a:hlinkClick r:id="rId3" action="ppaction://hlinkpres?slideindex=1&amp;slidetitle="/>
              </a:rPr>
              <a:t>LA CULTURA DEL SLOW DOWN</a:t>
            </a:r>
            <a:endParaRPr lang="es-MX" sz="5800" dirty="0">
              <a:solidFill>
                <a:schemeClr val="accent6">
                  <a:lumMod val="60000"/>
                  <a:lumOff val="40000"/>
                </a:schemeClr>
              </a:solidFill>
              <a:latin typeface="Comic Sans MS" pitchFamily="66" charset="0"/>
            </a:endParaRPr>
          </a:p>
        </p:txBody>
      </p:sp>
    </p:spTree>
    <p:extLst>
      <p:ext uri="{BB962C8B-B14F-4D97-AF65-F5344CB8AC3E}">
        <p14:creationId xmlns:p14="http://schemas.microsoft.com/office/powerpoint/2010/main" val="2975982885"/>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433388"/>
            <a:ext cx="2592387"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404813"/>
            <a:ext cx="53276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Rectángulo"/>
          <p:cNvSpPr/>
          <p:nvPr/>
        </p:nvSpPr>
        <p:spPr>
          <a:xfrm>
            <a:off x="611560" y="2708920"/>
            <a:ext cx="8236550" cy="2585323"/>
          </a:xfrm>
          <a:prstGeom prst="rect">
            <a:avLst/>
          </a:prstGeom>
          <a:noFill/>
        </p:spPr>
        <p:txBody>
          <a:bodyPr wrap="none">
            <a:spAutoFit/>
          </a:bodyPr>
          <a:lstStyle/>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Auto diagnóstico</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Página 35</a:t>
            </a:r>
          </a:p>
          <a:p>
            <a:pPr algn="ctr">
              <a:defRPr/>
            </a:pPr>
            <a:r>
              <a:rPr lang="es-E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Cultura de calidad de servicio</a:t>
            </a:r>
          </a:p>
        </p:txBody>
      </p:sp>
    </p:spTree>
    <p:extLst>
      <p:ext uri="{BB962C8B-B14F-4D97-AF65-F5344CB8AC3E}">
        <p14:creationId xmlns:p14="http://schemas.microsoft.com/office/powerpoint/2010/main" val="2021154263"/>
      </p:ext>
    </p:extLst>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j02307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268413"/>
            <a:ext cx="1970087"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j023778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3663" y="476250"/>
            <a:ext cx="2154237" cy="223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7218" name="Text Box 2"/>
          <p:cNvSpPr txBox="1">
            <a:spLocks noChangeArrowheads="1"/>
          </p:cNvSpPr>
          <p:nvPr/>
        </p:nvSpPr>
        <p:spPr bwMode="auto">
          <a:xfrm>
            <a:off x="430213" y="476250"/>
            <a:ext cx="767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spcBef>
                <a:spcPct val="75000"/>
              </a:spcBef>
            </a:pPr>
            <a:r>
              <a:rPr lang="es-ES_tradnl" sz="3600" b="1" i="0">
                <a:solidFill>
                  <a:srgbClr val="000099"/>
                </a:solidFill>
                <a:latin typeface="Trebuchet MS" pitchFamily="34" charset="0"/>
              </a:rPr>
              <a:t>Hay:</a:t>
            </a:r>
          </a:p>
        </p:txBody>
      </p:sp>
      <p:sp>
        <p:nvSpPr>
          <p:cNvPr id="1417219" name="Text Box 3"/>
          <p:cNvSpPr txBox="1">
            <a:spLocks noChangeArrowheads="1"/>
          </p:cNvSpPr>
          <p:nvPr/>
        </p:nvSpPr>
        <p:spPr bwMode="auto">
          <a:xfrm>
            <a:off x="2644775" y="2994025"/>
            <a:ext cx="4659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spcBef>
                <a:spcPct val="50000"/>
              </a:spcBef>
            </a:pPr>
            <a:r>
              <a:rPr lang="es-ES_tradnl" sz="4000" b="1" i="0">
                <a:solidFill>
                  <a:srgbClr val="800000"/>
                </a:solidFill>
                <a:latin typeface="Trebuchet MS" pitchFamily="34" charset="0"/>
              </a:rPr>
              <a:t>Clientes internos</a:t>
            </a:r>
          </a:p>
        </p:txBody>
      </p:sp>
      <p:sp>
        <p:nvSpPr>
          <p:cNvPr id="1417220" name="Text Box 4"/>
          <p:cNvSpPr txBox="1">
            <a:spLocks noChangeArrowheads="1"/>
          </p:cNvSpPr>
          <p:nvPr/>
        </p:nvSpPr>
        <p:spPr bwMode="auto">
          <a:xfrm>
            <a:off x="1619250" y="1196975"/>
            <a:ext cx="50752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spcBef>
                <a:spcPct val="50000"/>
              </a:spcBef>
            </a:pPr>
            <a:r>
              <a:rPr lang="es-ES_tradnl" sz="4000" b="1" i="0">
                <a:solidFill>
                  <a:srgbClr val="800000"/>
                </a:solidFill>
                <a:latin typeface="Trebuchet MS" pitchFamily="34" charset="0"/>
              </a:rPr>
              <a:t>Clientes externos</a:t>
            </a:r>
          </a:p>
        </p:txBody>
      </p:sp>
      <p:sp>
        <p:nvSpPr>
          <p:cNvPr id="1417221" name="Text Box 5"/>
          <p:cNvSpPr txBox="1">
            <a:spLocks noChangeArrowheads="1"/>
          </p:cNvSpPr>
          <p:nvPr/>
        </p:nvSpPr>
        <p:spPr bwMode="auto">
          <a:xfrm>
            <a:off x="1992313" y="1758950"/>
            <a:ext cx="53149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spcBef>
                <a:spcPct val="50000"/>
              </a:spcBef>
            </a:pPr>
            <a:r>
              <a:rPr lang="es-ES_tradnl" sz="2800" b="1" i="0">
                <a:solidFill>
                  <a:srgbClr val="000099"/>
                </a:solidFill>
                <a:latin typeface="Trebuchet MS" pitchFamily="34" charset="0"/>
              </a:rPr>
              <a:t>El que recibe el producto y el servicio  de la organización</a:t>
            </a:r>
          </a:p>
        </p:txBody>
      </p:sp>
      <p:sp>
        <p:nvSpPr>
          <p:cNvPr id="1417222" name="Text Box 6"/>
          <p:cNvSpPr txBox="1">
            <a:spLocks noChangeArrowheads="1"/>
          </p:cNvSpPr>
          <p:nvPr/>
        </p:nvSpPr>
        <p:spPr bwMode="auto">
          <a:xfrm>
            <a:off x="2987675" y="3701931"/>
            <a:ext cx="585628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marL="457200" indent="-457200" algn="just">
              <a:spcBef>
                <a:spcPct val="50000"/>
              </a:spcBef>
              <a:buFont typeface="Arial" pitchFamily="34" charset="0"/>
              <a:buChar char="•"/>
            </a:pPr>
            <a:r>
              <a:rPr lang="es-ES_tradnl" sz="2800" b="1" i="0" dirty="0">
                <a:solidFill>
                  <a:srgbClr val="000099"/>
                </a:solidFill>
                <a:effectLst>
                  <a:outerShdw blurRad="38100" dist="38100" dir="2700000" algn="tl">
                    <a:srgbClr val="000000">
                      <a:alpha val="43137"/>
                    </a:srgbClr>
                  </a:outerShdw>
                </a:effectLst>
                <a:latin typeface="Trebuchet MS" pitchFamily="34" charset="0"/>
              </a:rPr>
              <a:t>Personal</a:t>
            </a:r>
            <a:r>
              <a:rPr lang="es-ES_tradnl" sz="2800" b="1" i="0" dirty="0">
                <a:solidFill>
                  <a:srgbClr val="000099"/>
                </a:solidFill>
                <a:latin typeface="Trebuchet MS" pitchFamily="34" charset="0"/>
              </a:rPr>
              <a:t> que atiende a los clientes </a:t>
            </a:r>
            <a:r>
              <a:rPr lang="es-ES_tradnl" sz="2800" b="1" i="0" dirty="0" smtClean="0">
                <a:solidFill>
                  <a:srgbClr val="000099"/>
                </a:solidFill>
                <a:latin typeface="Trebuchet MS" pitchFamily="34" charset="0"/>
              </a:rPr>
              <a:t>externos. </a:t>
            </a:r>
          </a:p>
          <a:p>
            <a:pPr marL="457200" indent="-457200" algn="just">
              <a:spcBef>
                <a:spcPct val="50000"/>
              </a:spcBef>
              <a:buFont typeface="Arial" pitchFamily="34" charset="0"/>
              <a:buChar char="•"/>
            </a:pPr>
            <a:r>
              <a:rPr lang="es-ES_tradnl" sz="2800" b="1" i="0" dirty="0">
                <a:solidFill>
                  <a:srgbClr val="000099"/>
                </a:solidFill>
                <a:effectLst>
                  <a:outerShdw blurRad="38100" dist="38100" dir="2700000" algn="tl">
                    <a:srgbClr val="000000">
                      <a:alpha val="43137"/>
                    </a:srgbClr>
                  </a:outerShdw>
                </a:effectLst>
                <a:latin typeface="Trebuchet MS" pitchFamily="34" charset="0"/>
              </a:rPr>
              <a:t>I</a:t>
            </a:r>
            <a:r>
              <a:rPr lang="es-ES_tradnl" sz="2800" b="1" i="0" dirty="0" smtClean="0">
                <a:solidFill>
                  <a:srgbClr val="000099"/>
                </a:solidFill>
                <a:effectLst>
                  <a:outerShdw blurRad="38100" dist="38100" dir="2700000" algn="tl">
                    <a:srgbClr val="000000">
                      <a:alpha val="43137"/>
                    </a:srgbClr>
                  </a:outerShdw>
                </a:effectLst>
                <a:latin typeface="Trebuchet MS" pitchFamily="34" charset="0"/>
              </a:rPr>
              <a:t>nversionistas</a:t>
            </a:r>
            <a:r>
              <a:rPr lang="es-ES_tradnl" sz="2800" b="1" i="0" dirty="0" smtClean="0">
                <a:solidFill>
                  <a:srgbClr val="000099"/>
                </a:solidFill>
                <a:latin typeface="Trebuchet MS" pitchFamily="34" charset="0"/>
              </a:rPr>
              <a:t> </a:t>
            </a:r>
            <a:r>
              <a:rPr lang="es-ES_tradnl" sz="2800" b="1" i="0" dirty="0">
                <a:solidFill>
                  <a:srgbClr val="000099"/>
                </a:solidFill>
                <a:latin typeface="Trebuchet MS" pitchFamily="34" charset="0"/>
              </a:rPr>
              <a:t>que arriesgan su capital en la empresa.</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1417218"/>
                                        </p:tgtEl>
                                        <p:attrNameLst>
                                          <p:attrName>style.visibility</p:attrName>
                                        </p:attrNameLst>
                                      </p:cBhvr>
                                      <p:to>
                                        <p:strVal val="visible"/>
                                      </p:to>
                                    </p:set>
                                    <p:anim calcmode="lin" valueType="num">
                                      <p:cBhvr>
                                        <p:cTn id="7" dur="500" fill="hold"/>
                                        <p:tgtEl>
                                          <p:spTgt spid="1417218"/>
                                        </p:tgtEl>
                                        <p:attrNameLst>
                                          <p:attrName>ppt_x</p:attrName>
                                        </p:attrNameLst>
                                      </p:cBhvr>
                                      <p:tavLst>
                                        <p:tav tm="0">
                                          <p:val>
                                            <p:strVal val="#ppt_x"/>
                                          </p:val>
                                        </p:tav>
                                        <p:tav tm="100000">
                                          <p:val>
                                            <p:strVal val="#ppt_x"/>
                                          </p:val>
                                        </p:tav>
                                      </p:tavLst>
                                    </p:anim>
                                    <p:anim calcmode="lin" valueType="num">
                                      <p:cBhvr>
                                        <p:cTn id="8" dur="500" fill="hold"/>
                                        <p:tgtEl>
                                          <p:spTgt spid="1417218"/>
                                        </p:tgtEl>
                                        <p:attrNameLst>
                                          <p:attrName>ppt_y</p:attrName>
                                        </p:attrNameLst>
                                      </p:cBhvr>
                                      <p:tavLst>
                                        <p:tav tm="0">
                                          <p:val>
                                            <p:strVal val="#ppt_y+#ppt_h/2"/>
                                          </p:val>
                                        </p:tav>
                                        <p:tav tm="100000">
                                          <p:val>
                                            <p:strVal val="#ppt_y"/>
                                          </p:val>
                                        </p:tav>
                                      </p:tavLst>
                                    </p:anim>
                                    <p:anim calcmode="lin" valueType="num">
                                      <p:cBhvr>
                                        <p:cTn id="9" dur="500" fill="hold"/>
                                        <p:tgtEl>
                                          <p:spTgt spid="1417218"/>
                                        </p:tgtEl>
                                        <p:attrNameLst>
                                          <p:attrName>ppt_w</p:attrName>
                                        </p:attrNameLst>
                                      </p:cBhvr>
                                      <p:tavLst>
                                        <p:tav tm="0">
                                          <p:val>
                                            <p:strVal val="#ppt_w"/>
                                          </p:val>
                                        </p:tav>
                                        <p:tav tm="100000">
                                          <p:val>
                                            <p:strVal val="#ppt_w"/>
                                          </p:val>
                                        </p:tav>
                                      </p:tavLst>
                                    </p:anim>
                                    <p:anim calcmode="lin" valueType="num">
                                      <p:cBhvr>
                                        <p:cTn id="10" dur="500" fill="hold"/>
                                        <p:tgtEl>
                                          <p:spTgt spid="1417218"/>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17220"/>
                                        </p:tgtEl>
                                        <p:attrNameLst>
                                          <p:attrName>style.visibility</p:attrName>
                                        </p:attrNameLst>
                                      </p:cBhvr>
                                      <p:to>
                                        <p:strVal val="visible"/>
                                      </p:to>
                                    </p:set>
                                    <p:animEffect transition="in" filter="checkerboard(across)">
                                      <p:cBhvr>
                                        <p:cTn id="15" dur="500"/>
                                        <p:tgtEl>
                                          <p:spTgt spid="1417220"/>
                                        </p:tgtEl>
                                      </p:cBhvr>
                                    </p:animEffect>
                                  </p:childTnLst>
                                </p:cTn>
                              </p:par>
                            </p:childTnLst>
                          </p:cTn>
                        </p:par>
                        <p:par>
                          <p:cTn id="16" fill="hold" nodeType="afterGroup">
                            <p:stCondLst>
                              <p:cond delay="500"/>
                            </p:stCondLst>
                            <p:childTnLst>
                              <p:par>
                                <p:cTn id="17" presetID="17" presetClass="entr" presetSubtype="4" fill="hold" grpId="0" nodeType="afterEffect">
                                  <p:stCondLst>
                                    <p:cond delay="0"/>
                                  </p:stCondLst>
                                  <p:childTnLst>
                                    <p:set>
                                      <p:cBhvr>
                                        <p:cTn id="18" dur="1" fill="hold">
                                          <p:stCondLst>
                                            <p:cond delay="0"/>
                                          </p:stCondLst>
                                        </p:cTn>
                                        <p:tgtEl>
                                          <p:spTgt spid="1417221"/>
                                        </p:tgtEl>
                                        <p:attrNameLst>
                                          <p:attrName>style.visibility</p:attrName>
                                        </p:attrNameLst>
                                      </p:cBhvr>
                                      <p:to>
                                        <p:strVal val="visible"/>
                                      </p:to>
                                    </p:set>
                                    <p:anim calcmode="lin" valueType="num">
                                      <p:cBhvr>
                                        <p:cTn id="19" dur="500" fill="hold"/>
                                        <p:tgtEl>
                                          <p:spTgt spid="1417221"/>
                                        </p:tgtEl>
                                        <p:attrNameLst>
                                          <p:attrName>ppt_x</p:attrName>
                                        </p:attrNameLst>
                                      </p:cBhvr>
                                      <p:tavLst>
                                        <p:tav tm="0">
                                          <p:val>
                                            <p:strVal val="#ppt_x"/>
                                          </p:val>
                                        </p:tav>
                                        <p:tav tm="100000">
                                          <p:val>
                                            <p:strVal val="#ppt_x"/>
                                          </p:val>
                                        </p:tav>
                                      </p:tavLst>
                                    </p:anim>
                                    <p:anim calcmode="lin" valueType="num">
                                      <p:cBhvr>
                                        <p:cTn id="20" dur="500" fill="hold"/>
                                        <p:tgtEl>
                                          <p:spTgt spid="1417221"/>
                                        </p:tgtEl>
                                        <p:attrNameLst>
                                          <p:attrName>ppt_y</p:attrName>
                                        </p:attrNameLst>
                                      </p:cBhvr>
                                      <p:tavLst>
                                        <p:tav tm="0">
                                          <p:val>
                                            <p:strVal val="#ppt_y+#ppt_h/2"/>
                                          </p:val>
                                        </p:tav>
                                        <p:tav tm="100000">
                                          <p:val>
                                            <p:strVal val="#ppt_y"/>
                                          </p:val>
                                        </p:tav>
                                      </p:tavLst>
                                    </p:anim>
                                    <p:anim calcmode="lin" valueType="num">
                                      <p:cBhvr>
                                        <p:cTn id="21" dur="500" fill="hold"/>
                                        <p:tgtEl>
                                          <p:spTgt spid="1417221"/>
                                        </p:tgtEl>
                                        <p:attrNameLst>
                                          <p:attrName>ppt_w</p:attrName>
                                        </p:attrNameLst>
                                      </p:cBhvr>
                                      <p:tavLst>
                                        <p:tav tm="0">
                                          <p:val>
                                            <p:strVal val="#ppt_w"/>
                                          </p:val>
                                        </p:tav>
                                        <p:tav tm="100000">
                                          <p:val>
                                            <p:strVal val="#ppt_w"/>
                                          </p:val>
                                        </p:tav>
                                      </p:tavLst>
                                    </p:anim>
                                    <p:anim calcmode="lin" valueType="num">
                                      <p:cBhvr>
                                        <p:cTn id="22" dur="500" fill="hold"/>
                                        <p:tgtEl>
                                          <p:spTgt spid="1417221"/>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417219"/>
                                        </p:tgtEl>
                                        <p:attrNameLst>
                                          <p:attrName>style.visibility</p:attrName>
                                        </p:attrNameLst>
                                      </p:cBhvr>
                                      <p:to>
                                        <p:strVal val="visible"/>
                                      </p:to>
                                    </p:set>
                                    <p:animEffect transition="in" filter="checkerboard(across)">
                                      <p:cBhvr>
                                        <p:cTn id="27" dur="500"/>
                                        <p:tgtEl>
                                          <p:spTgt spid="1417219"/>
                                        </p:tgtEl>
                                      </p:cBhvr>
                                    </p:animEffect>
                                  </p:childTnLst>
                                </p:cTn>
                              </p:par>
                            </p:childTnLst>
                          </p:cTn>
                        </p:par>
                        <p:par>
                          <p:cTn id="28" fill="hold" nodeType="afterGroup">
                            <p:stCondLst>
                              <p:cond delay="500"/>
                            </p:stCondLst>
                            <p:childTnLst>
                              <p:par>
                                <p:cTn id="29" presetID="5" presetClass="entr" presetSubtype="10" fill="hold" grpId="0" nodeType="afterEffect">
                                  <p:stCondLst>
                                    <p:cond delay="0"/>
                                  </p:stCondLst>
                                  <p:childTnLst>
                                    <p:set>
                                      <p:cBhvr>
                                        <p:cTn id="30" dur="1" fill="hold">
                                          <p:stCondLst>
                                            <p:cond delay="0"/>
                                          </p:stCondLst>
                                        </p:cTn>
                                        <p:tgtEl>
                                          <p:spTgt spid="1417222"/>
                                        </p:tgtEl>
                                        <p:attrNameLst>
                                          <p:attrName>style.visibility</p:attrName>
                                        </p:attrNameLst>
                                      </p:cBhvr>
                                      <p:to>
                                        <p:strVal val="visible"/>
                                      </p:to>
                                    </p:set>
                                    <p:animEffect transition="in" filter="checkerboard(across)">
                                      <p:cBhvr>
                                        <p:cTn id="31" dur="500"/>
                                        <p:tgtEl>
                                          <p:spTgt spid="1417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7218" grpId="0" autoUpdateAnimBg="0"/>
      <p:bldP spid="1417219" grpId="0" autoUpdateAnimBg="0"/>
      <p:bldP spid="1417220" grpId="0" autoUpdateAnimBg="0"/>
      <p:bldP spid="1417221" grpId="0" autoUpdateAnimBg="0"/>
      <p:bldP spid="141722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356100" y="1989138"/>
            <a:ext cx="3970338" cy="3822700"/>
            <a:chOff x="240" y="1693"/>
            <a:chExt cx="2501" cy="2408"/>
          </a:xfrm>
        </p:grpSpPr>
        <p:graphicFrame>
          <p:nvGraphicFramePr>
            <p:cNvPr id="12296" name="Object 3"/>
            <p:cNvGraphicFramePr>
              <a:graphicFrameLocks noChangeAspect="1"/>
            </p:cNvGraphicFramePr>
            <p:nvPr/>
          </p:nvGraphicFramePr>
          <p:xfrm flipH="1">
            <a:off x="1685" y="1693"/>
            <a:ext cx="1056" cy="2185"/>
          </p:xfrm>
          <a:graphic>
            <a:graphicData uri="http://schemas.openxmlformats.org/presentationml/2006/ole">
              <mc:AlternateContent xmlns:mc="http://schemas.openxmlformats.org/markup-compatibility/2006">
                <mc:Choice xmlns:v="urn:schemas-microsoft-com:vml" Requires="v">
                  <p:oleObj spid="_x0000_s12354" name="Clip" r:id="rId4" imgW="2132091" imgH="3468986" progId="MS_ClipArt_Gallery.5">
                    <p:embed/>
                  </p:oleObj>
                </mc:Choice>
                <mc:Fallback>
                  <p:oleObj name="Clip" r:id="rId4" imgW="2132091" imgH="3468986" progId="MS_ClipArt_Gallery.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685" y="1693"/>
                          <a:ext cx="1056" cy="21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2297" name="Object 4"/>
            <p:cNvGraphicFramePr>
              <a:graphicFrameLocks noChangeAspect="1"/>
            </p:cNvGraphicFramePr>
            <p:nvPr/>
          </p:nvGraphicFramePr>
          <p:xfrm>
            <a:off x="240" y="2361"/>
            <a:ext cx="1871" cy="1740"/>
          </p:xfrm>
          <a:graphic>
            <a:graphicData uri="http://schemas.openxmlformats.org/presentationml/2006/ole">
              <mc:AlternateContent xmlns:mc="http://schemas.openxmlformats.org/markup-compatibility/2006">
                <mc:Choice xmlns:v="urn:schemas-microsoft-com:vml" Requires="v">
                  <p:oleObj spid="_x0000_s12355" name="Clip" r:id="rId6" imgW="1979676" imgH="1841602" progId="MS_ClipArt_Gallery.5">
                    <p:embed/>
                  </p:oleObj>
                </mc:Choice>
                <mc:Fallback>
                  <p:oleObj name="Clip" r:id="rId6" imgW="1979676" imgH="1841602" progId="MS_ClipArt_Gallery.5">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 y="2361"/>
                          <a:ext cx="1871" cy="17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2292" name="Text Box 6"/>
          <p:cNvSpPr txBox="1">
            <a:spLocks noChangeArrowheads="1"/>
          </p:cNvSpPr>
          <p:nvPr/>
        </p:nvSpPr>
        <p:spPr bwMode="auto">
          <a:xfrm>
            <a:off x="649288" y="458788"/>
            <a:ext cx="7815262" cy="1323975"/>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spcBef>
                <a:spcPct val="50000"/>
              </a:spcBef>
            </a:pPr>
            <a:r>
              <a:rPr lang="es-ES_tradnl" sz="4000" b="1">
                <a:solidFill>
                  <a:srgbClr val="14048A"/>
                </a:solidFill>
                <a:latin typeface="Trebuchet MS" pitchFamily="34" charset="0"/>
              </a:rPr>
              <a:t>Modelo de empresa de alta calidad……….el servicio</a:t>
            </a: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12294" name="1 Marcador de número de diapositiva"/>
          <p:cNvSpPr txBox="1">
            <a:spLocks/>
          </p:cNvSpPr>
          <p:nvPr/>
        </p:nvSpPr>
        <p:spPr bwMode="auto">
          <a:xfrm>
            <a:off x="6705600" y="6642100"/>
            <a:ext cx="233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r" eaLnBrk="1" hangingPunct="1"/>
            <a:fld id="{459C6045-D149-450B-96CC-CD0D644D864B}" type="slidenum">
              <a:rPr lang="es-MX" b="1" i="0">
                <a:solidFill>
                  <a:schemeClr val="accent2"/>
                </a:solidFill>
                <a:latin typeface="Trebuchet MS" pitchFamily="34" charset="0"/>
              </a:rPr>
              <a:pPr algn="r" eaLnBrk="1" hangingPunct="1"/>
              <a:t>8</a:t>
            </a:fld>
            <a:endParaRPr lang="es-MX" b="1" i="0">
              <a:solidFill>
                <a:schemeClr val="accent2"/>
              </a:solidFill>
              <a:latin typeface="Trebuchet MS" pitchFamily="34" charset="0"/>
            </a:endParaRPr>
          </a:p>
        </p:txBody>
      </p:sp>
      <p:sp>
        <p:nvSpPr>
          <p:cNvPr id="12" name="11 CuadroTexto"/>
          <p:cNvSpPr txBox="1"/>
          <p:nvPr/>
        </p:nvSpPr>
        <p:spPr>
          <a:xfrm>
            <a:off x="539750" y="1989138"/>
            <a:ext cx="3382963" cy="2528887"/>
          </a:xfrm>
          <a:prstGeom prst="rect">
            <a:avLst/>
          </a:prstGeom>
          <a:noFill/>
        </p:spPr>
        <p:txBody>
          <a:bodyPr>
            <a:spAutoFit/>
          </a:bodyPr>
          <a:lstStyle/>
          <a:p>
            <a:pPr marL="342900" indent="-342900" eaLnBrk="0" hangingPunct="0">
              <a:spcBef>
                <a:spcPct val="20000"/>
              </a:spcBef>
              <a:defRPr/>
            </a:pPr>
            <a:r>
              <a:rPr lang="es-MX" sz="2400" i="0" kern="0" dirty="0"/>
              <a:t>Antes: sonrisa del vendedor</a:t>
            </a:r>
          </a:p>
          <a:p>
            <a:pPr marL="342900" indent="-342900" eaLnBrk="0" hangingPunct="0">
              <a:spcBef>
                <a:spcPct val="20000"/>
              </a:spcBef>
              <a:defRPr/>
            </a:pPr>
            <a:r>
              <a:rPr lang="es-MX" sz="2400" i="0" kern="0" dirty="0"/>
              <a:t>Actualidad:</a:t>
            </a:r>
          </a:p>
          <a:p>
            <a:pPr marL="342900" indent="-342900" eaLnBrk="0" hangingPunct="0">
              <a:spcBef>
                <a:spcPct val="20000"/>
              </a:spcBef>
              <a:buFont typeface="Wingdings" pitchFamily="2" charset="2"/>
              <a:buChar char="ü"/>
              <a:defRPr/>
            </a:pPr>
            <a:r>
              <a:rPr lang="es-MX" sz="2400" i="0" kern="0" dirty="0"/>
              <a:t> Ventaja competitiva </a:t>
            </a:r>
          </a:p>
          <a:p>
            <a:pPr marL="342900" indent="-342900" eaLnBrk="0" hangingPunct="0">
              <a:spcBef>
                <a:spcPct val="20000"/>
              </a:spcBef>
              <a:buFont typeface="Wingdings" pitchFamily="2" charset="2"/>
              <a:buChar char="ü"/>
              <a:defRPr/>
            </a:pPr>
            <a:r>
              <a:rPr lang="es-MX" sz="2400" i="0" kern="0" dirty="0"/>
              <a:t>Importancia del servicio y calidad de productos</a:t>
            </a:r>
          </a:p>
          <a:p>
            <a:pPr>
              <a:defRPr/>
            </a:pPr>
            <a:endParaRPr lang="es-MX" sz="24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6"/>
          <p:cNvSpPr txBox="1">
            <a:spLocks noChangeArrowheads="1"/>
          </p:cNvSpPr>
          <p:nvPr/>
        </p:nvSpPr>
        <p:spPr bwMode="auto">
          <a:xfrm>
            <a:off x="649288" y="458788"/>
            <a:ext cx="7815262" cy="1323975"/>
          </a:xfrm>
          <a:prstGeom prst="rect">
            <a:avLst/>
          </a:prstGeom>
          <a:noFill/>
          <a:ln>
            <a:noFill/>
          </a:ln>
          <a:effectLst>
            <a:outerShdw dist="35921" dir="2700000" algn="ctr" rotWithShape="0">
              <a:srgbClr val="EAEAEA"/>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spcBef>
                <a:spcPct val="50000"/>
              </a:spcBef>
            </a:pPr>
            <a:r>
              <a:rPr lang="es-ES_tradnl" sz="4000" b="1">
                <a:solidFill>
                  <a:srgbClr val="14048A"/>
                </a:solidFill>
                <a:latin typeface="Trebuchet MS" pitchFamily="34" charset="0"/>
              </a:rPr>
              <a:t>Modelo de empresa de alta calidad……….el servicio</a:t>
            </a:r>
          </a:p>
        </p:txBody>
      </p:sp>
      <p:sp>
        <p:nvSpPr>
          <p:cNvPr id="9" name="3 Marcador de contenido"/>
          <p:cNvSpPr txBox="1">
            <a:spLocks/>
          </p:cNvSpPr>
          <p:nvPr/>
        </p:nvSpPr>
        <p:spPr>
          <a:xfrm>
            <a:off x="4427538" y="1989138"/>
            <a:ext cx="3259137" cy="3960812"/>
          </a:xfrm>
          <a:prstGeom prst="rect">
            <a:avLst/>
          </a:prstGeom>
        </p:spPr>
        <p:txBody>
          <a:bodyPr/>
          <a:lstStyle/>
          <a:p>
            <a:pPr marL="342900" indent="-342900" eaLnBrk="0" hangingPunct="0">
              <a:spcBef>
                <a:spcPct val="20000"/>
              </a:spcBef>
              <a:buFontTx/>
              <a:buChar char="•"/>
              <a:defRPr/>
            </a:pPr>
            <a:r>
              <a:rPr lang="es-MX" sz="3200" i="0" kern="0" dirty="0">
                <a:latin typeface="+mj-lt"/>
              </a:rPr>
              <a:t>Satisfacción </a:t>
            </a:r>
          </a:p>
          <a:p>
            <a:pPr marL="742950" lvl="1" indent="-285750" eaLnBrk="0" hangingPunct="0">
              <a:spcBef>
                <a:spcPct val="20000"/>
              </a:spcBef>
              <a:buFontTx/>
              <a:buChar char="–"/>
              <a:defRPr/>
            </a:pPr>
            <a:r>
              <a:rPr lang="es-MX" sz="2800" i="0" kern="0" dirty="0">
                <a:latin typeface="+mj-lt"/>
              </a:rPr>
              <a:t>Clientes</a:t>
            </a:r>
          </a:p>
          <a:p>
            <a:pPr marL="342900" indent="-342900" eaLnBrk="0" hangingPunct="0">
              <a:spcBef>
                <a:spcPct val="20000"/>
              </a:spcBef>
              <a:buFont typeface="Wingdings" pitchFamily="2" charset="2"/>
              <a:buChar char="ü"/>
              <a:defRPr/>
            </a:pPr>
            <a:r>
              <a:rPr lang="es-MX" sz="2400" i="0" kern="0" dirty="0"/>
              <a:t>Clientes internos</a:t>
            </a:r>
          </a:p>
          <a:p>
            <a:pPr marL="342900" indent="-342900" eaLnBrk="0" hangingPunct="0">
              <a:spcBef>
                <a:spcPct val="20000"/>
              </a:spcBef>
              <a:buFont typeface="Wingdings" pitchFamily="2" charset="2"/>
              <a:buChar char="ü"/>
              <a:defRPr/>
            </a:pPr>
            <a:r>
              <a:rPr lang="es-MX" sz="2400" i="0" kern="0" dirty="0"/>
              <a:t>Clientes Externos</a:t>
            </a:r>
          </a:p>
          <a:p>
            <a:pPr marL="742950" lvl="1" indent="-285750" eaLnBrk="0" hangingPunct="0">
              <a:spcBef>
                <a:spcPct val="20000"/>
              </a:spcBef>
              <a:buFontTx/>
              <a:buChar char="–"/>
              <a:defRPr/>
            </a:pPr>
            <a:r>
              <a:rPr lang="es-MX" sz="2800" i="0" kern="0" dirty="0">
                <a:latin typeface="+mj-lt"/>
              </a:rPr>
              <a:t>Personal</a:t>
            </a:r>
          </a:p>
          <a:p>
            <a:pPr marL="742950" lvl="1" indent="-285750" eaLnBrk="0" hangingPunct="0">
              <a:spcBef>
                <a:spcPct val="20000"/>
              </a:spcBef>
              <a:buFontTx/>
              <a:buChar char="–"/>
              <a:defRPr/>
            </a:pPr>
            <a:r>
              <a:rPr lang="es-MX" sz="2800" i="0" kern="0" dirty="0">
                <a:latin typeface="+mj-lt"/>
              </a:rPr>
              <a:t>Accionistas</a:t>
            </a:r>
          </a:p>
        </p:txBody>
      </p:sp>
      <p:sp>
        <p:nvSpPr>
          <p:cNvPr id="10" name="4 Marcador de texto"/>
          <p:cNvSpPr txBox="1">
            <a:spLocks/>
          </p:cNvSpPr>
          <p:nvPr/>
        </p:nvSpPr>
        <p:spPr>
          <a:xfrm>
            <a:off x="611188" y="1628775"/>
            <a:ext cx="3008312" cy="4691063"/>
          </a:xfrm>
          <a:prstGeom prst="rect">
            <a:avLst/>
          </a:prstGeom>
        </p:spPr>
        <p:txBody>
          <a:bodyPr/>
          <a:lstStyle/>
          <a:p>
            <a:pPr marL="342900" indent="-342900" eaLnBrk="0" hangingPunct="0">
              <a:spcBef>
                <a:spcPct val="20000"/>
              </a:spcBef>
              <a:buFont typeface="Wingdings" pitchFamily="2" charset="2"/>
              <a:buChar char="ü"/>
              <a:defRPr/>
            </a:pPr>
            <a:endParaRPr lang="es-MX" sz="2000" i="0" kern="0" dirty="0">
              <a:latin typeface="+mj-lt"/>
            </a:endParaRPr>
          </a:p>
        </p:txBody>
      </p:sp>
      <p:sp>
        <p:nvSpPr>
          <p:cNvPr id="13318" name="1 Marcador de número de diapositiva"/>
          <p:cNvSpPr txBox="1">
            <a:spLocks/>
          </p:cNvSpPr>
          <p:nvPr/>
        </p:nvSpPr>
        <p:spPr bwMode="auto">
          <a:xfrm>
            <a:off x="6705600" y="6642100"/>
            <a:ext cx="2339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i="1">
                <a:solidFill>
                  <a:schemeClr val="tx1"/>
                </a:solidFill>
                <a:latin typeface="Arial Narrow" pitchFamily="34" charset="0"/>
              </a:defRPr>
            </a:lvl1pPr>
            <a:lvl2pPr marL="742950" indent="-285750" eaLnBrk="0" hangingPunct="0">
              <a:defRPr sz="1400" i="1">
                <a:solidFill>
                  <a:schemeClr val="tx1"/>
                </a:solidFill>
                <a:latin typeface="Arial Narrow" pitchFamily="34" charset="0"/>
              </a:defRPr>
            </a:lvl2pPr>
            <a:lvl3pPr marL="1143000" indent="-228600" eaLnBrk="0" hangingPunct="0">
              <a:defRPr sz="1400" i="1">
                <a:solidFill>
                  <a:schemeClr val="tx1"/>
                </a:solidFill>
                <a:latin typeface="Arial Narrow" pitchFamily="34" charset="0"/>
              </a:defRPr>
            </a:lvl3pPr>
            <a:lvl4pPr marL="1600200" indent="-228600" eaLnBrk="0" hangingPunct="0">
              <a:defRPr sz="1400" i="1">
                <a:solidFill>
                  <a:schemeClr val="tx1"/>
                </a:solidFill>
                <a:latin typeface="Arial Narrow" pitchFamily="34" charset="0"/>
              </a:defRPr>
            </a:lvl4pPr>
            <a:lvl5pPr marL="2057400" indent="-228600" eaLnBrk="0" hangingPunct="0">
              <a:defRPr sz="1400" i="1">
                <a:solidFill>
                  <a:schemeClr val="tx1"/>
                </a:solidFill>
                <a:latin typeface="Arial Narrow" pitchFamily="34" charset="0"/>
              </a:defRPr>
            </a:lvl5pPr>
            <a:lvl6pPr marL="2514600" indent="-228600" eaLnBrk="0" fontAlgn="base" hangingPunct="0">
              <a:spcBef>
                <a:spcPct val="0"/>
              </a:spcBef>
              <a:spcAft>
                <a:spcPct val="0"/>
              </a:spcAft>
              <a:defRPr sz="1400" i="1">
                <a:solidFill>
                  <a:schemeClr val="tx1"/>
                </a:solidFill>
                <a:latin typeface="Arial Narrow" pitchFamily="34" charset="0"/>
              </a:defRPr>
            </a:lvl6pPr>
            <a:lvl7pPr marL="2971800" indent="-228600" eaLnBrk="0" fontAlgn="base" hangingPunct="0">
              <a:spcBef>
                <a:spcPct val="0"/>
              </a:spcBef>
              <a:spcAft>
                <a:spcPct val="0"/>
              </a:spcAft>
              <a:defRPr sz="1400" i="1">
                <a:solidFill>
                  <a:schemeClr val="tx1"/>
                </a:solidFill>
                <a:latin typeface="Arial Narrow" pitchFamily="34" charset="0"/>
              </a:defRPr>
            </a:lvl7pPr>
            <a:lvl8pPr marL="3429000" indent="-228600" eaLnBrk="0" fontAlgn="base" hangingPunct="0">
              <a:spcBef>
                <a:spcPct val="0"/>
              </a:spcBef>
              <a:spcAft>
                <a:spcPct val="0"/>
              </a:spcAft>
              <a:defRPr sz="1400" i="1">
                <a:solidFill>
                  <a:schemeClr val="tx1"/>
                </a:solidFill>
                <a:latin typeface="Arial Narrow" pitchFamily="34" charset="0"/>
              </a:defRPr>
            </a:lvl8pPr>
            <a:lvl9pPr marL="3886200" indent="-228600" eaLnBrk="0" fontAlgn="base" hangingPunct="0">
              <a:spcBef>
                <a:spcPct val="0"/>
              </a:spcBef>
              <a:spcAft>
                <a:spcPct val="0"/>
              </a:spcAft>
              <a:defRPr sz="1400" i="1">
                <a:solidFill>
                  <a:schemeClr val="tx1"/>
                </a:solidFill>
                <a:latin typeface="Arial Narrow" pitchFamily="34" charset="0"/>
              </a:defRPr>
            </a:lvl9pPr>
          </a:lstStyle>
          <a:p>
            <a:pPr algn="r" eaLnBrk="1" hangingPunct="1"/>
            <a:fld id="{A9A244E2-ADF4-43F6-BA9D-F09796E76EBE}" type="slidenum">
              <a:rPr lang="es-MX" b="1" i="0">
                <a:solidFill>
                  <a:schemeClr val="accent2"/>
                </a:solidFill>
                <a:latin typeface="Trebuchet MS" pitchFamily="34" charset="0"/>
              </a:rPr>
              <a:pPr algn="r" eaLnBrk="1" hangingPunct="1"/>
              <a:t>9</a:t>
            </a:fld>
            <a:endParaRPr lang="es-MX" b="1" i="0">
              <a:solidFill>
                <a:schemeClr val="accent2"/>
              </a:solidFill>
              <a:latin typeface="Trebuchet MS" pitchFamily="34" charset="0"/>
            </a:endParaRPr>
          </a:p>
        </p:txBody>
      </p:sp>
      <p:pic>
        <p:nvPicPr>
          <p:cNvPr id="13319" name="Picture 5" descr="http://images.borders.com.au/images/bau/97800291/9780029184677/0/0/plain/corporate-culture-and-performa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628775"/>
            <a:ext cx="3095625" cy="476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1.-CULTURA ORGANIZACIONAL Y  DE SERVICIO">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ásico de Office">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1400" b="0" i="1"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ersonalizado">
  <a:themeElements>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ersonalizado">
  <a:themeElements>
    <a:clrScheme name="2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lnDef>
  </a:objectDefaults>
  <a:extraClrSchemeLst>
    <a:extraClrScheme>
      <a:clrScheme name="2_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s-MX" sz="1400" b="0" i="1" u="none" strike="noStrike" cap="none" normalizeH="0" baseline="0" smtClean="0">
            <a:ln>
              <a:noFill/>
            </a:ln>
            <a:solidFill>
              <a:schemeClr val="tx1"/>
            </a:solidFill>
            <a:effectLst/>
            <a:latin typeface="Arial Narrow" pitchFamily="34"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1.-CULTURA ORGANIZACIONAL Y  DE SERVICIO</Template>
  <TotalTime>521</TotalTime>
  <Words>3831</Words>
  <Application>Microsoft Office PowerPoint</Application>
  <PresentationFormat>Carta (216 x 279 mm)</PresentationFormat>
  <Paragraphs>418</Paragraphs>
  <Slides>66</Slides>
  <Notes>19</Notes>
  <HiddenSlides>0</HiddenSlides>
  <MMClips>0</MMClips>
  <ScaleCrop>false</ScaleCrop>
  <HeadingPairs>
    <vt:vector size="6" baseType="variant">
      <vt:variant>
        <vt:lpstr>Tema</vt:lpstr>
      </vt:variant>
      <vt:variant>
        <vt:i4>5</vt:i4>
      </vt:variant>
      <vt:variant>
        <vt:lpstr>Servidores OLE incrustados</vt:lpstr>
      </vt:variant>
      <vt:variant>
        <vt:i4>2</vt:i4>
      </vt:variant>
      <vt:variant>
        <vt:lpstr>Títulos de diapositiva</vt:lpstr>
      </vt:variant>
      <vt:variant>
        <vt:i4>66</vt:i4>
      </vt:variant>
    </vt:vector>
  </HeadingPairs>
  <TitlesOfParts>
    <vt:vector size="73" baseType="lpstr">
      <vt:lpstr>1.-CULTURA ORGANIZACIONAL Y  DE SERVICIO</vt:lpstr>
      <vt:lpstr>1_Default Design</vt:lpstr>
      <vt:lpstr>1_Diseño personalizado</vt:lpstr>
      <vt:lpstr>2_Diseño personalizado</vt:lpstr>
      <vt:lpstr>1_Diseño predeterminado</vt:lpstr>
      <vt:lpstr>Imagen de mapa de bits</vt:lpstr>
      <vt:lpstr>Clip</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Walter A. Shewhart Padre del Control Estadístico de la Calidad</vt:lpstr>
      <vt:lpstr>Presentación de PowerPoint</vt:lpstr>
      <vt:lpstr>JOSEPH M. JURAN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CULTURA ORGANIZACIONAL</vt:lpstr>
      <vt:lpstr>CULTURA ORGANIZACIONAL</vt:lpstr>
      <vt:lpstr>Presentación de PowerPoint</vt:lpstr>
      <vt:lpstr>Cultura organizacional Funciones </vt:lpstr>
      <vt:lpstr>Cultura organizacional Valores, filosofía y funcionamiento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Margarita</dc:creator>
  <cp:lastModifiedBy>Margarita</cp:lastModifiedBy>
  <cp:revision>27</cp:revision>
  <cp:lastPrinted>2001-06-19T06:27:31Z</cp:lastPrinted>
  <dcterms:created xsi:type="dcterms:W3CDTF">2013-03-16T00:17:33Z</dcterms:created>
  <dcterms:modified xsi:type="dcterms:W3CDTF">2013-07-20T03:29:15Z</dcterms:modified>
</cp:coreProperties>
</file>