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B8926D-75E0-4AF7-BF29-480DA10FF04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F3F1C9-34A1-402F-B83D-4F6602D1B8D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1026" name="Picture 2" descr="C:\Users\USUARIO\Desktop\Nueva carpeta\IMG_9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IMAGENES DE MEDIO AMBI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Dibujos e imagenes para cuidar el medio ambiente | Imagenes del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5"/>
          <a:stretch/>
        </p:blipFill>
        <p:spPr bwMode="auto">
          <a:xfrm>
            <a:off x="6660232" y="4221088"/>
            <a:ext cx="1385212" cy="1134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40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10242" name="Picture 2" descr="C:\Users\USUARIO\Desktop\Nueva carpeta\IMG_9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11759" y="184482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11266" name="Picture 2" descr="C:\Users\USUARIO\Desktop\Nueva carpeta\IMG_9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67744" y="184482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2050" name="Picture 2" descr="C:\Users\USUARIO\Desktop\Nueva carpeta\IMG_9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40" y="1772816"/>
            <a:ext cx="4560507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○• Cuidemos nuestro planeta Tierra •○• - Un Mundo Mejor - Hello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1557"/>
            <a:ext cx="1872208" cy="1451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5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3074" name="Picture 2" descr="C:\Users\USUARIO\Desktop\Nueva carpeta\IMG_9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74168"/>
            <a:ext cx="4440412" cy="33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Como ayudar al medio ambiente - Ciencia y educación en Taringa!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1944216" cy="207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4098" name="Picture 2" descr="C:\Users\USUARIO\Desktop\Nueva carpeta\IMG_9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477371" cy="33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ágenes con frases relacionadas al Cuidado del Medio Ambien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79" y="4144477"/>
            <a:ext cx="2403872" cy="16265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5122" name="Picture 2" descr="C:\Users\USUARIO\Desktop\Nueva carpeta\IMG_9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Chica Linda Que Abraza Ilustración Vectorial De Dibujos Animados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80" y="2852936"/>
            <a:ext cx="2670175" cy="268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4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6146" name="Picture 2" descr="C:\Users\USUARIO\Desktop\Nueva carpeta\IMG_9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Medio Ambiente | Vectores, Fotos de Stock y PSD Gratis"/>
          <p:cNvPicPr/>
          <p:nvPr/>
        </p:nvPicPr>
        <p:blipFill rotWithShape="1">
          <a:blip r:embed="rId3">
            <a:clrChange>
              <a:clrFrom>
                <a:srgbClr val="F2EFDE"/>
              </a:clrFrom>
              <a:clrTo>
                <a:srgbClr val="F2EF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0"/>
          <a:stretch/>
        </p:blipFill>
        <p:spPr bwMode="auto">
          <a:xfrm>
            <a:off x="1401981" y="3401997"/>
            <a:ext cx="2307590" cy="1829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3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7170" name="Picture 2" descr="C:\Users\USUARIO\Desktop\Nueva carpeta\IMG_9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5 Cursos online de ecología y medio ambiente gratis | OVAC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38" y="3502623"/>
            <a:ext cx="2494588" cy="2085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6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8194" name="Picture 2" descr="C:\Users\USUARIO\Desktop\Nueva carpeta\IMG_9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Una multinacional elige Mendoza para hacer productos más amigables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1" y="3973461"/>
            <a:ext cx="2713990" cy="1683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8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5723468" cy="482057"/>
          </a:xfrm>
        </p:spPr>
        <p:txBody>
          <a:bodyPr>
            <a:normAutofit/>
          </a:bodyPr>
          <a:lstStyle/>
          <a:p>
            <a:r>
              <a:rPr lang="es-ES" sz="2000" dirty="0" smtClean="0"/>
              <a:t>VISITA RESERVA NATURAL GUACARI</a:t>
            </a:r>
            <a:endParaRPr lang="es-ES" sz="2000" dirty="0"/>
          </a:p>
        </p:txBody>
      </p:sp>
      <p:pic>
        <p:nvPicPr>
          <p:cNvPr id="9218" name="Picture 2" descr="C:\Users\USUARIO\Desktop\Nueva carpeta\IMG_9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EL MEDIO AMBIENTE by Maria Guzman - Infogr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26559"/>
            <a:ext cx="2557010" cy="152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6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</TotalTime>
  <Words>44</Words>
  <Application>Microsoft Office PowerPoint</Application>
  <PresentationFormat>Presentación en pantalla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Chincheta</vt:lpstr>
      <vt:lpstr>VISITA RESERVA NATURAL GUACARI</vt:lpstr>
      <vt:lpstr>VISITA RESERVA NATURAL GUACARI</vt:lpstr>
      <vt:lpstr>VISITA RESERVA NATURAL GUACARI</vt:lpstr>
      <vt:lpstr>VISITA RESERVA NATURAL GUACARI</vt:lpstr>
      <vt:lpstr>VISITA RESERVA NATURAL GUACARI</vt:lpstr>
      <vt:lpstr>VISITA RESERVA NATURAL GUACARI</vt:lpstr>
      <vt:lpstr>VISITA RESERVA NATURAL GUACARI</vt:lpstr>
      <vt:lpstr>VISITA RESERVA NATURAL GUACARI</vt:lpstr>
      <vt:lpstr>VISITA RESERVA NATURAL GUACARI</vt:lpstr>
      <vt:lpstr>VISITA RESERVA NATURAL GUACARI</vt:lpstr>
      <vt:lpstr>VISITA RESERVA NATURAL GUACARI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RESERVA NATURAL GUACARI</dc:title>
  <dc:creator>USUARIO</dc:creator>
  <cp:lastModifiedBy>USUARIO</cp:lastModifiedBy>
  <cp:revision>10</cp:revision>
  <dcterms:created xsi:type="dcterms:W3CDTF">2020-04-01T11:49:56Z</dcterms:created>
  <dcterms:modified xsi:type="dcterms:W3CDTF">2020-04-01T12:49:17Z</dcterms:modified>
</cp:coreProperties>
</file>