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EDB89F-20B2-4226-AF75-9AE3EB037655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08BE61-CEE2-499B-B4C9-9EF91AF68B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8064896" cy="324036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222222"/>
                </a:solidFill>
                <a:latin typeface="arial"/>
              </a:rPr>
              <a:t>El 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Plan Lector</a:t>
            </a:r>
            <a:r>
              <a:rPr lang="es-ES" dirty="0">
                <a:solidFill>
                  <a:srgbClr val="222222"/>
                </a:solidFill>
                <a:latin typeface="arial"/>
              </a:rPr>
              <a:t> </a:t>
            </a:r>
            <a:r>
              <a:rPr lang="es-E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s-ES" dirty="0">
                <a:solidFill>
                  <a:srgbClr val="222222"/>
                </a:solidFill>
                <a:latin typeface="arial"/>
              </a:rPr>
              <a:t>consiste en un conjunto de estrategias ideadas para la mejora de la competencia lectora y el desarrollo del hábito 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lector</a:t>
            </a:r>
            <a:r>
              <a:rPr lang="es-ES" dirty="0">
                <a:solidFill>
                  <a:srgbClr val="222222"/>
                </a:solidFill>
                <a:latin typeface="arial"/>
              </a:rPr>
              <a:t> entre </a:t>
            </a:r>
            <a:r>
              <a:rPr lang="es-ES" dirty="0" smtClean="0">
                <a:solidFill>
                  <a:srgbClr val="222222"/>
                </a:solidFill>
                <a:latin typeface="arial"/>
              </a:rPr>
              <a:t>el estudiantado, que incluyen </a:t>
            </a:r>
            <a:r>
              <a:rPr lang="es-ES" dirty="0">
                <a:solidFill>
                  <a:srgbClr val="222222"/>
                </a:solidFill>
                <a:latin typeface="arial"/>
              </a:rPr>
              <a:t>diferentes actividades y </a:t>
            </a:r>
            <a:r>
              <a:rPr lang="es-ES" dirty="0" smtClean="0">
                <a:solidFill>
                  <a:srgbClr val="222222"/>
                </a:solidFill>
                <a:latin typeface="arial"/>
              </a:rPr>
              <a:t>trata </a:t>
            </a:r>
            <a:r>
              <a:rPr lang="es-ES" dirty="0">
                <a:solidFill>
                  <a:srgbClr val="222222"/>
                </a:solidFill>
                <a:latin typeface="arial"/>
              </a:rPr>
              <a:t>el tema desde diversos ángulos, que </a:t>
            </a:r>
            <a:r>
              <a:rPr lang="es-ES" dirty="0" smtClean="0">
                <a:solidFill>
                  <a:srgbClr val="222222"/>
                </a:solidFill>
                <a:latin typeface="arial"/>
              </a:rPr>
              <a:t>permiten </a:t>
            </a:r>
            <a:r>
              <a:rPr lang="es-ES" dirty="0">
                <a:solidFill>
                  <a:srgbClr val="222222"/>
                </a:solidFill>
                <a:latin typeface="arial"/>
              </a:rPr>
              <a:t>cumplir los objetivos planteados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PLAN LECTOR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0416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Equidad</vt:lpstr>
      <vt:lpstr>PLAN LECTOR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LECTOR </dc:title>
  <dc:creator>USUARIO</dc:creator>
  <cp:lastModifiedBy>USUARIO</cp:lastModifiedBy>
  <cp:revision>1</cp:revision>
  <dcterms:created xsi:type="dcterms:W3CDTF">2020-04-09T12:31:15Z</dcterms:created>
  <dcterms:modified xsi:type="dcterms:W3CDTF">2020-04-09T12:38:12Z</dcterms:modified>
</cp:coreProperties>
</file>