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71" r:id="rId5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 damos la bienvenida" id="{E75E278A-FF0E-49A4-B170-79828D63BBAD}">
          <p14:sldIdLst/>
        </p14:section>
        <p14:section name="Diseñar, Transformación, Anotar, Trabajar en colaboración, Información" id="{B9B51309-D148-4332-87C2-07BE32FBCA3B}">
          <p14:sldIdLst>
            <p14:sldId id="271"/>
          </p14:sldIdLst>
        </p14:section>
        <p14:section name="Más información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utor" initials="A" lastIdx="0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9E00"/>
    <a:srgbClr val="D24726"/>
    <a:srgbClr val="404040"/>
    <a:srgbClr val="FF9B45"/>
    <a:srgbClr val="DD462F"/>
    <a:srgbClr val="F8CFB6"/>
    <a:srgbClr val="F8CAB6"/>
    <a:srgbClr val="923922"/>
    <a:srgbClr val="F5F5F5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063" autoAdjust="0"/>
  </p:normalViewPr>
  <p:slideViewPr>
    <p:cSldViewPr snapToGrid="0">
      <p:cViewPr varScale="1">
        <p:scale>
          <a:sx n="64" d="100"/>
          <a:sy n="64" d="100"/>
        </p:scale>
        <p:origin x="900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402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E7C177B-B36A-42FB-963C-4A4062E11465}" type="datetime1">
              <a:rPr lang="es-ES" smtClean="0"/>
              <a:t>13/03/2020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D6E2F-8700-4332-938B-4B711CF8351C}" type="datetime1">
              <a:rPr lang="es-ES" smtClean="0"/>
              <a:pPr/>
              <a:t>13/03/2020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528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es-ES" sz="1800" noProof="0"/>
          </a:p>
        </p:txBody>
      </p:sp>
      <p:cxnSp>
        <p:nvCxnSpPr>
          <p:cNvPr id="12" name="Conector recto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Haga clic para modificar los estilos de texto del patrón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Segundo nivel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Tercer nivel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Cuarto nivel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Quinto nivel</a:t>
            </a:r>
          </a:p>
        </p:txBody>
      </p:sp>
      <p:sp>
        <p:nvSpPr>
          <p:cNvPr id="6" name="Marcador de fech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8BBF53A3-647D-4EB5-8024-AB2FE87A599F}" type="datetime1">
              <a:rPr lang="es-ES" noProof="0" smtClean="0"/>
              <a:t>13/03/2020</a:t>
            </a:fld>
            <a:endParaRPr lang="es-ES" noProof="0"/>
          </a:p>
        </p:txBody>
      </p:sp>
      <p:sp>
        <p:nvSpPr>
          <p:cNvPr id="7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8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0"/>
          </a:p>
        </p:txBody>
      </p:sp>
      <p:sp>
        <p:nvSpPr>
          <p:cNvPr id="10" name="Rectángulo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Haga clic para modificar los estilos de texto del patrón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Segundo nivel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Tercer nivel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Cuarto nivel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es-ES" sz="1800" noProof="0"/>
          </a:p>
        </p:txBody>
      </p:sp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E5AAFFC4-FA62-427A-8CE9-ACD9FDA24490}" type="datetime1">
              <a:rPr lang="es-ES" noProof="0" smtClean="0"/>
              <a:t>13/03/2020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cxnSp>
        <p:nvCxnSpPr>
          <p:cNvPr id="8" name="Conector recto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899410" y="314793"/>
            <a:ext cx="10406797" cy="803323"/>
          </a:xfrm>
        </p:spPr>
        <p:txBody>
          <a:bodyPr rtlCol="0">
            <a:noAutofit/>
          </a:bodyPr>
          <a:lstStyle/>
          <a:p>
            <a:pPr algn="ctr"/>
            <a:r>
              <a:rPr lang="es-PA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Definición de leyenda</a:t>
            </a:r>
            <a:endParaRPr lang="es-E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Segoe UI Light" panose="020B0502040204020203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93BC3B6-1CE4-4E81-BBC3-D3BB24F91F3C}"/>
              </a:ext>
            </a:extLst>
          </p:cNvPr>
          <p:cNvSpPr txBox="1"/>
          <p:nvPr/>
        </p:nvSpPr>
        <p:spPr>
          <a:xfrm>
            <a:off x="344771" y="1268266"/>
            <a:ext cx="3657601" cy="5552257"/>
          </a:xfrm>
          <a:prstGeom prst="rect">
            <a:avLst/>
          </a:prstGeom>
          <a:solidFill>
            <a:srgbClr val="D09E00"/>
          </a:solidFill>
        </p:spPr>
        <p:txBody>
          <a:bodyPr wrap="square" rtlCol="0">
            <a:spAutoFit/>
          </a:bodyPr>
          <a:lstStyle/>
          <a:p>
            <a:endParaRPr lang="es-PA" sz="2400" b="1" dirty="0"/>
          </a:p>
          <a:p>
            <a:endParaRPr lang="es-PA" sz="2400" b="1" dirty="0"/>
          </a:p>
          <a:p>
            <a:r>
              <a:rPr lang="es-ES" sz="4400" b="1" dirty="0">
                <a:latin typeface="Baskerville Old Face" panose="02020602080505020303" pitchFamily="18" charset="0"/>
              </a:rPr>
              <a:t>“Narración de sucesos fantásticos que se transmite por tradición” </a:t>
            </a:r>
            <a:r>
              <a:rPr lang="es-ES" sz="4000" b="1" dirty="0">
                <a:latin typeface="Baskerville Old Face" panose="02020602080505020303" pitchFamily="18" charset="0"/>
              </a:rPr>
              <a:t>(DLE, 2019).</a:t>
            </a:r>
            <a:endParaRPr lang="es-ES" sz="2400" b="1" dirty="0">
              <a:latin typeface="Baskerville Old Face" panose="02020602080505020303" pitchFamily="18" charset="0"/>
            </a:endParaRPr>
          </a:p>
          <a:p>
            <a:endParaRPr lang="es-PA" sz="2400" b="1" dirty="0">
              <a:latin typeface="Baskerville Old Face" panose="02020602080505020303" pitchFamily="18" charset="0"/>
            </a:endParaRPr>
          </a:p>
          <a:p>
            <a:endParaRPr lang="es-PA" sz="1400" dirty="0"/>
          </a:p>
        </p:txBody>
      </p:sp>
      <p:pic>
        <p:nvPicPr>
          <p:cNvPr id="1030" name="Picture 6" descr="Resultado de imagen para mitos">
            <a:extLst>
              <a:ext uri="{FF2B5EF4-FFF2-40B4-BE49-F238E27FC236}">
                <a16:creationId xmlns:a16="http://schemas.microsoft.com/office/drawing/2014/main" id="{5C79C932-3FE2-4CF3-B5B3-9DBE9D16E6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369" y="1244184"/>
            <a:ext cx="7941920" cy="5501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58_TF10001108.potx" id="{3068D4C4-799F-4D37-B4B4-23B54CC64B2C}" vid="{0428EABF-2A66-4C1D-8919-2064943E471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la oficin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0072C5-DDE0-4258-BA7A-4D4B80DFA63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{2EC7D8DC-4D3F-40C6-8F90-F0D5653305A7}tf10001108</Template>
  <TotalTime>0</TotalTime>
  <Words>20</Words>
  <Application>Microsoft Office PowerPoint</Application>
  <PresentationFormat>Panorámica</PresentationFormat>
  <Paragraphs>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Baskerville Old Face</vt:lpstr>
      <vt:lpstr>Calibri</vt:lpstr>
      <vt:lpstr>Segoe UI</vt:lpstr>
      <vt:lpstr>Segoe UI Light</vt:lpstr>
      <vt:lpstr>WelcomeDoc</vt:lpstr>
      <vt:lpstr>Definición de leyenda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2020-03-13T22:57:53Z</dcterms:created>
  <dcterms:modified xsi:type="dcterms:W3CDTF">2020-03-14T00:00:48Z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