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/>
        </p14:section>
        <p14:section name="Diseñar, Transformación, Anotar, Trabajar en colaboración, Información" id="{B9B51309-D148-4332-87C2-07BE32FBCA3B}">
          <p14:sldIdLst>
            <p14:sldId id="271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D24726"/>
    <a:srgbClr val="404040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63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13/03/2020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13/03/2020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2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13/03/2020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13/03/2020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84813" y="269822"/>
            <a:ext cx="11377535" cy="803323"/>
          </a:xfrm>
        </p:spPr>
        <p:txBody>
          <a:bodyPr rtlCol="0">
            <a:noAutofit/>
          </a:bodyPr>
          <a:lstStyle/>
          <a:p>
            <a:r>
              <a:rPr lang="es-P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Definición de símbolo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Segoe UI Light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3BC3B6-1CE4-4E81-BBC3-D3BB24F91F3C}"/>
              </a:ext>
            </a:extLst>
          </p:cNvPr>
          <p:cNvSpPr txBox="1"/>
          <p:nvPr/>
        </p:nvSpPr>
        <p:spPr>
          <a:xfrm>
            <a:off x="134910" y="1268267"/>
            <a:ext cx="6325851" cy="52937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3600" dirty="0">
                <a:latin typeface="Baskerville Old Face" panose="02020602080505020303" pitchFamily="18" charset="0"/>
              </a:rPr>
              <a:t>El símbolo permite captar directamente el misterio de las cosas: “por eso tiene el símbolo una dimensión religiosa y por eso la experiencia religiosa se expresa y comprende simbólicamente” (Avilés, 2020), tal como ocurre con los mitos analizados en esta investigación. </a:t>
            </a:r>
            <a:endParaRPr lang="es-PA" sz="3600" b="1" dirty="0">
              <a:latin typeface="Baskerville Old Face" panose="02020602080505020303" pitchFamily="18" charset="0"/>
            </a:endParaRPr>
          </a:p>
          <a:p>
            <a:endParaRPr lang="es-PA" sz="1400" dirty="0"/>
          </a:p>
        </p:txBody>
      </p:sp>
      <p:pic>
        <p:nvPicPr>
          <p:cNvPr id="1032" name="Picture 8" descr="Resultado de imagen para Símbolos mitos y ritos">
            <a:extLst>
              <a:ext uri="{FF2B5EF4-FFF2-40B4-BE49-F238E27FC236}">
                <a16:creationId xmlns:a16="http://schemas.microsoft.com/office/drawing/2014/main" id="{D9A95B67-4F2B-4B80-B041-0F14AB5F6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42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{2EC7D8DC-4D3F-40C6-8F90-F0D5653305A7}tf10001108</Template>
  <TotalTime>0</TotalTime>
  <Words>52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Segoe UI</vt:lpstr>
      <vt:lpstr>Segoe UI Light</vt:lpstr>
      <vt:lpstr>WelcomeDoc</vt:lpstr>
      <vt:lpstr>Definición de símbolo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2020-03-13T22:57:53Z</dcterms:created>
  <dcterms:modified xsi:type="dcterms:W3CDTF">2020-03-14T00:19:29Z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