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4627"/>
    <a:srgbClr val="FA6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9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9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3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5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9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3/13/2020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440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5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8D8845F-30A4-4D73-83CB-ABA691F5A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5E9F8D3-72BD-4C07-B57E-FC7121B13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713" y="3987588"/>
            <a:ext cx="9732773" cy="1465112"/>
          </a:xfrm>
        </p:spPr>
        <p:txBody>
          <a:bodyPr>
            <a:normAutofit/>
          </a:bodyPr>
          <a:lstStyle/>
          <a:p>
            <a:r>
              <a:rPr lang="es-P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604020202020204" pitchFamily="34" charset="0"/>
              </a:rPr>
              <a:t>Armando </a:t>
            </a:r>
            <a:r>
              <a:rPr lang="es-PA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604020202020204" pitchFamily="34" charset="0"/>
              </a:rPr>
              <a:t>Gnisci</a:t>
            </a:r>
            <a:r>
              <a:rPr lang="es-P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604020202020204" pitchFamily="34" charset="0"/>
              </a:rPr>
              <a:t> (2002)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B3890D-69CA-4747-BE86-74751129C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829" y="5094513"/>
            <a:ext cx="10290627" cy="9579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s-ES" dirty="0"/>
              <a:t>Sostiene que la literatura comparada es una “Disciplina que concibe y trata la literatura / las literaturas como fenómenos culturales mundiales”, y debe entenderse entonces, como “intercultural y mundialista” (p. 19)</a:t>
            </a:r>
            <a:endParaRPr lang="es-PA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96872D-876C-4D8B-A696-2CB9999B6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0885" y="2019286"/>
            <a:ext cx="6785840" cy="22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6188DF-6AB9-46D6-91BE-872E079DAA6C}"/>
              </a:ext>
            </a:extLst>
          </p:cNvPr>
          <p:cNvSpPr txBox="1"/>
          <p:nvPr/>
        </p:nvSpPr>
        <p:spPr>
          <a:xfrm>
            <a:off x="1917447" y="1161141"/>
            <a:ext cx="9594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604020202020204" pitchFamily="34" charset="0"/>
              </a:rPr>
              <a:t>Introducción a la literatura comparada</a:t>
            </a:r>
            <a:endParaRPr lang="es-P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 Con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455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Nova Cond</vt:lpstr>
      <vt:lpstr>Century Schoolbook</vt:lpstr>
      <vt:lpstr>Franklin Gothic Book</vt:lpstr>
      <vt:lpstr>Garamond</vt:lpstr>
      <vt:lpstr>SavonVTI</vt:lpstr>
      <vt:lpstr>Armando Gnisci (2002)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Armando Gnisci (2002)</dc:title>
  <dc:creator>Doris Edith Sánchez viuda de Polanco</dc:creator>
  <cp:lastModifiedBy>Doris Edith Sánchez viuda de Polanco</cp:lastModifiedBy>
  <cp:revision>1</cp:revision>
  <dcterms:created xsi:type="dcterms:W3CDTF">2020-03-13T21:55:17Z</dcterms:created>
  <dcterms:modified xsi:type="dcterms:W3CDTF">2020-03-13T21:57:32Z</dcterms:modified>
</cp:coreProperties>
</file>