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4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9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8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7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5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4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4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2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9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3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1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97042E-02BB-47CF-9094-662508D2B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450" y="376182"/>
            <a:ext cx="4393195" cy="2634304"/>
          </a:xfrm>
        </p:spPr>
        <p:txBody>
          <a:bodyPr anchor="t">
            <a:normAutofit/>
          </a:bodyPr>
          <a:lstStyle/>
          <a:p>
            <a: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Luz Aurora Pimentel (1993)</a:t>
            </a:r>
            <a:b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PA" sz="3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Tematología</a:t>
            </a:r>
            <a:r>
              <a:rPr lang="es-PA" sz="3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transtextualidad</a:t>
            </a:r>
            <a:r>
              <a:rPr lang="es-PA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E9E9C4-2C71-4D05-ADBA-54C48F5D6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66" y="3291840"/>
            <a:ext cx="5275385" cy="320743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cap="none" dirty="0">
                <a:latin typeface="Baskerville Old Face" panose="02020602080505020303" pitchFamily="18" charset="0"/>
              </a:rPr>
              <a:t>Pimentel describe la hipertextualidad como una relación de derivación de un texto, o hipertexto, con respecto a otro anterior, o </a:t>
            </a:r>
            <a:r>
              <a:rPr lang="es-ES" cap="none" dirty="0" err="1">
                <a:latin typeface="Baskerville Old Face" panose="02020602080505020303" pitchFamily="18" charset="0"/>
              </a:rPr>
              <a:t>hipotexto</a:t>
            </a:r>
            <a:r>
              <a:rPr lang="es-ES" cap="none" dirty="0">
                <a:latin typeface="Baskerville Old Face" panose="02020602080505020303" pitchFamily="18" charset="0"/>
              </a:rPr>
              <a:t>, lo cual se constituye en una operación de transformación. de acuerdo con </a:t>
            </a:r>
            <a:r>
              <a:rPr lang="es-ES" cap="none" dirty="0" err="1">
                <a:latin typeface="Baskerville Old Face" panose="02020602080505020303" pitchFamily="18" charset="0"/>
              </a:rPr>
              <a:t>pimentel</a:t>
            </a:r>
            <a:r>
              <a:rPr lang="es-ES" cap="none" dirty="0">
                <a:latin typeface="Baskerville Old Face" panose="02020602080505020303" pitchFamily="18" charset="0"/>
              </a:rPr>
              <a:t>, el hipertexto no puede existir cabalmente sin el </a:t>
            </a:r>
            <a:r>
              <a:rPr lang="es-ES" cap="none" dirty="0" err="1">
                <a:latin typeface="Baskerville Old Face" panose="02020602080505020303" pitchFamily="18" charset="0"/>
              </a:rPr>
              <a:t>hipotexto</a:t>
            </a:r>
            <a:r>
              <a:rPr lang="es-ES" cap="none" dirty="0">
                <a:latin typeface="Baskerville Old Face" panose="02020602080505020303" pitchFamily="18" charset="0"/>
              </a:rPr>
              <a:t>, pero no sólo habla de él o lo cita, sino que lo transforma para construir un nuevo texto con propiedades literarias. </a:t>
            </a:r>
            <a:endParaRPr lang="es-PA" cap="none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Resultado de imagen para Luz Aurora Pimentel">
            <a:extLst>
              <a:ext uri="{FF2B5EF4-FFF2-40B4-BE49-F238E27FC236}">
                <a16:creationId xmlns:a16="http://schemas.microsoft.com/office/drawing/2014/main" id="{4D83211F-A256-4265-B568-4CBAC63B1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7" r="8276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12817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0</TotalTime>
  <Words>87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Century Gothic</vt:lpstr>
      <vt:lpstr>Elephant</vt:lpstr>
      <vt:lpstr>BrushVTI</vt:lpstr>
      <vt:lpstr>Luz Aurora Pimentel (1993)   “Tematología y transtextualidad”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Luz Aurora Pimentel (1993)   “Tematología y transtextualidad”</dc:title>
  <dc:creator>Doris Edith Sánchez viuda de Polanco</dc:creator>
  <cp:lastModifiedBy>Doris Edith Sánchez viuda de Polanco</cp:lastModifiedBy>
  <cp:revision>2</cp:revision>
  <dcterms:created xsi:type="dcterms:W3CDTF">2020-03-07T12:11:27Z</dcterms:created>
  <dcterms:modified xsi:type="dcterms:W3CDTF">2020-03-13T22:12:27Z</dcterms:modified>
</cp:coreProperties>
</file>