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6"/>
  </p:notesMasterIdLst>
  <p:handoutMasterIdLst>
    <p:handoutMasterId r:id="rId7"/>
  </p:handoutMasterIdLst>
  <p:sldIdLst>
    <p:sldId id="271" r:id="rId5"/>
  </p:sldIdLst>
  <p:sldSz cx="12192000"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Le damos la bienvenida" id="{E75E278A-FF0E-49A4-B170-79828D63BBAD}">
          <p14:sldIdLst/>
        </p14:section>
        <p14:section name="Diseñar, Transformación, Anotar, Trabajar en colaboración, Información" id="{B9B51309-D148-4332-87C2-07BE32FBCA3B}">
          <p14:sldIdLst>
            <p14:sldId id="271"/>
          </p14:sldIdLst>
        </p14:section>
        <p14:section name="Más información"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utor"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7F4A"/>
    <a:srgbClr val="917148"/>
    <a:srgbClr val="B3A491"/>
    <a:srgbClr val="FF9B45"/>
    <a:srgbClr val="D09E00"/>
    <a:srgbClr val="D24726"/>
    <a:srgbClr val="404040"/>
    <a:srgbClr val="DD462F"/>
    <a:srgbClr val="F8CFB6"/>
    <a:srgbClr val="F8CA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063" autoAdjust="0"/>
  </p:normalViewPr>
  <p:slideViewPr>
    <p:cSldViewPr snapToGrid="0">
      <p:cViewPr varScale="1">
        <p:scale>
          <a:sx n="64" d="100"/>
          <a:sy n="64" d="100"/>
        </p:scale>
        <p:origin x="900" y="6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7" d="100"/>
          <a:sy n="77" d="100"/>
        </p:scale>
        <p:origin x="402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E7C177B-B36A-42FB-963C-4A4062E11465}" type="datetime1">
              <a:rPr lang="es-ES" smtClean="0"/>
              <a:t>13/03/2020</a:t>
            </a:fld>
            <a:endParaRPr lang="es-ES" dirty="0"/>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posición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679768-A2FC-4D08-91F6-8DCE6C566B36}" type="slidenum">
              <a:rPr lang="es-ES" smtClean="0"/>
              <a:t>‹Nº›</a:t>
            </a:fld>
            <a:endParaRPr lang="es-ES"/>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ED6E2F-8700-4332-938B-4B711CF8351C}" type="datetime1">
              <a:rPr lang="es-ES" smtClean="0"/>
              <a:pPr/>
              <a:t>13/03/2020</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F61EA0F-A667-4B49-8422-0062BC55E249}" type="slidenum">
              <a:rPr lang="es-ES" noProof="0" smtClean="0"/>
              <a:t>‹Nº›</a:t>
            </a:fld>
            <a:endParaRPr lang="es-ES" noProof="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DF61EA0F-A667-4B49-8422-0062BC55E249}" type="slidenum">
              <a:rPr lang="es-ES" smtClean="0"/>
              <a:t>1</a:t>
            </a:fld>
            <a:endParaRPr lang="es-ES"/>
          </a:p>
        </p:txBody>
      </p:sp>
    </p:spTree>
    <p:extLst>
      <p:ext uri="{BB962C8B-B14F-4D97-AF65-F5344CB8AC3E}">
        <p14:creationId xmlns:p14="http://schemas.microsoft.com/office/powerpoint/2010/main" val="1916528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7" name="Rectángulo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sz="1800" noProof="0"/>
          </a:p>
        </p:txBody>
      </p:sp>
      <p:sp>
        <p:nvSpPr>
          <p:cNvPr id="2" name="Título 1"/>
          <p:cNvSpPr>
            <a:spLocks noGrp="1"/>
          </p:cNvSpPr>
          <p:nvPr>
            <p:ph type="title"/>
          </p:nvPr>
        </p:nvSpPr>
        <p:spPr/>
        <p:txBody>
          <a:bodyPr rtlCol="0"/>
          <a:lstStyle/>
          <a:p>
            <a:pPr rtl="0"/>
            <a:r>
              <a:rPr lang="es-ES" noProof="0"/>
              <a:t>Haga clic para modificar el estilo de título del patrón</a:t>
            </a:r>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9" name="Rectángulo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es-ES" sz="1800" noProof="0"/>
          </a:p>
        </p:txBody>
      </p:sp>
      <p:cxnSp>
        <p:nvCxnSpPr>
          <p:cNvPr id="12" name="Conector recto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ítulo 3"/>
          <p:cNvSpPr>
            <a:spLocks noGrp="1"/>
          </p:cNvSpPr>
          <p:nvPr>
            <p:ph type="title"/>
          </p:nvPr>
        </p:nvSpPr>
        <p:spPr>
          <a:xfrm>
            <a:off x="521207" y="448056"/>
            <a:ext cx="6877119" cy="640080"/>
          </a:xfrm>
        </p:spPr>
        <p:txBody>
          <a:bodyPr rtlCol="0" anchor="b" anchorCtr="0">
            <a:normAutofit/>
          </a:bodyPr>
          <a:lstStyle>
            <a:lvl1pPr>
              <a:defRPr sz="2800">
                <a:solidFill>
                  <a:schemeClr val="bg2">
                    <a:lumMod val="25000"/>
                  </a:schemeClr>
                </a:solidFill>
              </a:defRPr>
            </a:lvl1pPr>
          </a:lstStyle>
          <a:p>
            <a:pPr rtl="0"/>
            <a:r>
              <a:rPr lang="es-ES" noProof="0"/>
              <a:t>Haga clic para modificar el estilo de título del patrón</a:t>
            </a:r>
          </a:p>
        </p:txBody>
      </p:sp>
      <p:sp>
        <p:nvSpPr>
          <p:cNvPr id="3" name="Marcador de posición de contenido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rtl="0">
              <a:lnSpc>
                <a:spcPct val="150000"/>
              </a:lnSpc>
              <a:spcBef>
                <a:spcPts val="1000"/>
              </a:spcBef>
              <a:spcAft>
                <a:spcPts val="1200"/>
              </a:spcAft>
              <a:buNone/>
            </a:pPr>
            <a:r>
              <a:rPr lang="es-ES" noProof="0"/>
              <a:t>Haga clic para modificar los estilos de texto del patrón</a:t>
            </a:r>
          </a:p>
          <a:p>
            <a:pPr marL="0" lvl="1" indent="0" rtl="0">
              <a:lnSpc>
                <a:spcPct val="150000"/>
              </a:lnSpc>
              <a:spcBef>
                <a:spcPts val="1000"/>
              </a:spcBef>
              <a:spcAft>
                <a:spcPts val="1200"/>
              </a:spcAft>
              <a:buNone/>
            </a:pPr>
            <a:r>
              <a:rPr lang="es-ES" noProof="0"/>
              <a:t>Segundo nivel</a:t>
            </a:r>
          </a:p>
          <a:p>
            <a:pPr marL="0" lvl="2" indent="0" rtl="0">
              <a:lnSpc>
                <a:spcPct val="150000"/>
              </a:lnSpc>
              <a:spcBef>
                <a:spcPts val="1000"/>
              </a:spcBef>
              <a:spcAft>
                <a:spcPts val="1200"/>
              </a:spcAft>
              <a:buNone/>
            </a:pPr>
            <a:r>
              <a:rPr lang="es-ES" noProof="0"/>
              <a:t>Tercer nivel</a:t>
            </a:r>
          </a:p>
          <a:p>
            <a:pPr marL="0" lvl="3" indent="0" rtl="0">
              <a:lnSpc>
                <a:spcPct val="150000"/>
              </a:lnSpc>
              <a:spcBef>
                <a:spcPts val="1000"/>
              </a:spcBef>
              <a:spcAft>
                <a:spcPts val="1200"/>
              </a:spcAft>
              <a:buNone/>
            </a:pPr>
            <a:r>
              <a:rPr lang="es-ES" noProof="0"/>
              <a:t>Cuarto nivel</a:t>
            </a:r>
          </a:p>
          <a:p>
            <a:pPr marL="0" lvl="4" indent="0" rtl="0">
              <a:lnSpc>
                <a:spcPct val="150000"/>
              </a:lnSpc>
              <a:spcBef>
                <a:spcPts val="1000"/>
              </a:spcBef>
              <a:spcAft>
                <a:spcPts val="1200"/>
              </a:spcAft>
              <a:buNone/>
            </a:pPr>
            <a:r>
              <a:rPr lang="es-ES" noProof="0"/>
              <a:t>Quinto nivel</a:t>
            </a:r>
          </a:p>
        </p:txBody>
      </p:sp>
      <p:sp>
        <p:nvSpPr>
          <p:cNvPr id="6" name="Marcador de fecha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8BBF53A3-647D-4EB5-8024-AB2FE87A599F}" type="datetime1">
              <a:rPr lang="es-ES" noProof="0" smtClean="0"/>
              <a:t>13/03/2020</a:t>
            </a:fld>
            <a:endParaRPr lang="es-ES" noProof="0"/>
          </a:p>
        </p:txBody>
      </p:sp>
      <p:sp>
        <p:nvSpPr>
          <p:cNvPr id="7" name="Marcador de pie de página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es-ES" noProof="0"/>
          </a:p>
        </p:txBody>
      </p:sp>
      <p:sp>
        <p:nvSpPr>
          <p:cNvPr id="8" name="Marcador de posición de número de diapositiva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es-ES" noProof="0" smtClean="0"/>
              <a:pPr rtl="0"/>
              <a:t>‹Nº›</a:t>
            </a:fld>
            <a:endParaRPr lang="es-ES" noProof="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sp>
        <p:nvSpPr>
          <p:cNvPr id="9" name="Rectángulo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sz="1800" noProof="0"/>
          </a:p>
        </p:txBody>
      </p:sp>
      <p:sp>
        <p:nvSpPr>
          <p:cNvPr id="10" name="Rectángulo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sz="1800" noProof="0"/>
          </a:p>
        </p:txBody>
      </p:sp>
      <p:sp>
        <p:nvSpPr>
          <p:cNvPr id="2" name="Título 1"/>
          <p:cNvSpPr>
            <a:spLocks noGrp="1"/>
          </p:cNvSpPr>
          <p:nvPr>
            <p:ph type="title"/>
          </p:nvPr>
        </p:nvSpPr>
        <p:spPr>
          <a:xfrm>
            <a:off x="521208" y="1536192"/>
            <a:ext cx="6876288" cy="640080"/>
          </a:xfrm>
        </p:spPr>
        <p:txBody>
          <a:bodyPr rtlCol="0">
            <a:normAutofit/>
          </a:bodyPr>
          <a:lstStyle>
            <a:lvl1pPr>
              <a:defRPr sz="3600">
                <a:solidFill>
                  <a:schemeClr val="bg1"/>
                </a:solidFill>
              </a:defRPr>
            </a:lvl1pPr>
          </a:lstStyle>
          <a:p>
            <a:pPr rtl="0"/>
            <a:r>
              <a:rPr lang="es-ES" noProof="0"/>
              <a:t>Haga clic para modificar el estilo de título del patrón</a:t>
            </a:r>
          </a:p>
        </p:txBody>
      </p:sp>
      <p:sp>
        <p:nvSpPr>
          <p:cNvPr id="7" name="Marcador de contenido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rtl="0">
              <a:lnSpc>
                <a:spcPct val="150000"/>
              </a:lnSpc>
              <a:spcBef>
                <a:spcPts val="1000"/>
              </a:spcBef>
              <a:spcAft>
                <a:spcPts val="1200"/>
              </a:spcAft>
              <a:buNone/>
            </a:pPr>
            <a:r>
              <a:rPr lang="es-ES" noProof="0"/>
              <a:t>Haga clic para modificar los estilos de texto del patrón</a:t>
            </a:r>
          </a:p>
          <a:p>
            <a:pPr marL="0" lvl="1" indent="0" rtl="0">
              <a:lnSpc>
                <a:spcPct val="150000"/>
              </a:lnSpc>
              <a:spcBef>
                <a:spcPts val="1000"/>
              </a:spcBef>
              <a:spcAft>
                <a:spcPts val="1200"/>
              </a:spcAft>
              <a:buNone/>
            </a:pPr>
            <a:r>
              <a:rPr lang="es-ES" noProof="0"/>
              <a:t>Segundo nivel</a:t>
            </a:r>
          </a:p>
          <a:p>
            <a:pPr marL="0" lvl="2" indent="0" rtl="0">
              <a:lnSpc>
                <a:spcPct val="150000"/>
              </a:lnSpc>
              <a:spcBef>
                <a:spcPts val="1000"/>
              </a:spcBef>
              <a:spcAft>
                <a:spcPts val="1200"/>
              </a:spcAft>
              <a:buNone/>
            </a:pPr>
            <a:r>
              <a:rPr lang="es-ES" noProof="0"/>
              <a:t>Tercer nivel</a:t>
            </a:r>
          </a:p>
          <a:p>
            <a:pPr marL="0" lvl="3" indent="0" rtl="0">
              <a:lnSpc>
                <a:spcPct val="150000"/>
              </a:lnSpc>
              <a:spcBef>
                <a:spcPts val="1000"/>
              </a:spcBef>
              <a:spcAft>
                <a:spcPts val="1200"/>
              </a:spcAft>
              <a:buNone/>
            </a:pPr>
            <a:r>
              <a:rPr lang="es-ES" noProof="0"/>
              <a:t>Cuarto nivel</a:t>
            </a:r>
          </a:p>
          <a:p>
            <a:pPr marL="0" lvl="4" indent="0" rtl="0">
              <a:lnSpc>
                <a:spcPct val="150000"/>
              </a:lnSpc>
              <a:spcBef>
                <a:spcPts val="1000"/>
              </a:spcBef>
              <a:spcAft>
                <a:spcPts val="1200"/>
              </a:spcAft>
              <a:buNone/>
            </a:pPr>
            <a:r>
              <a:rPr lang="es-ES" noProof="0"/>
              <a:t>Quinto nivel</a:t>
            </a:r>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ángulo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es-ES" sz="1800" noProof="0"/>
          </a:p>
        </p:txBody>
      </p:sp>
      <p:sp>
        <p:nvSpPr>
          <p:cNvPr id="2" name="Marcador de posición de título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pPr rtl="0"/>
            <a:r>
              <a:rPr lang="es-ES" noProof="0"/>
              <a:t>Haga clic para modificar el estilo de título del patrón</a:t>
            </a:r>
          </a:p>
        </p:txBody>
      </p:sp>
      <p:sp>
        <p:nvSpPr>
          <p:cNvPr id="3" name="Marcador de posición de texto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E5AAFFC4-FA62-427A-8CE9-ACD9FDA24490}" type="datetime1">
              <a:rPr lang="es-ES" noProof="0" smtClean="0"/>
              <a:t>13/03/2020</a:t>
            </a:fld>
            <a:endParaRPr lang="es-ES" noProof="0"/>
          </a:p>
        </p:txBody>
      </p:sp>
      <p:sp>
        <p:nvSpPr>
          <p:cNvPr id="5" name="Marcador de pie de página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es-ES" noProof="0"/>
          </a:p>
        </p:txBody>
      </p:sp>
      <p:sp>
        <p:nvSpPr>
          <p:cNvPr id="6" name="Marcador de posición de número de diapositiva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es-ES" noProof="0" smtClean="0"/>
              <a:pPr rtl="0"/>
              <a:t>‹Nº›</a:t>
            </a:fld>
            <a:endParaRPr lang="es-ES" noProof="0"/>
          </a:p>
        </p:txBody>
      </p:sp>
      <p:cxnSp>
        <p:nvCxnSpPr>
          <p:cNvPr id="8" name="Conector recto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p:cNvSpPr>
            <a:spLocks noGrp="1"/>
          </p:cNvSpPr>
          <p:nvPr>
            <p:ph type="title"/>
          </p:nvPr>
        </p:nvSpPr>
        <p:spPr>
          <a:xfrm>
            <a:off x="209862" y="149902"/>
            <a:ext cx="11812249" cy="923243"/>
          </a:xfrm>
          <a:solidFill>
            <a:srgbClr val="947F4A"/>
          </a:solidFill>
        </p:spPr>
        <p:txBody>
          <a:bodyPr rtlCol="0">
            <a:noAutofit/>
          </a:bodyPr>
          <a:lstStyle/>
          <a:p>
            <a:pPr algn="ctr"/>
            <a:r>
              <a:rPr lang="es-PA" sz="4800" b="1" dirty="0">
                <a:solidFill>
                  <a:schemeClr val="bg1"/>
                </a:solidFill>
                <a:effectLst>
                  <a:outerShdw blurRad="38100" dist="38100" dir="2700000" algn="tl">
                    <a:srgbClr val="000000">
                      <a:alpha val="43137"/>
                    </a:srgbClr>
                  </a:outerShdw>
                </a:effectLst>
                <a:latin typeface="Baskerville Old Face" panose="02020602080505020303" pitchFamily="18" charset="0"/>
              </a:rPr>
              <a:t>Realismo  grotesco en “La noche de las aves”</a:t>
            </a:r>
            <a:endParaRPr lang="es-ES" sz="4800" dirty="0">
              <a:solidFill>
                <a:schemeClr val="bg1"/>
              </a:solidFill>
              <a:effectLst>
                <a:outerShdw blurRad="38100" dist="38100" dir="2700000" algn="tl">
                  <a:srgbClr val="000000">
                    <a:alpha val="43137"/>
                  </a:srgbClr>
                </a:outerShdw>
              </a:effectLst>
              <a:latin typeface="Baskerville Old Face" panose="02020602080505020303" pitchFamily="18" charset="0"/>
              <a:cs typeface="Segoe UI Light" panose="020B0502040204020203" pitchFamily="34" charset="0"/>
            </a:endParaRPr>
          </a:p>
        </p:txBody>
      </p:sp>
      <p:sp>
        <p:nvSpPr>
          <p:cNvPr id="3" name="CuadroTexto 2">
            <a:extLst>
              <a:ext uri="{FF2B5EF4-FFF2-40B4-BE49-F238E27FC236}">
                <a16:creationId xmlns:a16="http://schemas.microsoft.com/office/drawing/2014/main" id="{C93BC3B6-1CE4-4E81-BBC3-D3BB24F91F3C}"/>
              </a:ext>
            </a:extLst>
          </p:cNvPr>
          <p:cNvSpPr txBox="1"/>
          <p:nvPr/>
        </p:nvSpPr>
        <p:spPr>
          <a:xfrm>
            <a:off x="119921" y="1283257"/>
            <a:ext cx="7510072" cy="5355312"/>
          </a:xfrm>
          <a:prstGeom prst="rect">
            <a:avLst/>
          </a:prstGeom>
          <a:solidFill>
            <a:srgbClr val="947F4A"/>
          </a:solidFill>
          <a:ln>
            <a:solidFill>
              <a:schemeClr val="accent2">
                <a:lumMod val="40000"/>
                <a:lumOff val="60000"/>
              </a:schemeClr>
            </a:solidFill>
          </a:ln>
        </p:spPr>
        <p:txBody>
          <a:bodyPr wrap="square" rtlCol="0">
            <a:spAutoFit/>
          </a:bodyPr>
          <a:lstStyle/>
          <a:p>
            <a:r>
              <a:rPr lang="es-ES_tradnl" sz="2850" b="1" dirty="0">
                <a:solidFill>
                  <a:schemeClr val="bg1"/>
                </a:solidFill>
                <a:latin typeface="Baskerville Old Face" panose="02020602080505020303" pitchFamily="18" charset="0"/>
              </a:rPr>
              <a:t>El rasgo más sobresaliente del realismo grotesco es la degradación o transferencia al plano material y corporal de lo elevado, espiritual o ideal y abstracto (Bajtín, 1989, p.18). </a:t>
            </a:r>
          </a:p>
          <a:p>
            <a:r>
              <a:rPr lang="es-ES" sz="2850" b="1" dirty="0">
                <a:solidFill>
                  <a:schemeClr val="bg1"/>
                </a:solidFill>
                <a:latin typeface="Baskerville Old Face" panose="02020602080505020303" pitchFamily="18" charset="0"/>
              </a:rPr>
              <a:t>El realismo grotesco  gira en torno a las actividades más comunes del cuerpo humano.  En el sueño “Calixto abre el pecho del colibrí, arranca su minúsculo corazón, lo traga poco a poco y  saborea el metálico sabor de la sangre, mientras pronuncia las palabras mágicas del abuelo” (Prados, p. 25). La escena es descrita tan gráficamente como si se tratara de un cuadro dantesco. </a:t>
            </a:r>
            <a:endParaRPr lang="es-PA" sz="2850" b="1" dirty="0">
              <a:solidFill>
                <a:schemeClr val="bg1"/>
              </a:solidFill>
            </a:endParaRPr>
          </a:p>
        </p:txBody>
      </p:sp>
      <p:pic>
        <p:nvPicPr>
          <p:cNvPr id="1034" name="Picture 10" descr="Resultado de imagen para El colibrí">
            <a:extLst>
              <a:ext uri="{FF2B5EF4-FFF2-40B4-BE49-F238E27FC236}">
                <a16:creationId xmlns:a16="http://schemas.microsoft.com/office/drawing/2014/main" id="{5A2C3E2F-4610-4519-9524-13B6CDDD5C4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330" r="10685"/>
          <a:stretch/>
        </p:blipFill>
        <p:spPr bwMode="auto">
          <a:xfrm>
            <a:off x="7585023" y="1274164"/>
            <a:ext cx="4606977" cy="5396459"/>
          </a:xfrm>
          <a:prstGeom prst="rect">
            <a:avLst/>
          </a:prstGeom>
          <a:solidFill>
            <a:srgbClr val="947F4A"/>
          </a:solidFill>
        </p:spPr>
      </p:pic>
    </p:spTree>
    <p:extLst>
      <p:ext uri="{BB962C8B-B14F-4D97-AF65-F5344CB8AC3E}">
        <p14:creationId xmlns:p14="http://schemas.microsoft.com/office/powerpoint/2010/main" val="34576161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36715158_TF10001108.potx" id="{3068D4C4-799F-4D37-B4B4-23B54CC64B2C}" vid="{0428EABF-2A66-4C1D-8919-2064943E471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la oficin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8a52e8c320b9a064ae3583ae3861c9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8020cb39231a0945110f9cd888b521a"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D7FC771-7DFE-49DA-B577-71181BFB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50072C5-DDE0-4258-BA7A-4D4B80DFA632}">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7EE8C63A-4744-4DE4-BB49-0FF0B5375C6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{2EC7D8DC-4D3F-40C6-8F90-F0D5653305A7}tf10001108</Template>
  <TotalTime>0</TotalTime>
  <Words>121</Words>
  <Application>Microsoft Office PowerPoint</Application>
  <PresentationFormat>Panorámica</PresentationFormat>
  <Paragraphs>4</Paragraphs>
  <Slides>1</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Arial</vt:lpstr>
      <vt:lpstr>Baskerville Old Face</vt:lpstr>
      <vt:lpstr>Calibri</vt:lpstr>
      <vt:lpstr>Segoe UI</vt:lpstr>
      <vt:lpstr>Segoe UI Light</vt:lpstr>
      <vt:lpstr>WelcomeDoc</vt:lpstr>
      <vt:lpstr>Realismo  grotesco en “La noche de las aves”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2020-03-13T22:57:53Z</dcterms:created>
  <dcterms:modified xsi:type="dcterms:W3CDTF">2020-03-14T02:06:29Z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