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3T22:27:34.28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5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1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3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9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5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8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8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9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4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61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C9A802-6168-4134-B63F-12680A98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Eduardo Coutinho (2004)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D0D629"/>
          </a:solidFill>
          <a:ln w="38100" cap="rnd">
            <a:solidFill>
              <a:srgbClr val="D0D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97763-C608-40D8-9A6F-A6504ACBB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5" y="2849411"/>
            <a:ext cx="6965619" cy="341071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Baskerville Old Face" panose="02020602080505020303" pitchFamily="18" charset="0"/>
              </a:rPr>
              <a:t>Ya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en</a:t>
            </a:r>
            <a:r>
              <a:rPr lang="en-US" dirty="0">
                <a:latin typeface="Baskerville Old Face" panose="02020602080505020303" pitchFamily="18" charset="0"/>
              </a:rPr>
              <a:t> la </a:t>
            </a:r>
            <a:r>
              <a:rPr lang="en-US" dirty="0" err="1">
                <a:latin typeface="Baskerville Old Face" panose="02020602080505020303" pitchFamily="18" charset="0"/>
              </a:rPr>
              <a:t>antigüedad</a:t>
            </a:r>
            <a:r>
              <a:rPr lang="en-US" dirty="0">
                <a:latin typeface="Baskerville Old Face" panose="02020602080505020303" pitchFamily="18" charset="0"/>
              </a:rPr>
              <a:t> “Los </a:t>
            </a:r>
            <a:r>
              <a:rPr lang="en-US" dirty="0" err="1">
                <a:latin typeface="Baskerville Old Face" panose="02020602080505020303" pitchFamily="18" charset="0"/>
              </a:rPr>
              <a:t>mismos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mitos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frecuentaban</a:t>
            </a:r>
            <a:r>
              <a:rPr lang="en-US" dirty="0">
                <a:latin typeface="Baskerville Old Face" panose="02020602080505020303" pitchFamily="18" charset="0"/>
              </a:rPr>
              <a:t> a </a:t>
            </a:r>
            <a:r>
              <a:rPr lang="en-US" dirty="0" err="1">
                <a:latin typeface="Baskerville Old Face" panose="02020602080505020303" pitchFamily="18" charset="0"/>
              </a:rPr>
              <a:t>diferentes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literaturas</a:t>
            </a:r>
            <a:r>
              <a:rPr lang="en-US" dirty="0">
                <a:latin typeface="Baskerville Old Face" panose="02020602080505020303" pitchFamily="18" charset="0"/>
              </a:rPr>
              <a:t> y los </a:t>
            </a:r>
            <a:r>
              <a:rPr lang="en-US" dirty="0" err="1">
                <a:latin typeface="Baskerville Old Face" panose="02020602080505020303" pitchFamily="18" charset="0"/>
              </a:rPr>
              <a:t>mitógrafos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comparaban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textos</a:t>
            </a:r>
            <a:r>
              <a:rPr lang="en-US" dirty="0">
                <a:latin typeface="Baskerville Old Face" panose="02020602080505020303" pitchFamily="18" charset="0"/>
              </a:rPr>
              <a:t> de </a:t>
            </a:r>
            <a:r>
              <a:rPr lang="en-US" dirty="0" err="1">
                <a:latin typeface="Baskerville Old Face" panose="02020602080505020303" pitchFamily="18" charset="0"/>
              </a:rPr>
              <a:t>comunidades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diferentes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creando</a:t>
            </a:r>
            <a:r>
              <a:rPr lang="en-US" dirty="0">
                <a:latin typeface="Baskerville Old Face" panose="02020602080505020303" pitchFamily="18" charset="0"/>
              </a:rPr>
              <a:t> sus </a:t>
            </a:r>
            <a:r>
              <a:rPr lang="en-US" dirty="0" err="1">
                <a:latin typeface="Baskerville Old Face" panose="02020602080505020303" pitchFamily="18" charset="0"/>
              </a:rPr>
              <a:t>propios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héroes</a:t>
            </a:r>
            <a:r>
              <a:rPr lang="en-US" dirty="0">
                <a:latin typeface="Baskerville Old Face" panose="02020602080505020303" pitchFamily="18" charset="0"/>
              </a:rPr>
              <a:t> a </a:t>
            </a:r>
            <a:r>
              <a:rPr lang="en-US" dirty="0" err="1">
                <a:latin typeface="Baskerville Old Face" panose="02020602080505020303" pitchFamily="18" charset="0"/>
              </a:rPr>
              <a:t>partir</a:t>
            </a:r>
            <a:r>
              <a:rPr lang="en-US" dirty="0">
                <a:latin typeface="Baskerville Old Face" panose="02020602080505020303" pitchFamily="18" charset="0"/>
              </a:rPr>
              <a:t> de </a:t>
            </a:r>
            <a:r>
              <a:rPr lang="en-US" dirty="0" err="1">
                <a:latin typeface="Baskerville Old Face" panose="02020602080505020303" pitchFamily="18" charset="0"/>
              </a:rPr>
              <a:t>mitos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anteriores</a:t>
            </a:r>
            <a:r>
              <a:rPr lang="en-US" dirty="0">
                <a:latin typeface="Baskerville Old Face" panose="02020602080505020303" pitchFamily="18" charset="0"/>
              </a:rPr>
              <a:t>” (p. 238). 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latin typeface="Baskerville Old Face" panose="02020602080505020303" pitchFamily="18" charset="0"/>
            </a:endParaRP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Baskerville Old Face" panose="02020602080505020303" pitchFamily="18" charset="0"/>
              </a:rPr>
              <a:t>En</a:t>
            </a:r>
            <a:r>
              <a:rPr lang="en-US" dirty="0">
                <a:latin typeface="Baskerville Old Face" panose="02020602080505020303" pitchFamily="18" charset="0"/>
              </a:rPr>
              <a:t> el </a:t>
            </a:r>
            <a:r>
              <a:rPr lang="en-US" dirty="0" err="1">
                <a:latin typeface="Baskerville Old Face" panose="02020602080505020303" pitchFamily="18" charset="0"/>
              </a:rPr>
              <a:t>siglo</a:t>
            </a:r>
            <a:r>
              <a:rPr lang="en-US" dirty="0">
                <a:latin typeface="Baskerville Old Face" panose="02020602080505020303" pitchFamily="18" charset="0"/>
              </a:rPr>
              <a:t> XIX: “se </a:t>
            </a:r>
            <a:r>
              <a:rPr lang="en-US" dirty="0" err="1">
                <a:latin typeface="Baskerville Old Face" panose="02020602080505020303" pitchFamily="18" charset="0"/>
              </a:rPr>
              <a:t>incrementa</a:t>
            </a:r>
            <a:r>
              <a:rPr lang="en-US" dirty="0">
                <a:latin typeface="Baskerville Old Face" panose="02020602080505020303" pitchFamily="18" charset="0"/>
              </a:rPr>
              <a:t> el </a:t>
            </a:r>
            <a:r>
              <a:rPr lang="en-US" dirty="0" err="1">
                <a:latin typeface="Baskerville Old Face" panose="02020602080505020303" pitchFamily="18" charset="0"/>
              </a:rPr>
              <a:t>interés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cosmopolita</a:t>
            </a:r>
            <a:r>
              <a:rPr lang="en-US" dirty="0">
                <a:latin typeface="Baskerville Old Face" panose="02020602080505020303" pitchFamily="18" charset="0"/>
              </a:rPr>
              <a:t> y se </a:t>
            </a:r>
            <a:r>
              <a:rPr lang="en-US" dirty="0" err="1">
                <a:latin typeface="Baskerville Old Face" panose="02020602080505020303" pitchFamily="18" charset="0"/>
              </a:rPr>
              <a:t>ensancha</a:t>
            </a:r>
            <a:r>
              <a:rPr lang="en-US" dirty="0">
                <a:latin typeface="Baskerville Old Face" panose="02020602080505020303" pitchFamily="18" charset="0"/>
              </a:rPr>
              <a:t> el </a:t>
            </a:r>
            <a:r>
              <a:rPr lang="en-US" dirty="0" err="1">
                <a:latin typeface="Baskerville Old Face" panose="02020602080505020303" pitchFamily="18" charset="0"/>
              </a:rPr>
              <a:t>interés</a:t>
            </a:r>
            <a:r>
              <a:rPr lang="en-US" dirty="0">
                <a:latin typeface="Baskerville Old Face" panose="02020602080505020303" pitchFamily="18" charset="0"/>
              </a:rPr>
              <a:t> por las </a:t>
            </a:r>
            <a:r>
              <a:rPr lang="en-US" dirty="0" err="1">
                <a:latin typeface="Baskerville Old Face" panose="02020602080505020303" pitchFamily="18" charset="0"/>
              </a:rPr>
              <a:t>culturas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ajenas</a:t>
            </a:r>
            <a:r>
              <a:rPr lang="en-US" dirty="0">
                <a:latin typeface="Baskerville Old Face" panose="02020602080505020303" pitchFamily="18" charset="0"/>
              </a:rPr>
              <a:t> al </a:t>
            </a:r>
            <a:r>
              <a:rPr lang="en-US" dirty="0" err="1">
                <a:latin typeface="Baskerville Old Face" panose="02020602080505020303" pitchFamily="18" charset="0"/>
              </a:rPr>
              <a:t>eje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europeo</a:t>
            </a:r>
            <a:r>
              <a:rPr lang="en-US" dirty="0">
                <a:latin typeface="Baskerville Old Face" panose="02020602080505020303" pitchFamily="18" charset="0"/>
              </a:rPr>
              <a:t>” (p. 239).</a:t>
            </a:r>
            <a:endParaRPr lang="en-US" sz="7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Resultado de imagen para eduardo coutinho y la literatura comparada">
            <a:extLst>
              <a:ext uri="{FF2B5EF4-FFF2-40B4-BE49-F238E27FC236}">
                <a16:creationId xmlns:a16="http://schemas.microsoft.com/office/drawing/2014/main" id="{C27B4C30-26CA-46FB-95FA-52D30777B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8756" y="682283"/>
            <a:ext cx="373715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58952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0</TotalTime>
  <Words>70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The Hand</vt:lpstr>
      <vt:lpstr>The Serif Hand Black</vt:lpstr>
      <vt:lpstr>SketchyVTI</vt:lpstr>
      <vt:lpstr>Eduardo Coutinho (2004)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Eduardo Coutinho (2004)</dc:title>
  <dc:creator>Doris Edith Sánchez viuda de Polanco</dc:creator>
  <cp:lastModifiedBy>Doris Edith Sánchez viuda de Polanco</cp:lastModifiedBy>
  <cp:revision>4</cp:revision>
  <dcterms:created xsi:type="dcterms:W3CDTF">2020-03-07T12:00:42Z</dcterms:created>
  <dcterms:modified xsi:type="dcterms:W3CDTF">2020-03-13T22:31:21Z</dcterms:modified>
</cp:coreProperties>
</file>