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B437-F4D4-476E-99D6-589849F0CAB1}" type="datetimeFigureOut">
              <a:rPr lang="es-PE" smtClean="0"/>
              <a:t>22/09/2020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4F4F-BCFF-4688-ADD6-70F8C68E332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3034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B437-F4D4-476E-99D6-589849F0CAB1}" type="datetimeFigureOut">
              <a:rPr lang="es-PE" smtClean="0"/>
              <a:t>22/09/2020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4F4F-BCFF-4688-ADD6-70F8C68E332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8301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B437-F4D4-476E-99D6-589849F0CAB1}" type="datetimeFigureOut">
              <a:rPr lang="es-PE" smtClean="0"/>
              <a:t>22/09/2020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4F4F-BCFF-4688-ADD6-70F8C68E332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9530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B437-F4D4-476E-99D6-589849F0CAB1}" type="datetimeFigureOut">
              <a:rPr lang="es-PE" smtClean="0"/>
              <a:t>22/09/2020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4F4F-BCFF-4688-ADD6-70F8C68E332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15468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B437-F4D4-476E-99D6-589849F0CAB1}" type="datetimeFigureOut">
              <a:rPr lang="es-PE" smtClean="0"/>
              <a:t>22/09/2020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4F4F-BCFF-4688-ADD6-70F8C68E332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156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B437-F4D4-476E-99D6-589849F0CAB1}" type="datetimeFigureOut">
              <a:rPr lang="es-PE" smtClean="0"/>
              <a:t>22/09/2020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4F4F-BCFF-4688-ADD6-70F8C68E332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78354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B437-F4D4-476E-99D6-589849F0CAB1}" type="datetimeFigureOut">
              <a:rPr lang="es-PE" smtClean="0"/>
              <a:t>22/09/2020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4F4F-BCFF-4688-ADD6-70F8C68E332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53002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B437-F4D4-476E-99D6-589849F0CAB1}" type="datetimeFigureOut">
              <a:rPr lang="es-PE" smtClean="0"/>
              <a:t>22/09/2020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4F4F-BCFF-4688-ADD6-70F8C68E332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96353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B437-F4D4-476E-99D6-589849F0CAB1}" type="datetimeFigureOut">
              <a:rPr lang="es-PE" smtClean="0"/>
              <a:t>22/09/2020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4F4F-BCFF-4688-ADD6-70F8C68E332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336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B437-F4D4-476E-99D6-589849F0CAB1}" type="datetimeFigureOut">
              <a:rPr lang="es-PE" smtClean="0"/>
              <a:t>22/09/2020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4F4F-BCFF-4688-ADD6-70F8C68E332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66898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B437-F4D4-476E-99D6-589849F0CAB1}" type="datetimeFigureOut">
              <a:rPr lang="es-PE" smtClean="0"/>
              <a:t>22/09/2020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4F4F-BCFF-4688-ADD6-70F8C68E332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43633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FB437-F4D4-476E-99D6-589849F0CAB1}" type="datetimeFigureOut">
              <a:rPr lang="es-PE" smtClean="0"/>
              <a:t>22/09/2020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04F4F-BCFF-4688-ADD6-70F8C68E332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1500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5419" t="20906" r="21724" b="93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89396" y="457201"/>
            <a:ext cx="7856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>
                <a:solidFill>
                  <a:schemeClr val="bg1"/>
                </a:solidFill>
              </a:rPr>
              <a:t>ESTUDIANTE: ANGÉLICA CLAUDIA CHOQUE HUARACHA</a:t>
            </a:r>
            <a:endParaRPr lang="es-P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065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5419" t="20906" r="22219" b="97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5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5715" t="20554" r="21625" b="9023"/>
          <a:stretch/>
        </p:blipFill>
        <p:spPr>
          <a:xfrm>
            <a:off x="0" y="0"/>
            <a:ext cx="12192000" cy="695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4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5221" t="20554" r="21822" b="9199"/>
          <a:stretch/>
        </p:blipFill>
        <p:spPr>
          <a:xfrm>
            <a:off x="0" y="0"/>
            <a:ext cx="122864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32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5914" t="11224" r="21130" b="236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99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4890" t="19498" r="22762" b="148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268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</Words>
  <Application>Microsoft Office PowerPoint</Application>
  <PresentationFormat>Panorámica</PresentationFormat>
  <Paragraphs>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2</cp:revision>
  <dcterms:created xsi:type="dcterms:W3CDTF">2020-09-23T04:34:25Z</dcterms:created>
  <dcterms:modified xsi:type="dcterms:W3CDTF">2020-09-23T04:35:46Z</dcterms:modified>
</cp:coreProperties>
</file>