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24E7FFF-FEC9-472C-8C17-26CB432BA5E3}" type="datetimeFigureOut">
              <a:rPr lang="es-PE" smtClean="0"/>
              <a:t>1/10/2020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7865AE-2772-47D2-ABDF-139753D0053E}" type="slidenum">
              <a:rPr lang="es-PE" smtClean="0"/>
              <a:t>‹Nº›</a:t>
            </a:fld>
            <a:endParaRPr lang="es-PE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855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7FFF-FEC9-472C-8C17-26CB432BA5E3}" type="datetimeFigureOut">
              <a:rPr lang="es-PE" smtClean="0"/>
              <a:t>1/10/2020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65AE-2772-47D2-ABDF-139753D005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845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7FFF-FEC9-472C-8C17-26CB432BA5E3}" type="datetimeFigureOut">
              <a:rPr lang="es-PE" smtClean="0"/>
              <a:t>1/10/2020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65AE-2772-47D2-ABDF-139753D005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07135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7FFF-FEC9-472C-8C17-26CB432BA5E3}" type="datetimeFigureOut">
              <a:rPr lang="es-PE" smtClean="0"/>
              <a:t>1/10/2020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65AE-2772-47D2-ABDF-139753D0053E}" type="slidenum">
              <a:rPr lang="es-PE" smtClean="0"/>
              <a:t>‹Nº›</a:t>
            </a:fld>
            <a:endParaRPr lang="es-PE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1087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7FFF-FEC9-472C-8C17-26CB432BA5E3}" type="datetimeFigureOut">
              <a:rPr lang="es-PE" smtClean="0"/>
              <a:t>1/10/2020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65AE-2772-47D2-ABDF-139753D005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8066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7FFF-FEC9-472C-8C17-26CB432BA5E3}" type="datetimeFigureOut">
              <a:rPr lang="es-PE" smtClean="0"/>
              <a:t>1/10/2020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65AE-2772-47D2-ABDF-139753D005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25794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7FFF-FEC9-472C-8C17-26CB432BA5E3}" type="datetimeFigureOut">
              <a:rPr lang="es-PE" smtClean="0"/>
              <a:t>1/10/2020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65AE-2772-47D2-ABDF-139753D005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586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7FFF-FEC9-472C-8C17-26CB432BA5E3}" type="datetimeFigureOut">
              <a:rPr lang="es-PE" smtClean="0"/>
              <a:t>1/10/2020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65AE-2772-47D2-ABDF-139753D005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98352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7FFF-FEC9-472C-8C17-26CB432BA5E3}" type="datetimeFigureOut">
              <a:rPr lang="es-PE" smtClean="0"/>
              <a:t>1/10/2020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65AE-2772-47D2-ABDF-139753D005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262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7FFF-FEC9-472C-8C17-26CB432BA5E3}" type="datetimeFigureOut">
              <a:rPr lang="es-PE" smtClean="0"/>
              <a:t>1/10/2020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65AE-2772-47D2-ABDF-139753D005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780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7FFF-FEC9-472C-8C17-26CB432BA5E3}" type="datetimeFigureOut">
              <a:rPr lang="es-PE" smtClean="0"/>
              <a:t>1/10/2020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65AE-2772-47D2-ABDF-139753D005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16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7FFF-FEC9-472C-8C17-26CB432BA5E3}" type="datetimeFigureOut">
              <a:rPr lang="es-PE" smtClean="0"/>
              <a:t>1/10/2020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65AE-2772-47D2-ABDF-139753D005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17929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7FFF-FEC9-472C-8C17-26CB432BA5E3}" type="datetimeFigureOut">
              <a:rPr lang="es-PE" smtClean="0"/>
              <a:t>1/10/2020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65AE-2772-47D2-ABDF-139753D005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518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7FFF-FEC9-472C-8C17-26CB432BA5E3}" type="datetimeFigureOut">
              <a:rPr lang="es-PE" smtClean="0"/>
              <a:t>1/10/2020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65AE-2772-47D2-ABDF-139753D005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04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7FFF-FEC9-472C-8C17-26CB432BA5E3}" type="datetimeFigureOut">
              <a:rPr lang="es-PE" smtClean="0"/>
              <a:t>1/10/2020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65AE-2772-47D2-ABDF-139753D005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4524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7FFF-FEC9-472C-8C17-26CB432BA5E3}" type="datetimeFigureOut">
              <a:rPr lang="es-PE" smtClean="0"/>
              <a:t>1/10/2020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65AE-2772-47D2-ABDF-139753D005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45052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7FFF-FEC9-472C-8C17-26CB432BA5E3}" type="datetimeFigureOut">
              <a:rPr lang="es-PE" smtClean="0"/>
              <a:t>1/10/2020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65AE-2772-47D2-ABDF-139753D005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4586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7FFF-FEC9-472C-8C17-26CB432BA5E3}" type="datetimeFigureOut">
              <a:rPr lang="es-PE" smtClean="0"/>
              <a:t>1/10/2020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65AE-2772-47D2-ABDF-139753D005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520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24E7FFF-FEC9-472C-8C17-26CB432BA5E3}" type="datetimeFigureOut">
              <a:rPr lang="es-PE" smtClean="0"/>
              <a:t>1/10/2020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7865AE-2772-47D2-ABDF-139753D005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415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.co/kgs/Czy7GE" TargetMode="External"/><Relationship Id="rId2" Type="http://schemas.openxmlformats.org/officeDocument/2006/relationships/hyperlink" Target="https://www.cuscoperu.com/es/festividades-y-eventos/enero-febrero/virgen-de-la-candelaria-puno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C2C03F-F3AF-41D7-BB94-49AF35886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8557"/>
            <a:ext cx="9144000" cy="1641406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VIRGEN DE LA CALENDARÍA </a:t>
            </a:r>
            <a:endParaRPr lang="es-PE" b="1" dirty="0"/>
          </a:p>
        </p:txBody>
      </p:sp>
      <p:pic>
        <p:nvPicPr>
          <p:cNvPr id="4098" name="Picture 2" descr="Virgen de la Candelaria - Wikipedia, la enciclopedia libre">
            <a:extLst>
              <a:ext uri="{FF2B5EF4-FFF2-40B4-BE49-F238E27FC236}">
                <a16:creationId xmlns:a16="http://schemas.microsoft.com/office/drawing/2014/main" id="{A9C67868-B839-4CF5-B051-421355FD8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984" y="1165157"/>
            <a:ext cx="2597426" cy="311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E22D5AE-A582-4189-AEC7-3182372CE937}"/>
              </a:ext>
            </a:extLst>
          </p:cNvPr>
          <p:cNvSpPr txBox="1"/>
          <p:nvPr/>
        </p:nvSpPr>
        <p:spPr>
          <a:xfrm>
            <a:off x="0" y="5508177"/>
            <a:ext cx="8382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dirty="0"/>
              <a:t>Fuente: https://es.wikipedia.org/wiki/Virgen_de_la_Candelaria</a:t>
            </a:r>
          </a:p>
        </p:txBody>
      </p:sp>
    </p:spTree>
    <p:extLst>
      <p:ext uri="{BB962C8B-B14F-4D97-AF65-F5344CB8AC3E}">
        <p14:creationId xmlns:p14="http://schemas.microsoft.com/office/powerpoint/2010/main" val="1888094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oce la Historia de la Virgen de la Candelaria | TVPerú">
            <a:extLst>
              <a:ext uri="{FF2B5EF4-FFF2-40B4-BE49-F238E27FC236}">
                <a16:creationId xmlns:a16="http://schemas.microsoft.com/office/drawing/2014/main" id="{54B95B75-6767-4B8D-8100-A7DDA04AE8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3" y="524531"/>
            <a:ext cx="7129670" cy="4113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49F9DA8-4912-470F-BC43-E10A185D504E}"/>
              </a:ext>
            </a:extLst>
          </p:cNvPr>
          <p:cNvSpPr txBox="1"/>
          <p:nvPr/>
        </p:nvSpPr>
        <p:spPr>
          <a:xfrm>
            <a:off x="8269355" y="1281860"/>
            <a:ext cx="26504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i="0" dirty="0">
                <a:effectLst/>
                <a:latin typeface="arial" panose="020B0604020202020204" pitchFamily="34" charset="0"/>
              </a:rPr>
              <a:t>La Virgen de la Candelaria o Nuestra Señora de Candelaria es una advocación mariana de la religión católica que tiene su origen en Tenerife.​ </a:t>
            </a:r>
            <a:endParaRPr lang="es-PE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1A12AE-3163-4964-AD32-71E13AE9378F}"/>
              </a:ext>
            </a:extLst>
          </p:cNvPr>
          <p:cNvSpPr txBox="1"/>
          <p:nvPr/>
        </p:nvSpPr>
        <p:spPr>
          <a:xfrm>
            <a:off x="907775" y="4929809"/>
            <a:ext cx="1018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Fuentes :https://www.tvperu.gob.pe/novedades/festividad-virgen-de-la-candelaria-2018/conoce-la-historia-de-la-virgen-de-la-candelaria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34104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E9C8BB-89D7-4A2D-915F-4AF7530A6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17" y="287605"/>
            <a:ext cx="10396883" cy="1514691"/>
          </a:xfrm>
        </p:spPr>
        <p:txBody>
          <a:bodyPr/>
          <a:lstStyle/>
          <a:p>
            <a:pPr marL="0" indent="0">
              <a:buNone/>
            </a:pPr>
            <a:r>
              <a:rPr lang="es-ES" cap="none" dirty="0">
                <a:solidFill>
                  <a:srgbClr val="000000"/>
                </a:solidFill>
                <a:latin typeface="Tahoma" panose="020B0604030504040204" pitchFamily="34" charset="0"/>
              </a:rPr>
              <a:t>S</a:t>
            </a:r>
            <a:r>
              <a:rPr lang="es-ES" b="0" i="0" cap="non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u festividad se realiza cada año en la ciudad de puno, la cual ésta ubicada al sureste de </a:t>
            </a:r>
            <a:r>
              <a:rPr lang="es-ES" b="0" i="0" cap="none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perú</a:t>
            </a:r>
            <a:r>
              <a:rPr lang="es-ES" b="0" i="0" cap="non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a una altura de 3820 msnm.</a:t>
            </a:r>
            <a:endParaRPr lang="es-PE" cap="none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D10533-AD98-40A9-8918-1BBCD86C6B44}"/>
              </a:ext>
            </a:extLst>
          </p:cNvPr>
          <p:cNvSpPr txBox="1"/>
          <p:nvPr/>
        </p:nvSpPr>
        <p:spPr>
          <a:xfrm>
            <a:off x="987287" y="5055705"/>
            <a:ext cx="954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Fuentes :https://www.peruandeantravel.com/es/destinos/puno-lugares-turisticos.php</a:t>
            </a:r>
            <a:endParaRPr lang="es-PE" dirty="0"/>
          </a:p>
        </p:txBody>
      </p:sp>
      <p:pic>
        <p:nvPicPr>
          <p:cNvPr id="3074" name="Picture 2" descr="Puno Lugares Turísticos | Destinos Peru">
            <a:extLst>
              <a:ext uri="{FF2B5EF4-FFF2-40B4-BE49-F238E27FC236}">
                <a16:creationId xmlns:a16="http://schemas.microsoft.com/office/drawing/2014/main" id="{74AC08CD-DF21-40BE-8961-DD2A5593C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14" y="1537252"/>
            <a:ext cx="9839738" cy="310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361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735661-A349-47CD-8AE4-45184DE58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558" y="261101"/>
            <a:ext cx="10396883" cy="1580952"/>
          </a:xfrm>
        </p:spPr>
        <p:txBody>
          <a:bodyPr/>
          <a:lstStyle/>
          <a:p>
            <a:pPr marL="0" indent="0" algn="just">
              <a:buNone/>
            </a:pPr>
            <a:r>
              <a:rPr lang="es-ES" cap="none" dirty="0">
                <a:solidFill>
                  <a:srgbClr val="000000"/>
                </a:solidFill>
                <a:latin typeface="Tahoma" panose="020B0604030504040204" pitchFamily="34" charset="0"/>
              </a:rPr>
              <a:t>D</a:t>
            </a:r>
            <a:r>
              <a:rPr lang="es-ES" b="0" i="0" cap="non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os meses antes del día central, se preparan todos los devotos para vivir esta profunda experiencia de fe; el santuario de la virgen, calles y plazas se llenan de propios y extraños para contemplar la belleza de sus danzas y costumbres.</a:t>
            </a:r>
            <a:endParaRPr lang="es-PE" cap="none" dirty="0"/>
          </a:p>
        </p:txBody>
      </p:sp>
      <p:pic>
        <p:nvPicPr>
          <p:cNvPr id="2050" name="Picture 2" descr="Virgen de la Candelaria: datos claves para entender esta festividad | TVPerú">
            <a:extLst>
              <a:ext uri="{FF2B5EF4-FFF2-40B4-BE49-F238E27FC236}">
                <a16:creationId xmlns:a16="http://schemas.microsoft.com/office/drawing/2014/main" id="{F4CE9784-673A-40DF-8ADD-A4D0C30D1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58" y="2026718"/>
            <a:ext cx="3686589" cy="2312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esta de la Candelaria (Puno) - Wikipedia, la enciclopedia libre">
            <a:extLst>
              <a:ext uri="{FF2B5EF4-FFF2-40B4-BE49-F238E27FC236}">
                <a16:creationId xmlns:a16="http://schemas.microsoft.com/office/drawing/2014/main" id="{4DB14F6D-F2FB-4309-9B48-03AEECF5A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070" y="2116613"/>
            <a:ext cx="4134678" cy="2199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6EA9181-DDE1-4BD4-A68E-5987E9944D54}"/>
              </a:ext>
            </a:extLst>
          </p:cNvPr>
          <p:cNvSpPr txBox="1"/>
          <p:nvPr/>
        </p:nvSpPr>
        <p:spPr>
          <a:xfrm>
            <a:off x="897558" y="4831282"/>
            <a:ext cx="10234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Fuentes :https://es.wikipedia.org/wiki/</a:t>
            </a:r>
            <a:r>
              <a:rPr lang="es-ES" dirty="0" err="1"/>
              <a:t>Fiesta_de_la_Candelaria</a:t>
            </a:r>
            <a:r>
              <a:rPr lang="es-ES" dirty="0"/>
              <a:t>_(Puno)</a:t>
            </a:r>
          </a:p>
          <a:p>
            <a:r>
              <a:rPr lang="es-PE" dirty="0"/>
              <a:t>https://diariocorreo.pe/edicion/puno/municipio-invertira-s-500-mil-en-saneamiento-para-festividad-candelaria-2020-911866/</a:t>
            </a:r>
          </a:p>
        </p:txBody>
      </p:sp>
    </p:spTree>
    <p:extLst>
      <p:ext uri="{BB962C8B-B14F-4D97-AF65-F5344CB8AC3E}">
        <p14:creationId xmlns:p14="http://schemas.microsoft.com/office/powerpoint/2010/main" val="1610142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51FDA0-B779-4A43-AE98-49A2CC222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27" y="543339"/>
            <a:ext cx="5012633" cy="4446933"/>
          </a:xfrm>
        </p:spPr>
        <p:txBody>
          <a:bodyPr/>
          <a:lstStyle/>
          <a:p>
            <a:pPr marL="0" indent="0" algn="just">
              <a:buNone/>
            </a:pPr>
            <a:r>
              <a:rPr lang="es-ES" cap="none" dirty="0">
                <a:solidFill>
                  <a:srgbClr val="000000"/>
                </a:solidFill>
                <a:latin typeface="Tahoma" panose="020B0604030504040204" pitchFamily="34" charset="0"/>
              </a:rPr>
              <a:t>L</a:t>
            </a:r>
            <a:r>
              <a:rPr lang="es-ES" b="0" i="0" cap="non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as misas, procesiones y danzas ocupan toda la jornada del día central que es el 2 de febrero, siete días después se inicia la octava que finaliza con la gran parada, santa misa, concurso de trajes de luces y el famoso cacharpari para la despedida de la virgen de la candelaria.</a:t>
            </a:r>
            <a:endParaRPr lang="es-PE" cap="none" dirty="0"/>
          </a:p>
        </p:txBody>
      </p:sp>
      <p:pic>
        <p:nvPicPr>
          <p:cNvPr id="5122" name="Picture 2" descr="Candelaria 2020: Orden de presentación de danzas en la parada y veneración  - Viajando por Perú">
            <a:extLst>
              <a:ext uri="{FF2B5EF4-FFF2-40B4-BE49-F238E27FC236}">
                <a16:creationId xmlns:a16="http://schemas.microsoft.com/office/drawing/2014/main" id="{70FABBE5-519A-4A76-9891-20077B0E6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692" y="649358"/>
            <a:ext cx="5353878" cy="34588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BA0455E-4208-4062-A1A8-8B77667926A2}"/>
              </a:ext>
            </a:extLst>
          </p:cNvPr>
          <p:cNvSpPr txBox="1"/>
          <p:nvPr/>
        </p:nvSpPr>
        <p:spPr>
          <a:xfrm>
            <a:off x="897558" y="4831282"/>
            <a:ext cx="10234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Fuentes :https://viajandoporperu.com/2020/02/08/candelaria-2020-orden-de-presentacion-de-danzas-en-la-parada-y-veneracion/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22500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DF0E1-A727-4CFF-9A5B-99673A964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Reeferencias</a:t>
            </a:r>
            <a:r>
              <a:rPr lang="es-ES" dirty="0"/>
              <a:t> 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117A7B-4016-4B71-911C-38CAF8E6E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PE" dirty="0">
                <a:hlinkClick r:id="rId2"/>
              </a:rPr>
              <a:t>https://www.cuscoperu.com/es/festividades-y-eventos/enero-febrero/virgen-de-la-candelaria-puno</a:t>
            </a:r>
            <a:endParaRPr lang="es-PE" dirty="0"/>
          </a:p>
          <a:p>
            <a:pPr>
              <a:buFont typeface="Wingdings" panose="05000000000000000000" pitchFamily="2" charset="2"/>
              <a:buChar char="ü"/>
            </a:pPr>
            <a:r>
              <a:rPr lang="es-PE" dirty="0">
                <a:hlinkClick r:id="rId3"/>
              </a:rPr>
              <a:t>https://g.co/kgs/Czy7GE</a:t>
            </a:r>
            <a:endParaRPr lang="es-PE" dirty="0"/>
          </a:p>
          <a:p>
            <a:pPr marL="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159532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42</TotalTime>
  <Words>282</Words>
  <Application>Microsoft Office PowerPoint</Application>
  <PresentationFormat>Panorámica</PresentationFormat>
  <Paragraphs>14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Arial</vt:lpstr>
      <vt:lpstr>Impact</vt:lpstr>
      <vt:lpstr>Tahoma</vt:lpstr>
      <vt:lpstr>Wingdings</vt:lpstr>
      <vt:lpstr>Evento principal</vt:lpstr>
      <vt:lpstr>VIRGEN DE LA CALENDARÍA </vt:lpstr>
      <vt:lpstr>Presentación de PowerPoint</vt:lpstr>
      <vt:lpstr>Presentación de PowerPoint</vt:lpstr>
      <vt:lpstr>Presentación de PowerPoint</vt:lpstr>
      <vt:lpstr>Presentación de PowerPoint</vt:lpstr>
      <vt:lpstr>Reeferencias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Virgen de la calendaría</dc:title>
  <dc:creator>LENOVO</dc:creator>
  <cp:lastModifiedBy>LENOVO</cp:lastModifiedBy>
  <cp:revision>7</cp:revision>
  <dcterms:created xsi:type="dcterms:W3CDTF">2020-10-01T16:10:16Z</dcterms:created>
  <dcterms:modified xsi:type="dcterms:W3CDTF">2020-10-01T16:52:41Z</dcterms:modified>
</cp:coreProperties>
</file>