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62"/>
  </p:normalViewPr>
  <p:slideViewPr>
    <p:cSldViewPr snapToGrid="0" snapToObjects="1">
      <p:cViewPr varScale="1">
        <p:scale>
          <a:sx n="68" d="100"/>
          <a:sy n="68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02F4DB-D5A6-49A2-AC42-9A89D1257A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98DB7A-9849-4B75-87E2-9BC87BD96E71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/>
            <a:t>G.I1</a:t>
          </a:r>
        </a:p>
        <a:p>
          <a:r>
            <a:rPr lang="es-MX" dirty="0"/>
            <a:t> Clientes</a:t>
          </a:r>
          <a:endParaRPr lang="es-ES" dirty="0"/>
        </a:p>
      </dgm:t>
    </dgm:pt>
    <dgm:pt modelId="{95639E50-0903-4215-B072-42C58637A78E}" type="parTrans" cxnId="{AEB96BCD-A9F0-4844-ACBC-C07E1C9BBDBE}">
      <dgm:prSet/>
      <dgm:spPr/>
      <dgm:t>
        <a:bodyPr/>
        <a:lstStyle/>
        <a:p>
          <a:endParaRPr lang="es-ES"/>
        </a:p>
      </dgm:t>
    </dgm:pt>
    <dgm:pt modelId="{10B5D5E9-83A6-45EB-8012-4EC13950C5A3}" type="sibTrans" cxnId="{AEB96BCD-A9F0-4844-ACBC-C07E1C9BBDBE}">
      <dgm:prSet/>
      <dgm:spPr/>
      <dgm:t>
        <a:bodyPr/>
        <a:lstStyle/>
        <a:p>
          <a:endParaRPr lang="es-ES"/>
        </a:p>
      </dgm:t>
    </dgm:pt>
    <dgm:pt modelId="{8C34F0B1-446D-43FC-94DF-372C92672347}">
      <dgm:prSet phldrT="[Texto]"/>
      <dgm:spPr/>
      <dgm:t>
        <a:bodyPr/>
        <a:lstStyle/>
        <a:p>
          <a:r>
            <a:rPr lang="es-MX" dirty="0"/>
            <a:t>G.I2 Proveedores</a:t>
          </a:r>
          <a:endParaRPr lang="es-ES" dirty="0"/>
        </a:p>
      </dgm:t>
    </dgm:pt>
    <dgm:pt modelId="{4206ED85-0B73-4926-94ED-970B86465AD8}" type="parTrans" cxnId="{60F715E7-04B6-4E78-80E0-BC81378234CF}">
      <dgm:prSet/>
      <dgm:spPr/>
      <dgm:t>
        <a:bodyPr/>
        <a:lstStyle/>
        <a:p>
          <a:endParaRPr lang="es-ES"/>
        </a:p>
      </dgm:t>
    </dgm:pt>
    <dgm:pt modelId="{40D5966E-31D5-48F9-9F4B-EE236D5E75EA}" type="sibTrans" cxnId="{60F715E7-04B6-4E78-80E0-BC81378234CF}">
      <dgm:prSet/>
      <dgm:spPr/>
      <dgm:t>
        <a:bodyPr/>
        <a:lstStyle/>
        <a:p>
          <a:endParaRPr lang="es-ES"/>
        </a:p>
      </dgm:t>
    </dgm:pt>
    <dgm:pt modelId="{0C13ECD3-D20E-4E57-87F4-71DD70B3E723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/>
            <a:t>G.I3 Trabajadores</a:t>
          </a:r>
          <a:endParaRPr lang="es-ES" dirty="0"/>
        </a:p>
      </dgm:t>
    </dgm:pt>
    <dgm:pt modelId="{A543FCD5-47E0-4551-B561-0B090CE87EAE}" type="parTrans" cxnId="{09E513F3-881C-45A0-A46B-332A9DC3FCAC}">
      <dgm:prSet/>
      <dgm:spPr/>
      <dgm:t>
        <a:bodyPr/>
        <a:lstStyle/>
        <a:p>
          <a:endParaRPr lang="es-ES"/>
        </a:p>
      </dgm:t>
    </dgm:pt>
    <dgm:pt modelId="{4E9F226C-D375-499D-844E-FDE60D49B487}" type="sibTrans" cxnId="{09E513F3-881C-45A0-A46B-332A9DC3FCAC}">
      <dgm:prSet/>
      <dgm:spPr/>
      <dgm:t>
        <a:bodyPr/>
        <a:lstStyle/>
        <a:p>
          <a:endParaRPr lang="es-ES"/>
        </a:p>
      </dgm:t>
    </dgm:pt>
    <dgm:pt modelId="{74B6C14B-A3B8-4217-A61D-383AA05DCB09}">
      <dgm:prSet phldrT="[Texto]"/>
      <dgm:spPr/>
      <dgm:t>
        <a:bodyPr/>
        <a:lstStyle/>
        <a:p>
          <a:r>
            <a:rPr lang="es-MX" dirty="0"/>
            <a:t>G.I4 </a:t>
          </a:r>
          <a:r>
            <a:rPr lang="es-MX" dirty="0" err="1"/>
            <a:t>Stakeholders</a:t>
          </a:r>
          <a:endParaRPr lang="es-ES" dirty="0"/>
        </a:p>
      </dgm:t>
    </dgm:pt>
    <dgm:pt modelId="{07363058-D819-44E0-9DB4-99974D509E16}" type="parTrans" cxnId="{03AA5AF4-F6C0-470C-A645-70CCC305A990}">
      <dgm:prSet/>
      <dgm:spPr/>
      <dgm:t>
        <a:bodyPr/>
        <a:lstStyle/>
        <a:p>
          <a:endParaRPr lang="es-ES"/>
        </a:p>
      </dgm:t>
    </dgm:pt>
    <dgm:pt modelId="{BADB0B2A-FEDD-478E-9723-EBE6766BD8DE}" type="sibTrans" cxnId="{03AA5AF4-F6C0-470C-A645-70CCC305A990}">
      <dgm:prSet/>
      <dgm:spPr/>
      <dgm:t>
        <a:bodyPr/>
        <a:lstStyle/>
        <a:p>
          <a:endParaRPr lang="es-ES"/>
        </a:p>
      </dgm:t>
    </dgm:pt>
    <dgm:pt modelId="{9962F3CC-0338-4052-A6A2-5AE95E2BFAF3}">
      <dgm:prSet phldrT="[Texto]"/>
      <dgm:spPr/>
      <dgm:t>
        <a:bodyPr/>
        <a:lstStyle/>
        <a:p>
          <a:r>
            <a:rPr lang="es-MX" dirty="0"/>
            <a:t>G.I 5</a:t>
          </a:r>
        </a:p>
        <a:p>
          <a:r>
            <a:rPr lang="es-MX" dirty="0"/>
            <a:t>Accionistas</a:t>
          </a:r>
          <a:endParaRPr lang="es-ES" dirty="0"/>
        </a:p>
      </dgm:t>
    </dgm:pt>
    <dgm:pt modelId="{0C284999-2C72-4CE3-8A06-5B57CDB3C578}" type="parTrans" cxnId="{4DB47313-8A40-4268-A832-06414987501E}">
      <dgm:prSet/>
      <dgm:spPr/>
      <dgm:t>
        <a:bodyPr/>
        <a:lstStyle/>
        <a:p>
          <a:endParaRPr lang="es-ES"/>
        </a:p>
      </dgm:t>
    </dgm:pt>
    <dgm:pt modelId="{BBEB814C-6FBD-4F9C-BF55-5673D170E39D}" type="sibTrans" cxnId="{4DB47313-8A40-4268-A832-06414987501E}">
      <dgm:prSet/>
      <dgm:spPr/>
      <dgm:t>
        <a:bodyPr/>
        <a:lstStyle/>
        <a:p>
          <a:endParaRPr lang="es-ES"/>
        </a:p>
      </dgm:t>
    </dgm:pt>
    <dgm:pt modelId="{349C4A4E-8853-41D8-BDDE-48406F3360B3}" type="pres">
      <dgm:prSet presAssocID="{9D02F4DB-D5A6-49A2-AC42-9A89D1257AE6}" presName="diagram" presStyleCnt="0">
        <dgm:presLayoutVars>
          <dgm:dir/>
          <dgm:resizeHandles val="exact"/>
        </dgm:presLayoutVars>
      </dgm:prSet>
      <dgm:spPr/>
    </dgm:pt>
    <dgm:pt modelId="{7B80D9BC-9D10-4480-8EE5-CABDA58A4067}" type="pres">
      <dgm:prSet presAssocID="{1B98DB7A-9849-4B75-87E2-9BC87BD96E71}" presName="node" presStyleLbl="node1" presStyleIdx="0" presStyleCnt="5">
        <dgm:presLayoutVars>
          <dgm:bulletEnabled val="1"/>
        </dgm:presLayoutVars>
      </dgm:prSet>
      <dgm:spPr/>
    </dgm:pt>
    <dgm:pt modelId="{B1198A85-79E8-456E-8114-5F5C42D48AB3}" type="pres">
      <dgm:prSet presAssocID="{10B5D5E9-83A6-45EB-8012-4EC13950C5A3}" presName="sibTrans" presStyleCnt="0"/>
      <dgm:spPr/>
    </dgm:pt>
    <dgm:pt modelId="{EC03E898-778F-4A2D-BB59-2F0CA365A001}" type="pres">
      <dgm:prSet presAssocID="{8C34F0B1-446D-43FC-94DF-372C92672347}" presName="node" presStyleLbl="node1" presStyleIdx="1" presStyleCnt="5">
        <dgm:presLayoutVars>
          <dgm:bulletEnabled val="1"/>
        </dgm:presLayoutVars>
      </dgm:prSet>
      <dgm:spPr/>
    </dgm:pt>
    <dgm:pt modelId="{C1DB6602-9F38-4074-A7D1-429E01572001}" type="pres">
      <dgm:prSet presAssocID="{40D5966E-31D5-48F9-9F4B-EE236D5E75EA}" presName="sibTrans" presStyleCnt="0"/>
      <dgm:spPr/>
    </dgm:pt>
    <dgm:pt modelId="{1B32C7A8-DE6C-4078-A5DE-7E0AF5FEC280}" type="pres">
      <dgm:prSet presAssocID="{0C13ECD3-D20E-4E57-87F4-71DD70B3E723}" presName="node" presStyleLbl="node1" presStyleIdx="2" presStyleCnt="5">
        <dgm:presLayoutVars>
          <dgm:bulletEnabled val="1"/>
        </dgm:presLayoutVars>
      </dgm:prSet>
      <dgm:spPr/>
    </dgm:pt>
    <dgm:pt modelId="{3D2DD732-66A3-4BB9-A425-81E7B11690F0}" type="pres">
      <dgm:prSet presAssocID="{4E9F226C-D375-499D-844E-FDE60D49B487}" presName="sibTrans" presStyleCnt="0"/>
      <dgm:spPr/>
    </dgm:pt>
    <dgm:pt modelId="{3DACD1D1-A41B-4851-AF82-A9988B8067A3}" type="pres">
      <dgm:prSet presAssocID="{74B6C14B-A3B8-4217-A61D-383AA05DCB09}" presName="node" presStyleLbl="node1" presStyleIdx="3" presStyleCnt="5">
        <dgm:presLayoutVars>
          <dgm:bulletEnabled val="1"/>
        </dgm:presLayoutVars>
      </dgm:prSet>
      <dgm:spPr/>
    </dgm:pt>
    <dgm:pt modelId="{26F1948E-6B55-46C0-B27D-C04314176DDE}" type="pres">
      <dgm:prSet presAssocID="{BADB0B2A-FEDD-478E-9723-EBE6766BD8DE}" presName="sibTrans" presStyleCnt="0"/>
      <dgm:spPr/>
    </dgm:pt>
    <dgm:pt modelId="{D4144331-ED5A-4248-A3CC-68F35886B74E}" type="pres">
      <dgm:prSet presAssocID="{9962F3CC-0338-4052-A6A2-5AE95E2BFAF3}" presName="node" presStyleLbl="node1" presStyleIdx="4" presStyleCnt="5">
        <dgm:presLayoutVars>
          <dgm:bulletEnabled val="1"/>
        </dgm:presLayoutVars>
      </dgm:prSet>
      <dgm:spPr/>
    </dgm:pt>
  </dgm:ptLst>
  <dgm:cxnLst>
    <dgm:cxn modelId="{4DB47313-8A40-4268-A832-06414987501E}" srcId="{9D02F4DB-D5A6-49A2-AC42-9A89D1257AE6}" destId="{9962F3CC-0338-4052-A6A2-5AE95E2BFAF3}" srcOrd="4" destOrd="0" parTransId="{0C284999-2C72-4CE3-8A06-5B57CDB3C578}" sibTransId="{BBEB814C-6FBD-4F9C-BF55-5673D170E39D}"/>
    <dgm:cxn modelId="{1314C331-7C5D-43B3-87E3-B2C606C65290}" type="presOf" srcId="{9D02F4DB-D5A6-49A2-AC42-9A89D1257AE6}" destId="{349C4A4E-8853-41D8-BDDE-48406F3360B3}" srcOrd="0" destOrd="0" presId="urn:microsoft.com/office/officeart/2005/8/layout/default"/>
    <dgm:cxn modelId="{D6EC4C37-5BBE-4A58-8EEE-B9D3E8513622}" type="presOf" srcId="{8C34F0B1-446D-43FC-94DF-372C92672347}" destId="{EC03E898-778F-4A2D-BB59-2F0CA365A001}" srcOrd="0" destOrd="0" presId="urn:microsoft.com/office/officeart/2005/8/layout/default"/>
    <dgm:cxn modelId="{86BADA9C-3EB9-4BB4-8801-03BBF45198BE}" type="presOf" srcId="{74B6C14B-A3B8-4217-A61D-383AA05DCB09}" destId="{3DACD1D1-A41B-4851-AF82-A9988B8067A3}" srcOrd="0" destOrd="0" presId="urn:microsoft.com/office/officeart/2005/8/layout/default"/>
    <dgm:cxn modelId="{A139C3AC-1884-4EE4-880B-B7EB08737188}" type="presOf" srcId="{1B98DB7A-9849-4B75-87E2-9BC87BD96E71}" destId="{7B80D9BC-9D10-4480-8EE5-CABDA58A4067}" srcOrd="0" destOrd="0" presId="urn:microsoft.com/office/officeart/2005/8/layout/default"/>
    <dgm:cxn modelId="{30DF0FB5-A009-43A7-9660-A548B8757399}" type="presOf" srcId="{9962F3CC-0338-4052-A6A2-5AE95E2BFAF3}" destId="{D4144331-ED5A-4248-A3CC-68F35886B74E}" srcOrd="0" destOrd="0" presId="urn:microsoft.com/office/officeart/2005/8/layout/default"/>
    <dgm:cxn modelId="{624B4DBC-11A6-4818-A32E-41322171ED09}" type="presOf" srcId="{0C13ECD3-D20E-4E57-87F4-71DD70B3E723}" destId="{1B32C7A8-DE6C-4078-A5DE-7E0AF5FEC280}" srcOrd="0" destOrd="0" presId="urn:microsoft.com/office/officeart/2005/8/layout/default"/>
    <dgm:cxn modelId="{AEB96BCD-A9F0-4844-ACBC-C07E1C9BBDBE}" srcId="{9D02F4DB-D5A6-49A2-AC42-9A89D1257AE6}" destId="{1B98DB7A-9849-4B75-87E2-9BC87BD96E71}" srcOrd="0" destOrd="0" parTransId="{95639E50-0903-4215-B072-42C58637A78E}" sibTransId="{10B5D5E9-83A6-45EB-8012-4EC13950C5A3}"/>
    <dgm:cxn modelId="{60F715E7-04B6-4E78-80E0-BC81378234CF}" srcId="{9D02F4DB-D5A6-49A2-AC42-9A89D1257AE6}" destId="{8C34F0B1-446D-43FC-94DF-372C92672347}" srcOrd="1" destOrd="0" parTransId="{4206ED85-0B73-4926-94ED-970B86465AD8}" sibTransId="{40D5966E-31D5-48F9-9F4B-EE236D5E75EA}"/>
    <dgm:cxn modelId="{09E513F3-881C-45A0-A46B-332A9DC3FCAC}" srcId="{9D02F4DB-D5A6-49A2-AC42-9A89D1257AE6}" destId="{0C13ECD3-D20E-4E57-87F4-71DD70B3E723}" srcOrd="2" destOrd="0" parTransId="{A543FCD5-47E0-4551-B561-0B090CE87EAE}" sibTransId="{4E9F226C-D375-499D-844E-FDE60D49B487}"/>
    <dgm:cxn modelId="{03AA5AF4-F6C0-470C-A645-70CCC305A990}" srcId="{9D02F4DB-D5A6-49A2-AC42-9A89D1257AE6}" destId="{74B6C14B-A3B8-4217-A61D-383AA05DCB09}" srcOrd="3" destOrd="0" parTransId="{07363058-D819-44E0-9DB4-99974D509E16}" sibTransId="{BADB0B2A-FEDD-478E-9723-EBE6766BD8DE}"/>
    <dgm:cxn modelId="{66D7893A-C321-4AAC-8C80-76CC173B5777}" type="presParOf" srcId="{349C4A4E-8853-41D8-BDDE-48406F3360B3}" destId="{7B80D9BC-9D10-4480-8EE5-CABDA58A4067}" srcOrd="0" destOrd="0" presId="urn:microsoft.com/office/officeart/2005/8/layout/default"/>
    <dgm:cxn modelId="{A0644E87-1BA4-4BF8-BA4F-90F9B013C56D}" type="presParOf" srcId="{349C4A4E-8853-41D8-BDDE-48406F3360B3}" destId="{B1198A85-79E8-456E-8114-5F5C42D48AB3}" srcOrd="1" destOrd="0" presId="urn:microsoft.com/office/officeart/2005/8/layout/default"/>
    <dgm:cxn modelId="{0D1CC566-57F6-4F46-827E-0AD9B63E5BBF}" type="presParOf" srcId="{349C4A4E-8853-41D8-BDDE-48406F3360B3}" destId="{EC03E898-778F-4A2D-BB59-2F0CA365A001}" srcOrd="2" destOrd="0" presId="urn:microsoft.com/office/officeart/2005/8/layout/default"/>
    <dgm:cxn modelId="{91F129DA-1A9F-4164-9A25-7BECBEC6C6E0}" type="presParOf" srcId="{349C4A4E-8853-41D8-BDDE-48406F3360B3}" destId="{C1DB6602-9F38-4074-A7D1-429E01572001}" srcOrd="3" destOrd="0" presId="urn:microsoft.com/office/officeart/2005/8/layout/default"/>
    <dgm:cxn modelId="{1BD354BD-C518-4D23-AC4F-ED31ED9B6431}" type="presParOf" srcId="{349C4A4E-8853-41D8-BDDE-48406F3360B3}" destId="{1B32C7A8-DE6C-4078-A5DE-7E0AF5FEC280}" srcOrd="4" destOrd="0" presId="urn:microsoft.com/office/officeart/2005/8/layout/default"/>
    <dgm:cxn modelId="{26EBA6AE-90EC-46C4-858D-6247DEF19615}" type="presParOf" srcId="{349C4A4E-8853-41D8-BDDE-48406F3360B3}" destId="{3D2DD732-66A3-4BB9-A425-81E7B11690F0}" srcOrd="5" destOrd="0" presId="urn:microsoft.com/office/officeart/2005/8/layout/default"/>
    <dgm:cxn modelId="{73381BB7-97CF-49AC-A1E0-C29FC53CA2C8}" type="presParOf" srcId="{349C4A4E-8853-41D8-BDDE-48406F3360B3}" destId="{3DACD1D1-A41B-4851-AF82-A9988B8067A3}" srcOrd="6" destOrd="0" presId="urn:microsoft.com/office/officeart/2005/8/layout/default"/>
    <dgm:cxn modelId="{A7B8CC42-918A-4FCB-BB53-445B08C4288F}" type="presParOf" srcId="{349C4A4E-8853-41D8-BDDE-48406F3360B3}" destId="{26F1948E-6B55-46C0-B27D-C04314176DDE}" srcOrd="7" destOrd="0" presId="urn:microsoft.com/office/officeart/2005/8/layout/default"/>
    <dgm:cxn modelId="{9DE33D90-0A88-417E-B57C-D6FE2E03E5A7}" type="presParOf" srcId="{349C4A4E-8853-41D8-BDDE-48406F3360B3}" destId="{D4144331-ED5A-4248-A3CC-68F35886B74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0D9BC-9D10-4480-8EE5-CABDA58A4067}">
      <dsp:nvSpPr>
        <dsp:cNvPr id="0" name=""/>
        <dsp:cNvSpPr/>
      </dsp:nvSpPr>
      <dsp:spPr>
        <a:xfrm>
          <a:off x="0" y="440184"/>
          <a:ext cx="2669976" cy="16019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G.I1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 Clientes</a:t>
          </a:r>
          <a:endParaRPr lang="es-ES" sz="3600" kern="1200" dirty="0"/>
        </a:p>
      </dsp:txBody>
      <dsp:txXfrm>
        <a:off x="0" y="440184"/>
        <a:ext cx="2669976" cy="1601985"/>
      </dsp:txXfrm>
    </dsp:sp>
    <dsp:sp modelId="{EC03E898-778F-4A2D-BB59-2F0CA365A001}">
      <dsp:nvSpPr>
        <dsp:cNvPr id="0" name=""/>
        <dsp:cNvSpPr/>
      </dsp:nvSpPr>
      <dsp:spPr>
        <a:xfrm>
          <a:off x="2936974" y="440184"/>
          <a:ext cx="2669976" cy="160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G.I2 Proveedores</a:t>
          </a:r>
          <a:endParaRPr lang="es-ES" sz="3600" kern="1200" dirty="0"/>
        </a:p>
      </dsp:txBody>
      <dsp:txXfrm>
        <a:off x="2936974" y="440184"/>
        <a:ext cx="2669976" cy="1601985"/>
      </dsp:txXfrm>
    </dsp:sp>
    <dsp:sp modelId="{1B32C7A8-DE6C-4078-A5DE-7E0AF5FEC280}">
      <dsp:nvSpPr>
        <dsp:cNvPr id="0" name=""/>
        <dsp:cNvSpPr/>
      </dsp:nvSpPr>
      <dsp:spPr>
        <a:xfrm>
          <a:off x="5873948" y="440184"/>
          <a:ext cx="2669976" cy="16019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G.I3 Trabajadores</a:t>
          </a:r>
          <a:endParaRPr lang="es-ES" sz="3600" kern="1200" dirty="0"/>
        </a:p>
      </dsp:txBody>
      <dsp:txXfrm>
        <a:off x="5873948" y="440184"/>
        <a:ext cx="2669976" cy="1601985"/>
      </dsp:txXfrm>
    </dsp:sp>
    <dsp:sp modelId="{3DACD1D1-A41B-4851-AF82-A9988B8067A3}">
      <dsp:nvSpPr>
        <dsp:cNvPr id="0" name=""/>
        <dsp:cNvSpPr/>
      </dsp:nvSpPr>
      <dsp:spPr>
        <a:xfrm>
          <a:off x="1468487" y="2309167"/>
          <a:ext cx="2669976" cy="160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G.I4 </a:t>
          </a:r>
          <a:r>
            <a:rPr lang="es-MX" sz="3600" kern="1200" dirty="0" err="1"/>
            <a:t>Stakeholders</a:t>
          </a:r>
          <a:endParaRPr lang="es-ES" sz="3600" kern="1200" dirty="0"/>
        </a:p>
      </dsp:txBody>
      <dsp:txXfrm>
        <a:off x="1468487" y="2309167"/>
        <a:ext cx="2669976" cy="1601985"/>
      </dsp:txXfrm>
    </dsp:sp>
    <dsp:sp modelId="{D4144331-ED5A-4248-A3CC-68F35886B74E}">
      <dsp:nvSpPr>
        <dsp:cNvPr id="0" name=""/>
        <dsp:cNvSpPr/>
      </dsp:nvSpPr>
      <dsp:spPr>
        <a:xfrm>
          <a:off x="4405461" y="2309167"/>
          <a:ext cx="2669976" cy="160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G.I 5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Accionistas</a:t>
          </a:r>
          <a:endParaRPr lang="es-ES" sz="3600" kern="1200" dirty="0"/>
        </a:p>
      </dsp:txBody>
      <dsp:txXfrm>
        <a:off x="4405461" y="2309167"/>
        <a:ext cx="2669976" cy="1601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B267224-4AC8-8B4F-9975-EB61AB656F1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0" y="679654"/>
            <a:ext cx="9905999" cy="514241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pic>
        <p:nvPicPr>
          <p:cNvPr id="16" name="Imagen 15" descr="Imagen que contiene grande, sostener, azul&#10;&#10;Descripción generada automáticamente">
            <a:extLst>
              <a:ext uri="{FF2B5EF4-FFF2-40B4-BE49-F238E27FC236}">
                <a16:creationId xmlns:a16="http://schemas.microsoft.com/office/drawing/2014/main" id="{10D41AB3-8CCA-DC4B-A434-3939C2FCB8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6190"/>
            <a:ext cx="9906000" cy="381181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F81C26F-DABD-7046-82F7-FFBBCCA5FF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905999" cy="30000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90" y="5402087"/>
            <a:ext cx="4917070" cy="932265"/>
          </a:xfrm>
        </p:spPr>
        <p:txBody>
          <a:bodyPr anchor="b">
            <a:noAutofit/>
          </a:bodyPr>
          <a:lstStyle>
            <a:lvl1pPr algn="ctr"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D03EA6C-4C8B-1547-B66B-EDD413300A75}"/>
              </a:ext>
            </a:extLst>
          </p:cNvPr>
          <p:cNvSpPr txBox="1">
            <a:spLocks/>
          </p:cNvSpPr>
          <p:nvPr userDrawn="1"/>
        </p:nvSpPr>
        <p:spPr>
          <a:xfrm>
            <a:off x="129491" y="582206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>
                <a:solidFill>
                  <a:schemeClr val="bg1"/>
                </a:solidFill>
              </a:rPr>
              <a:t>Haga clic para modificar el estilo de título del patrón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456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770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291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657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016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11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877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66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831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883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tabla, dibujo&#10;&#10;Descripción generada automáticamente">
            <a:extLst>
              <a:ext uri="{FF2B5EF4-FFF2-40B4-BE49-F238E27FC236}">
                <a16:creationId xmlns:a16="http://schemas.microsoft.com/office/drawing/2014/main" id="{72E597E0-6703-FA45-9A72-5436F26F005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8B8-92F7-3B48-B31F-F05FE402483B}" type="datetimeFigureOut">
              <a:rPr lang="es-EC" smtClean="0"/>
              <a:t>10/11/2020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08CB-53D2-8E4C-A986-2601D6593E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32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5F70C-951C-4643-B8B1-08C76FE14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464" y="1969570"/>
            <a:ext cx="6086827" cy="2574295"/>
          </a:xfrm>
        </p:spPr>
        <p:txBody>
          <a:bodyPr/>
          <a:lstStyle/>
          <a:p>
            <a:br>
              <a:rPr lang="es-EC" dirty="0"/>
            </a:br>
            <a:br>
              <a:rPr lang="es-EC" dirty="0"/>
            </a:br>
            <a:br>
              <a:rPr lang="es-EC" dirty="0"/>
            </a:br>
            <a:br>
              <a:rPr lang="es-EC" dirty="0"/>
            </a:br>
            <a:br>
              <a:rPr lang="es-EC" dirty="0"/>
            </a:br>
            <a:br>
              <a:rPr lang="es-EC" dirty="0"/>
            </a:br>
            <a:br>
              <a:rPr lang="es-EC" dirty="0"/>
            </a:br>
            <a:br>
              <a:rPr lang="es-EC" dirty="0"/>
            </a:br>
            <a:r>
              <a:rPr lang="es-EC" dirty="0"/>
              <a:t>RESPONSABILIDAD SOCIAL EMPRESARIAL</a:t>
            </a:r>
            <a:br>
              <a:rPr lang="es-EC" dirty="0"/>
            </a:br>
            <a:br>
              <a:rPr lang="es-EC" dirty="0"/>
            </a:br>
            <a:r>
              <a:rPr lang="es-EC" dirty="0"/>
              <a:t>Diagnostico</a:t>
            </a:r>
            <a:br>
              <a:rPr lang="es-EC" dirty="0"/>
            </a:br>
            <a:r>
              <a:rPr lang="es-EC" dirty="0"/>
              <a:t>Empresa</a:t>
            </a:r>
            <a:br>
              <a:rPr lang="es-EC" dirty="0"/>
            </a:br>
            <a:r>
              <a:rPr lang="es-EC" dirty="0"/>
              <a:t>Global Electric S.A</a:t>
            </a:r>
          </a:p>
        </p:txBody>
      </p:sp>
    </p:spTree>
    <p:extLst>
      <p:ext uri="{BB962C8B-B14F-4D97-AF65-F5344CB8AC3E}">
        <p14:creationId xmlns:p14="http://schemas.microsoft.com/office/powerpoint/2010/main" val="370165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2753F-A980-2B40-A6EC-23C9070A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MEDICIÓN DE RSE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BDF8F01-7E15-4F89-BB99-0F5EB8F1B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8864" y="1315065"/>
            <a:ext cx="4657351" cy="48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3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29C18-2D10-413A-B7C5-193E87B3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GRUPO DE INTERÉS</a:t>
            </a: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679C4C6-1FFE-40C4-AD46-025F9C5240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361546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96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BBF287E-D273-48B2-9C8F-7B4525A8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 GRUPO DE INTERÉS</a:t>
            </a:r>
            <a:endParaRPr lang="es-ES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2C673A6D-B261-49C7-9BB9-BA1FD0F2DD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104" y="2264897"/>
            <a:ext cx="4588896" cy="3798277"/>
          </a:xfrm>
          <a:prstGeom prst="rect">
            <a:avLst/>
          </a:prstGeom>
        </p:spPr>
      </p:pic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7BDCF39A-CED8-4309-9753-7EF2D6640C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8044371"/>
              </p:ext>
            </p:extLst>
          </p:nvPr>
        </p:nvGraphicFramePr>
        <p:xfrm>
          <a:off x="5014912" y="2264897"/>
          <a:ext cx="4396373" cy="3861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373">
                  <a:extLst>
                    <a:ext uri="{9D8B030D-6E8A-4147-A177-3AD203B41FA5}">
                      <a16:colId xmlns:a16="http://schemas.microsoft.com/office/drawing/2014/main" val="1051681746"/>
                    </a:ext>
                  </a:extLst>
                </a:gridCol>
              </a:tblGrid>
              <a:tr h="349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Descripción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1847158"/>
                  </a:ext>
                </a:extLst>
              </a:tr>
              <a:tr h="104977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Grupo de interés 1 ( Muy interesados y con mucho poder): Se le deber realizar un seguimiento muy cercano, con comunicación constante para mantenerlos satisfechos.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5127869"/>
                  </a:ext>
                </a:extLst>
              </a:tr>
              <a:tr h="99887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Grupo de Interés 2 (Muy interesados pero con poco poder): Se le debe mantener informados y asegurar que no surja inconveniente alguno.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2718640"/>
                  </a:ext>
                </a:extLst>
              </a:tr>
              <a:tr h="69985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Grupo de Interés 3 ( Poco interesados y con poco poder): Se le debe realizar seguimiento, brindándoles información necesaria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853314"/>
                  </a:ext>
                </a:extLst>
              </a:tr>
              <a:tr h="69985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Grupo de Interés 4 (Poco interesados pero con mucho poder): Se le realizar constante seguimiento, manteniéndolos informados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995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91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2BAB7-2A42-46EB-B102-72E086E3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DIAGNOSTICO ISO 26000</a:t>
            </a:r>
            <a:endParaRPr lang="es-E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B1B30134-C534-4E5F-A892-665A78A5A4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3827" y="1491176"/>
            <a:ext cx="7738346" cy="44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1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E54BF50-6B0F-42BF-AC62-9022F3F1B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61" y="844063"/>
            <a:ext cx="8932596" cy="497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9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6308B01-69C7-43D5-B524-84907D818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086" y="598054"/>
            <a:ext cx="8647827" cy="518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6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440D3-8F8E-4EA4-90F3-777A2A87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DIAGNÓSTICO INDICADORES ETHOS</a:t>
            </a:r>
            <a:endParaRPr lang="es-E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72242FC-D08D-4EFC-AB37-592F6ED2B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0837" y="1533378"/>
            <a:ext cx="7387403" cy="472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1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72367-4225-440D-AE45-48364C11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PROPUESTA DE MEJORA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2E3F3F-AA2A-433D-8B6E-12626EA8C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0545"/>
            <a:ext cx="9906000" cy="433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10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158</Words>
  <Application>Microsoft Office PowerPoint</Application>
  <PresentationFormat>A4 (210 x 297 mm)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        RESPONSABILIDAD SOCIAL EMPRESARIAL  Diagnostico Empresa Global Electric S.A</vt:lpstr>
      <vt:lpstr>MEDICIÓN DE RSE </vt:lpstr>
      <vt:lpstr>GRUPO DE INTERÉS</vt:lpstr>
      <vt:lpstr>RESULTADOS GRUPO DE INTERÉS</vt:lpstr>
      <vt:lpstr>DIAGNOSTICO ISO 26000</vt:lpstr>
      <vt:lpstr>Presentación de PowerPoint</vt:lpstr>
      <vt:lpstr>Presentación de PowerPoint</vt:lpstr>
      <vt:lpstr>DIAGNÓSTICO INDICADORES ETHOS</vt:lpstr>
      <vt:lpstr>PROPUESTA DE MEJORA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 Estefanía Gómez</dc:creator>
  <cp:lastModifiedBy>Javier Andrade Peralta</cp:lastModifiedBy>
  <cp:revision>9</cp:revision>
  <dcterms:created xsi:type="dcterms:W3CDTF">2019-12-03T12:22:27Z</dcterms:created>
  <dcterms:modified xsi:type="dcterms:W3CDTF">2020-11-11T02:17:51Z</dcterms:modified>
</cp:coreProperties>
</file>