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199939-87C2-41B4-A30D-E1D5E0741D5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A"/>
          </a:p>
        </p:txBody>
      </p:sp>
      <p:sp>
        <p:nvSpPr>
          <p:cNvPr id="3" name="Subtítulo 2">
            <a:extLst>
              <a:ext uri="{FF2B5EF4-FFF2-40B4-BE49-F238E27FC236}">
                <a16:creationId xmlns:a16="http://schemas.microsoft.com/office/drawing/2014/main" id="{E6941C74-E840-41D8-818F-60155BE5D6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A"/>
          </a:p>
        </p:txBody>
      </p:sp>
      <p:sp>
        <p:nvSpPr>
          <p:cNvPr id="4" name="Marcador de fecha 3">
            <a:extLst>
              <a:ext uri="{FF2B5EF4-FFF2-40B4-BE49-F238E27FC236}">
                <a16:creationId xmlns:a16="http://schemas.microsoft.com/office/drawing/2014/main" id="{90C7C504-C33B-4C96-B23F-81BB2FEC6842}"/>
              </a:ext>
            </a:extLst>
          </p:cNvPr>
          <p:cNvSpPr>
            <a:spLocks noGrp="1"/>
          </p:cNvSpPr>
          <p:nvPr>
            <p:ph type="dt" sz="half" idx="10"/>
          </p:nvPr>
        </p:nvSpPr>
        <p:spPr/>
        <p:txBody>
          <a:bodyPr/>
          <a:lstStyle/>
          <a:p>
            <a:fld id="{AD46CD18-1E82-414C-8FD0-04821DC174FA}" type="datetimeFigureOut">
              <a:rPr lang="es-PA" smtClean="0"/>
              <a:t>11/19/2020</a:t>
            </a:fld>
            <a:endParaRPr lang="es-PA"/>
          </a:p>
        </p:txBody>
      </p:sp>
      <p:sp>
        <p:nvSpPr>
          <p:cNvPr id="5" name="Marcador de pie de página 4">
            <a:extLst>
              <a:ext uri="{FF2B5EF4-FFF2-40B4-BE49-F238E27FC236}">
                <a16:creationId xmlns:a16="http://schemas.microsoft.com/office/drawing/2014/main" id="{77E59ACF-A70B-46FA-97B7-2C68E63AF8C4}"/>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F8FAAAE8-2739-4424-988C-64029826D7DD}"/>
              </a:ext>
            </a:extLst>
          </p:cNvPr>
          <p:cNvSpPr>
            <a:spLocks noGrp="1"/>
          </p:cNvSpPr>
          <p:nvPr>
            <p:ph type="sldNum" sz="quarter" idx="12"/>
          </p:nvPr>
        </p:nvSpPr>
        <p:spPr/>
        <p:txBody>
          <a:bodyPr/>
          <a:lstStyle/>
          <a:p>
            <a:fld id="{C396544F-548F-4507-B2DD-B95311323C10}" type="slidenum">
              <a:rPr lang="es-PA" smtClean="0"/>
              <a:t>‹Nº›</a:t>
            </a:fld>
            <a:endParaRPr lang="es-PA"/>
          </a:p>
        </p:txBody>
      </p:sp>
    </p:spTree>
    <p:extLst>
      <p:ext uri="{BB962C8B-B14F-4D97-AF65-F5344CB8AC3E}">
        <p14:creationId xmlns:p14="http://schemas.microsoft.com/office/powerpoint/2010/main" val="3877618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1E66C6-7425-46BC-8539-ACAECBF9102E}"/>
              </a:ext>
            </a:extLst>
          </p:cNvPr>
          <p:cNvSpPr>
            <a:spLocks noGrp="1"/>
          </p:cNvSpPr>
          <p:nvPr>
            <p:ph type="title"/>
          </p:nvPr>
        </p:nvSpPr>
        <p:spPr/>
        <p:txBody>
          <a:bodyPr/>
          <a:lstStyle/>
          <a:p>
            <a:r>
              <a:rPr lang="es-ES"/>
              <a:t>Haga clic para modificar el estilo de título del patrón</a:t>
            </a:r>
            <a:endParaRPr lang="es-PA"/>
          </a:p>
        </p:txBody>
      </p:sp>
      <p:sp>
        <p:nvSpPr>
          <p:cNvPr id="3" name="Marcador de texto vertical 2">
            <a:extLst>
              <a:ext uri="{FF2B5EF4-FFF2-40B4-BE49-F238E27FC236}">
                <a16:creationId xmlns:a16="http://schemas.microsoft.com/office/drawing/2014/main" id="{DFF50CBF-B487-4C80-8040-9BD1395A515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fecha 3">
            <a:extLst>
              <a:ext uri="{FF2B5EF4-FFF2-40B4-BE49-F238E27FC236}">
                <a16:creationId xmlns:a16="http://schemas.microsoft.com/office/drawing/2014/main" id="{DF295315-B331-4FB1-894D-F5FC41E5449B}"/>
              </a:ext>
            </a:extLst>
          </p:cNvPr>
          <p:cNvSpPr>
            <a:spLocks noGrp="1"/>
          </p:cNvSpPr>
          <p:nvPr>
            <p:ph type="dt" sz="half" idx="10"/>
          </p:nvPr>
        </p:nvSpPr>
        <p:spPr/>
        <p:txBody>
          <a:bodyPr/>
          <a:lstStyle/>
          <a:p>
            <a:fld id="{AD46CD18-1E82-414C-8FD0-04821DC174FA}" type="datetimeFigureOut">
              <a:rPr lang="es-PA" smtClean="0"/>
              <a:t>11/19/2020</a:t>
            </a:fld>
            <a:endParaRPr lang="es-PA"/>
          </a:p>
        </p:txBody>
      </p:sp>
      <p:sp>
        <p:nvSpPr>
          <p:cNvPr id="5" name="Marcador de pie de página 4">
            <a:extLst>
              <a:ext uri="{FF2B5EF4-FFF2-40B4-BE49-F238E27FC236}">
                <a16:creationId xmlns:a16="http://schemas.microsoft.com/office/drawing/2014/main" id="{A96D314E-1899-405C-A25C-9F60A0914162}"/>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BF1BF49F-9823-4D2A-BB5C-404E4B4F14FE}"/>
              </a:ext>
            </a:extLst>
          </p:cNvPr>
          <p:cNvSpPr>
            <a:spLocks noGrp="1"/>
          </p:cNvSpPr>
          <p:nvPr>
            <p:ph type="sldNum" sz="quarter" idx="12"/>
          </p:nvPr>
        </p:nvSpPr>
        <p:spPr/>
        <p:txBody>
          <a:bodyPr/>
          <a:lstStyle/>
          <a:p>
            <a:fld id="{C396544F-548F-4507-B2DD-B95311323C10}" type="slidenum">
              <a:rPr lang="es-PA" smtClean="0"/>
              <a:t>‹Nº›</a:t>
            </a:fld>
            <a:endParaRPr lang="es-PA"/>
          </a:p>
        </p:txBody>
      </p:sp>
    </p:spTree>
    <p:extLst>
      <p:ext uri="{BB962C8B-B14F-4D97-AF65-F5344CB8AC3E}">
        <p14:creationId xmlns:p14="http://schemas.microsoft.com/office/powerpoint/2010/main" val="105600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E19934B-DDE1-48A8-BC6C-904A7FA7C5A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A"/>
          </a:p>
        </p:txBody>
      </p:sp>
      <p:sp>
        <p:nvSpPr>
          <p:cNvPr id="3" name="Marcador de texto vertical 2">
            <a:extLst>
              <a:ext uri="{FF2B5EF4-FFF2-40B4-BE49-F238E27FC236}">
                <a16:creationId xmlns:a16="http://schemas.microsoft.com/office/drawing/2014/main" id="{9B909D48-9D4B-4A1A-976B-DF085D5F5E5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fecha 3">
            <a:extLst>
              <a:ext uri="{FF2B5EF4-FFF2-40B4-BE49-F238E27FC236}">
                <a16:creationId xmlns:a16="http://schemas.microsoft.com/office/drawing/2014/main" id="{185BF82B-ECAA-452C-8B07-313F173F49F8}"/>
              </a:ext>
            </a:extLst>
          </p:cNvPr>
          <p:cNvSpPr>
            <a:spLocks noGrp="1"/>
          </p:cNvSpPr>
          <p:nvPr>
            <p:ph type="dt" sz="half" idx="10"/>
          </p:nvPr>
        </p:nvSpPr>
        <p:spPr/>
        <p:txBody>
          <a:bodyPr/>
          <a:lstStyle/>
          <a:p>
            <a:fld id="{AD46CD18-1E82-414C-8FD0-04821DC174FA}" type="datetimeFigureOut">
              <a:rPr lang="es-PA" smtClean="0"/>
              <a:t>11/19/2020</a:t>
            </a:fld>
            <a:endParaRPr lang="es-PA"/>
          </a:p>
        </p:txBody>
      </p:sp>
      <p:sp>
        <p:nvSpPr>
          <p:cNvPr id="5" name="Marcador de pie de página 4">
            <a:extLst>
              <a:ext uri="{FF2B5EF4-FFF2-40B4-BE49-F238E27FC236}">
                <a16:creationId xmlns:a16="http://schemas.microsoft.com/office/drawing/2014/main" id="{A85ED131-CB99-47EA-B333-30E593232F1B}"/>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DD1FF1B5-F92D-4A22-B30C-8C20B70D94B0}"/>
              </a:ext>
            </a:extLst>
          </p:cNvPr>
          <p:cNvSpPr>
            <a:spLocks noGrp="1"/>
          </p:cNvSpPr>
          <p:nvPr>
            <p:ph type="sldNum" sz="quarter" idx="12"/>
          </p:nvPr>
        </p:nvSpPr>
        <p:spPr/>
        <p:txBody>
          <a:bodyPr/>
          <a:lstStyle/>
          <a:p>
            <a:fld id="{C396544F-548F-4507-B2DD-B95311323C10}" type="slidenum">
              <a:rPr lang="es-PA" smtClean="0"/>
              <a:t>‹Nº›</a:t>
            </a:fld>
            <a:endParaRPr lang="es-PA"/>
          </a:p>
        </p:txBody>
      </p:sp>
    </p:spTree>
    <p:extLst>
      <p:ext uri="{BB962C8B-B14F-4D97-AF65-F5344CB8AC3E}">
        <p14:creationId xmlns:p14="http://schemas.microsoft.com/office/powerpoint/2010/main" val="76681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EAAF1F-C3BB-4339-90A4-921DA336303B}"/>
              </a:ext>
            </a:extLst>
          </p:cNvPr>
          <p:cNvSpPr>
            <a:spLocks noGrp="1"/>
          </p:cNvSpPr>
          <p:nvPr>
            <p:ph type="title"/>
          </p:nvPr>
        </p:nvSpPr>
        <p:spPr/>
        <p:txBody>
          <a:bodyPr/>
          <a:lstStyle/>
          <a:p>
            <a:r>
              <a:rPr lang="es-ES"/>
              <a:t>Haga clic para modificar el estilo de título del patrón</a:t>
            </a:r>
            <a:endParaRPr lang="es-PA"/>
          </a:p>
        </p:txBody>
      </p:sp>
      <p:sp>
        <p:nvSpPr>
          <p:cNvPr id="3" name="Marcador de contenido 2">
            <a:extLst>
              <a:ext uri="{FF2B5EF4-FFF2-40B4-BE49-F238E27FC236}">
                <a16:creationId xmlns:a16="http://schemas.microsoft.com/office/drawing/2014/main" id="{A6B5555A-A226-44F5-A975-19A2B0E564A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fecha 3">
            <a:extLst>
              <a:ext uri="{FF2B5EF4-FFF2-40B4-BE49-F238E27FC236}">
                <a16:creationId xmlns:a16="http://schemas.microsoft.com/office/drawing/2014/main" id="{F828512F-19C6-4069-AC49-CB5B0014565F}"/>
              </a:ext>
            </a:extLst>
          </p:cNvPr>
          <p:cNvSpPr>
            <a:spLocks noGrp="1"/>
          </p:cNvSpPr>
          <p:nvPr>
            <p:ph type="dt" sz="half" idx="10"/>
          </p:nvPr>
        </p:nvSpPr>
        <p:spPr/>
        <p:txBody>
          <a:bodyPr/>
          <a:lstStyle/>
          <a:p>
            <a:fld id="{AD46CD18-1E82-414C-8FD0-04821DC174FA}" type="datetimeFigureOut">
              <a:rPr lang="es-PA" smtClean="0"/>
              <a:t>11/19/2020</a:t>
            </a:fld>
            <a:endParaRPr lang="es-PA"/>
          </a:p>
        </p:txBody>
      </p:sp>
      <p:sp>
        <p:nvSpPr>
          <p:cNvPr id="5" name="Marcador de pie de página 4">
            <a:extLst>
              <a:ext uri="{FF2B5EF4-FFF2-40B4-BE49-F238E27FC236}">
                <a16:creationId xmlns:a16="http://schemas.microsoft.com/office/drawing/2014/main" id="{06AD4F4D-0A88-462B-8E9F-6075A4682497}"/>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ED89D293-776B-4A15-8B80-AD44EDB5F8BD}"/>
              </a:ext>
            </a:extLst>
          </p:cNvPr>
          <p:cNvSpPr>
            <a:spLocks noGrp="1"/>
          </p:cNvSpPr>
          <p:nvPr>
            <p:ph type="sldNum" sz="quarter" idx="12"/>
          </p:nvPr>
        </p:nvSpPr>
        <p:spPr/>
        <p:txBody>
          <a:bodyPr/>
          <a:lstStyle/>
          <a:p>
            <a:fld id="{C396544F-548F-4507-B2DD-B95311323C10}" type="slidenum">
              <a:rPr lang="es-PA" smtClean="0"/>
              <a:t>‹Nº›</a:t>
            </a:fld>
            <a:endParaRPr lang="es-PA"/>
          </a:p>
        </p:txBody>
      </p:sp>
    </p:spTree>
    <p:extLst>
      <p:ext uri="{BB962C8B-B14F-4D97-AF65-F5344CB8AC3E}">
        <p14:creationId xmlns:p14="http://schemas.microsoft.com/office/powerpoint/2010/main" val="980690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020C25-7D3B-4B01-8159-ECAB1A388BF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A"/>
          </a:p>
        </p:txBody>
      </p:sp>
      <p:sp>
        <p:nvSpPr>
          <p:cNvPr id="3" name="Marcador de texto 2">
            <a:extLst>
              <a:ext uri="{FF2B5EF4-FFF2-40B4-BE49-F238E27FC236}">
                <a16:creationId xmlns:a16="http://schemas.microsoft.com/office/drawing/2014/main" id="{0430A92C-D624-49D9-A229-3E3ED97F91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0661792-0AC1-4043-968C-37C830BAC89F}"/>
              </a:ext>
            </a:extLst>
          </p:cNvPr>
          <p:cNvSpPr>
            <a:spLocks noGrp="1"/>
          </p:cNvSpPr>
          <p:nvPr>
            <p:ph type="dt" sz="half" idx="10"/>
          </p:nvPr>
        </p:nvSpPr>
        <p:spPr/>
        <p:txBody>
          <a:bodyPr/>
          <a:lstStyle/>
          <a:p>
            <a:fld id="{AD46CD18-1E82-414C-8FD0-04821DC174FA}" type="datetimeFigureOut">
              <a:rPr lang="es-PA" smtClean="0"/>
              <a:t>11/19/2020</a:t>
            </a:fld>
            <a:endParaRPr lang="es-PA"/>
          </a:p>
        </p:txBody>
      </p:sp>
      <p:sp>
        <p:nvSpPr>
          <p:cNvPr id="5" name="Marcador de pie de página 4">
            <a:extLst>
              <a:ext uri="{FF2B5EF4-FFF2-40B4-BE49-F238E27FC236}">
                <a16:creationId xmlns:a16="http://schemas.microsoft.com/office/drawing/2014/main" id="{0C73EB95-3ACE-400C-8DC4-266FA8A82255}"/>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DBBEEB14-36CF-46A7-A447-91AA034388FE}"/>
              </a:ext>
            </a:extLst>
          </p:cNvPr>
          <p:cNvSpPr>
            <a:spLocks noGrp="1"/>
          </p:cNvSpPr>
          <p:nvPr>
            <p:ph type="sldNum" sz="quarter" idx="12"/>
          </p:nvPr>
        </p:nvSpPr>
        <p:spPr/>
        <p:txBody>
          <a:bodyPr/>
          <a:lstStyle/>
          <a:p>
            <a:fld id="{C396544F-548F-4507-B2DD-B95311323C10}" type="slidenum">
              <a:rPr lang="es-PA" smtClean="0"/>
              <a:t>‹Nº›</a:t>
            </a:fld>
            <a:endParaRPr lang="es-PA"/>
          </a:p>
        </p:txBody>
      </p:sp>
    </p:spTree>
    <p:extLst>
      <p:ext uri="{BB962C8B-B14F-4D97-AF65-F5344CB8AC3E}">
        <p14:creationId xmlns:p14="http://schemas.microsoft.com/office/powerpoint/2010/main" val="3219748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980AB4-C94A-4B4E-8F9E-C409F6ECF06C}"/>
              </a:ext>
            </a:extLst>
          </p:cNvPr>
          <p:cNvSpPr>
            <a:spLocks noGrp="1"/>
          </p:cNvSpPr>
          <p:nvPr>
            <p:ph type="title"/>
          </p:nvPr>
        </p:nvSpPr>
        <p:spPr/>
        <p:txBody>
          <a:bodyPr/>
          <a:lstStyle/>
          <a:p>
            <a:r>
              <a:rPr lang="es-ES"/>
              <a:t>Haga clic para modificar el estilo de título del patrón</a:t>
            </a:r>
            <a:endParaRPr lang="es-PA"/>
          </a:p>
        </p:txBody>
      </p:sp>
      <p:sp>
        <p:nvSpPr>
          <p:cNvPr id="3" name="Marcador de contenido 2">
            <a:extLst>
              <a:ext uri="{FF2B5EF4-FFF2-40B4-BE49-F238E27FC236}">
                <a16:creationId xmlns:a16="http://schemas.microsoft.com/office/drawing/2014/main" id="{5FD50EF8-A1EF-48F5-9231-43C98D8F04F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contenido 3">
            <a:extLst>
              <a:ext uri="{FF2B5EF4-FFF2-40B4-BE49-F238E27FC236}">
                <a16:creationId xmlns:a16="http://schemas.microsoft.com/office/drawing/2014/main" id="{73B0F6A9-D552-4FB5-8887-B98EC85A820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5" name="Marcador de fecha 4">
            <a:extLst>
              <a:ext uri="{FF2B5EF4-FFF2-40B4-BE49-F238E27FC236}">
                <a16:creationId xmlns:a16="http://schemas.microsoft.com/office/drawing/2014/main" id="{A3EA62EF-4EFD-4BD9-87F2-11033F36A26E}"/>
              </a:ext>
            </a:extLst>
          </p:cNvPr>
          <p:cNvSpPr>
            <a:spLocks noGrp="1"/>
          </p:cNvSpPr>
          <p:nvPr>
            <p:ph type="dt" sz="half" idx="10"/>
          </p:nvPr>
        </p:nvSpPr>
        <p:spPr/>
        <p:txBody>
          <a:bodyPr/>
          <a:lstStyle/>
          <a:p>
            <a:fld id="{AD46CD18-1E82-414C-8FD0-04821DC174FA}" type="datetimeFigureOut">
              <a:rPr lang="es-PA" smtClean="0"/>
              <a:t>11/19/2020</a:t>
            </a:fld>
            <a:endParaRPr lang="es-PA"/>
          </a:p>
        </p:txBody>
      </p:sp>
      <p:sp>
        <p:nvSpPr>
          <p:cNvPr id="6" name="Marcador de pie de página 5">
            <a:extLst>
              <a:ext uri="{FF2B5EF4-FFF2-40B4-BE49-F238E27FC236}">
                <a16:creationId xmlns:a16="http://schemas.microsoft.com/office/drawing/2014/main" id="{0FF4B245-29EF-4528-9D4D-F077EC7FDFF9}"/>
              </a:ext>
            </a:extLst>
          </p:cNvPr>
          <p:cNvSpPr>
            <a:spLocks noGrp="1"/>
          </p:cNvSpPr>
          <p:nvPr>
            <p:ph type="ftr" sz="quarter" idx="11"/>
          </p:nvPr>
        </p:nvSpPr>
        <p:spPr/>
        <p:txBody>
          <a:bodyPr/>
          <a:lstStyle/>
          <a:p>
            <a:endParaRPr lang="es-PA"/>
          </a:p>
        </p:txBody>
      </p:sp>
      <p:sp>
        <p:nvSpPr>
          <p:cNvPr id="7" name="Marcador de número de diapositiva 6">
            <a:extLst>
              <a:ext uri="{FF2B5EF4-FFF2-40B4-BE49-F238E27FC236}">
                <a16:creationId xmlns:a16="http://schemas.microsoft.com/office/drawing/2014/main" id="{AB5567AA-10C8-4D65-9708-BAADF6A389C6}"/>
              </a:ext>
            </a:extLst>
          </p:cNvPr>
          <p:cNvSpPr>
            <a:spLocks noGrp="1"/>
          </p:cNvSpPr>
          <p:nvPr>
            <p:ph type="sldNum" sz="quarter" idx="12"/>
          </p:nvPr>
        </p:nvSpPr>
        <p:spPr/>
        <p:txBody>
          <a:bodyPr/>
          <a:lstStyle/>
          <a:p>
            <a:fld id="{C396544F-548F-4507-B2DD-B95311323C10}" type="slidenum">
              <a:rPr lang="es-PA" smtClean="0"/>
              <a:t>‹Nº›</a:t>
            </a:fld>
            <a:endParaRPr lang="es-PA"/>
          </a:p>
        </p:txBody>
      </p:sp>
    </p:spTree>
    <p:extLst>
      <p:ext uri="{BB962C8B-B14F-4D97-AF65-F5344CB8AC3E}">
        <p14:creationId xmlns:p14="http://schemas.microsoft.com/office/powerpoint/2010/main" val="395452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81F0FD-1C70-4264-BA6C-0676C86DA15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A"/>
          </a:p>
        </p:txBody>
      </p:sp>
      <p:sp>
        <p:nvSpPr>
          <p:cNvPr id="3" name="Marcador de texto 2">
            <a:extLst>
              <a:ext uri="{FF2B5EF4-FFF2-40B4-BE49-F238E27FC236}">
                <a16:creationId xmlns:a16="http://schemas.microsoft.com/office/drawing/2014/main" id="{ED9B1A62-E39A-473D-B42F-3DBA01F92F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3DC5CF7-0344-4F69-99F6-5CDE6F9122F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5" name="Marcador de texto 4">
            <a:extLst>
              <a:ext uri="{FF2B5EF4-FFF2-40B4-BE49-F238E27FC236}">
                <a16:creationId xmlns:a16="http://schemas.microsoft.com/office/drawing/2014/main" id="{CB420CF7-213A-406F-AB19-1BC7EB9C8E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0F981A6-685A-4D73-AABC-E54B7EC0864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7" name="Marcador de fecha 6">
            <a:extLst>
              <a:ext uri="{FF2B5EF4-FFF2-40B4-BE49-F238E27FC236}">
                <a16:creationId xmlns:a16="http://schemas.microsoft.com/office/drawing/2014/main" id="{CFA3ACA2-CDAE-4B0F-8923-ABA2879F8016}"/>
              </a:ext>
            </a:extLst>
          </p:cNvPr>
          <p:cNvSpPr>
            <a:spLocks noGrp="1"/>
          </p:cNvSpPr>
          <p:nvPr>
            <p:ph type="dt" sz="half" idx="10"/>
          </p:nvPr>
        </p:nvSpPr>
        <p:spPr/>
        <p:txBody>
          <a:bodyPr/>
          <a:lstStyle/>
          <a:p>
            <a:fld id="{AD46CD18-1E82-414C-8FD0-04821DC174FA}" type="datetimeFigureOut">
              <a:rPr lang="es-PA" smtClean="0"/>
              <a:t>11/19/2020</a:t>
            </a:fld>
            <a:endParaRPr lang="es-PA"/>
          </a:p>
        </p:txBody>
      </p:sp>
      <p:sp>
        <p:nvSpPr>
          <p:cNvPr id="8" name="Marcador de pie de página 7">
            <a:extLst>
              <a:ext uri="{FF2B5EF4-FFF2-40B4-BE49-F238E27FC236}">
                <a16:creationId xmlns:a16="http://schemas.microsoft.com/office/drawing/2014/main" id="{DA31F56C-7348-4898-A298-9FBB500C0561}"/>
              </a:ext>
            </a:extLst>
          </p:cNvPr>
          <p:cNvSpPr>
            <a:spLocks noGrp="1"/>
          </p:cNvSpPr>
          <p:nvPr>
            <p:ph type="ftr" sz="quarter" idx="11"/>
          </p:nvPr>
        </p:nvSpPr>
        <p:spPr/>
        <p:txBody>
          <a:bodyPr/>
          <a:lstStyle/>
          <a:p>
            <a:endParaRPr lang="es-PA"/>
          </a:p>
        </p:txBody>
      </p:sp>
      <p:sp>
        <p:nvSpPr>
          <p:cNvPr id="9" name="Marcador de número de diapositiva 8">
            <a:extLst>
              <a:ext uri="{FF2B5EF4-FFF2-40B4-BE49-F238E27FC236}">
                <a16:creationId xmlns:a16="http://schemas.microsoft.com/office/drawing/2014/main" id="{AA834923-8D4B-4DA4-8F80-276D37FAAA03}"/>
              </a:ext>
            </a:extLst>
          </p:cNvPr>
          <p:cNvSpPr>
            <a:spLocks noGrp="1"/>
          </p:cNvSpPr>
          <p:nvPr>
            <p:ph type="sldNum" sz="quarter" idx="12"/>
          </p:nvPr>
        </p:nvSpPr>
        <p:spPr/>
        <p:txBody>
          <a:bodyPr/>
          <a:lstStyle/>
          <a:p>
            <a:fld id="{C396544F-548F-4507-B2DD-B95311323C10}" type="slidenum">
              <a:rPr lang="es-PA" smtClean="0"/>
              <a:t>‹Nº›</a:t>
            </a:fld>
            <a:endParaRPr lang="es-PA"/>
          </a:p>
        </p:txBody>
      </p:sp>
    </p:spTree>
    <p:extLst>
      <p:ext uri="{BB962C8B-B14F-4D97-AF65-F5344CB8AC3E}">
        <p14:creationId xmlns:p14="http://schemas.microsoft.com/office/powerpoint/2010/main" val="1911812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D4EB78-1B05-4BEA-8C44-40136F1EA119}"/>
              </a:ext>
            </a:extLst>
          </p:cNvPr>
          <p:cNvSpPr>
            <a:spLocks noGrp="1"/>
          </p:cNvSpPr>
          <p:nvPr>
            <p:ph type="title"/>
          </p:nvPr>
        </p:nvSpPr>
        <p:spPr/>
        <p:txBody>
          <a:bodyPr/>
          <a:lstStyle/>
          <a:p>
            <a:r>
              <a:rPr lang="es-ES"/>
              <a:t>Haga clic para modificar el estilo de título del patrón</a:t>
            </a:r>
            <a:endParaRPr lang="es-PA"/>
          </a:p>
        </p:txBody>
      </p:sp>
      <p:sp>
        <p:nvSpPr>
          <p:cNvPr id="3" name="Marcador de fecha 2">
            <a:extLst>
              <a:ext uri="{FF2B5EF4-FFF2-40B4-BE49-F238E27FC236}">
                <a16:creationId xmlns:a16="http://schemas.microsoft.com/office/drawing/2014/main" id="{365C4C76-ED25-4B84-869C-DA52BD3FE80B}"/>
              </a:ext>
            </a:extLst>
          </p:cNvPr>
          <p:cNvSpPr>
            <a:spLocks noGrp="1"/>
          </p:cNvSpPr>
          <p:nvPr>
            <p:ph type="dt" sz="half" idx="10"/>
          </p:nvPr>
        </p:nvSpPr>
        <p:spPr/>
        <p:txBody>
          <a:bodyPr/>
          <a:lstStyle/>
          <a:p>
            <a:fld id="{AD46CD18-1E82-414C-8FD0-04821DC174FA}" type="datetimeFigureOut">
              <a:rPr lang="es-PA" smtClean="0"/>
              <a:t>11/19/2020</a:t>
            </a:fld>
            <a:endParaRPr lang="es-PA"/>
          </a:p>
        </p:txBody>
      </p:sp>
      <p:sp>
        <p:nvSpPr>
          <p:cNvPr id="4" name="Marcador de pie de página 3">
            <a:extLst>
              <a:ext uri="{FF2B5EF4-FFF2-40B4-BE49-F238E27FC236}">
                <a16:creationId xmlns:a16="http://schemas.microsoft.com/office/drawing/2014/main" id="{75656386-6925-4DAF-85DE-DDCCC44C18EC}"/>
              </a:ext>
            </a:extLst>
          </p:cNvPr>
          <p:cNvSpPr>
            <a:spLocks noGrp="1"/>
          </p:cNvSpPr>
          <p:nvPr>
            <p:ph type="ftr" sz="quarter" idx="11"/>
          </p:nvPr>
        </p:nvSpPr>
        <p:spPr/>
        <p:txBody>
          <a:bodyPr/>
          <a:lstStyle/>
          <a:p>
            <a:endParaRPr lang="es-PA"/>
          </a:p>
        </p:txBody>
      </p:sp>
      <p:sp>
        <p:nvSpPr>
          <p:cNvPr id="5" name="Marcador de número de diapositiva 4">
            <a:extLst>
              <a:ext uri="{FF2B5EF4-FFF2-40B4-BE49-F238E27FC236}">
                <a16:creationId xmlns:a16="http://schemas.microsoft.com/office/drawing/2014/main" id="{08F454E9-18D9-4DBF-9661-93E52F063AD6}"/>
              </a:ext>
            </a:extLst>
          </p:cNvPr>
          <p:cNvSpPr>
            <a:spLocks noGrp="1"/>
          </p:cNvSpPr>
          <p:nvPr>
            <p:ph type="sldNum" sz="quarter" idx="12"/>
          </p:nvPr>
        </p:nvSpPr>
        <p:spPr/>
        <p:txBody>
          <a:bodyPr/>
          <a:lstStyle/>
          <a:p>
            <a:fld id="{C396544F-548F-4507-B2DD-B95311323C10}" type="slidenum">
              <a:rPr lang="es-PA" smtClean="0"/>
              <a:t>‹Nº›</a:t>
            </a:fld>
            <a:endParaRPr lang="es-PA"/>
          </a:p>
        </p:txBody>
      </p:sp>
    </p:spTree>
    <p:extLst>
      <p:ext uri="{BB962C8B-B14F-4D97-AF65-F5344CB8AC3E}">
        <p14:creationId xmlns:p14="http://schemas.microsoft.com/office/powerpoint/2010/main" val="1346125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7275F60-D6BC-41F0-A693-5A21E4278F35}"/>
              </a:ext>
            </a:extLst>
          </p:cNvPr>
          <p:cNvSpPr>
            <a:spLocks noGrp="1"/>
          </p:cNvSpPr>
          <p:nvPr>
            <p:ph type="dt" sz="half" idx="10"/>
          </p:nvPr>
        </p:nvSpPr>
        <p:spPr/>
        <p:txBody>
          <a:bodyPr/>
          <a:lstStyle/>
          <a:p>
            <a:fld id="{AD46CD18-1E82-414C-8FD0-04821DC174FA}" type="datetimeFigureOut">
              <a:rPr lang="es-PA" smtClean="0"/>
              <a:t>11/19/2020</a:t>
            </a:fld>
            <a:endParaRPr lang="es-PA"/>
          </a:p>
        </p:txBody>
      </p:sp>
      <p:sp>
        <p:nvSpPr>
          <p:cNvPr id="3" name="Marcador de pie de página 2">
            <a:extLst>
              <a:ext uri="{FF2B5EF4-FFF2-40B4-BE49-F238E27FC236}">
                <a16:creationId xmlns:a16="http://schemas.microsoft.com/office/drawing/2014/main" id="{0BF4FB16-8F91-4EC3-AD63-02944221A82D}"/>
              </a:ext>
            </a:extLst>
          </p:cNvPr>
          <p:cNvSpPr>
            <a:spLocks noGrp="1"/>
          </p:cNvSpPr>
          <p:nvPr>
            <p:ph type="ftr" sz="quarter" idx="11"/>
          </p:nvPr>
        </p:nvSpPr>
        <p:spPr/>
        <p:txBody>
          <a:bodyPr/>
          <a:lstStyle/>
          <a:p>
            <a:endParaRPr lang="es-PA"/>
          </a:p>
        </p:txBody>
      </p:sp>
      <p:sp>
        <p:nvSpPr>
          <p:cNvPr id="4" name="Marcador de número de diapositiva 3">
            <a:extLst>
              <a:ext uri="{FF2B5EF4-FFF2-40B4-BE49-F238E27FC236}">
                <a16:creationId xmlns:a16="http://schemas.microsoft.com/office/drawing/2014/main" id="{6F823BA8-84DC-4764-8674-E0FFE25CFC0D}"/>
              </a:ext>
            </a:extLst>
          </p:cNvPr>
          <p:cNvSpPr>
            <a:spLocks noGrp="1"/>
          </p:cNvSpPr>
          <p:nvPr>
            <p:ph type="sldNum" sz="quarter" idx="12"/>
          </p:nvPr>
        </p:nvSpPr>
        <p:spPr/>
        <p:txBody>
          <a:bodyPr/>
          <a:lstStyle/>
          <a:p>
            <a:fld id="{C396544F-548F-4507-B2DD-B95311323C10}" type="slidenum">
              <a:rPr lang="es-PA" smtClean="0"/>
              <a:t>‹Nº›</a:t>
            </a:fld>
            <a:endParaRPr lang="es-PA"/>
          </a:p>
        </p:txBody>
      </p:sp>
    </p:spTree>
    <p:extLst>
      <p:ext uri="{BB962C8B-B14F-4D97-AF65-F5344CB8AC3E}">
        <p14:creationId xmlns:p14="http://schemas.microsoft.com/office/powerpoint/2010/main" val="4258834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5E0959-2AD4-4C60-AEE2-C631B28CF6C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A"/>
          </a:p>
        </p:txBody>
      </p:sp>
      <p:sp>
        <p:nvSpPr>
          <p:cNvPr id="3" name="Marcador de contenido 2">
            <a:extLst>
              <a:ext uri="{FF2B5EF4-FFF2-40B4-BE49-F238E27FC236}">
                <a16:creationId xmlns:a16="http://schemas.microsoft.com/office/drawing/2014/main" id="{22648DCB-658E-454D-A620-04FFD56493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texto 3">
            <a:extLst>
              <a:ext uri="{FF2B5EF4-FFF2-40B4-BE49-F238E27FC236}">
                <a16:creationId xmlns:a16="http://schemas.microsoft.com/office/drawing/2014/main" id="{445A2920-215C-4BB1-8A6C-97E83CE48A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5B564C8-A1F4-4C8D-930E-D1FDB115E7E9}"/>
              </a:ext>
            </a:extLst>
          </p:cNvPr>
          <p:cNvSpPr>
            <a:spLocks noGrp="1"/>
          </p:cNvSpPr>
          <p:nvPr>
            <p:ph type="dt" sz="half" idx="10"/>
          </p:nvPr>
        </p:nvSpPr>
        <p:spPr/>
        <p:txBody>
          <a:bodyPr/>
          <a:lstStyle/>
          <a:p>
            <a:fld id="{AD46CD18-1E82-414C-8FD0-04821DC174FA}" type="datetimeFigureOut">
              <a:rPr lang="es-PA" smtClean="0"/>
              <a:t>11/19/2020</a:t>
            </a:fld>
            <a:endParaRPr lang="es-PA"/>
          </a:p>
        </p:txBody>
      </p:sp>
      <p:sp>
        <p:nvSpPr>
          <p:cNvPr id="6" name="Marcador de pie de página 5">
            <a:extLst>
              <a:ext uri="{FF2B5EF4-FFF2-40B4-BE49-F238E27FC236}">
                <a16:creationId xmlns:a16="http://schemas.microsoft.com/office/drawing/2014/main" id="{C97CD12E-304C-4C6D-A52B-E3D3546BD531}"/>
              </a:ext>
            </a:extLst>
          </p:cNvPr>
          <p:cNvSpPr>
            <a:spLocks noGrp="1"/>
          </p:cNvSpPr>
          <p:nvPr>
            <p:ph type="ftr" sz="quarter" idx="11"/>
          </p:nvPr>
        </p:nvSpPr>
        <p:spPr/>
        <p:txBody>
          <a:bodyPr/>
          <a:lstStyle/>
          <a:p>
            <a:endParaRPr lang="es-PA"/>
          </a:p>
        </p:txBody>
      </p:sp>
      <p:sp>
        <p:nvSpPr>
          <p:cNvPr id="7" name="Marcador de número de diapositiva 6">
            <a:extLst>
              <a:ext uri="{FF2B5EF4-FFF2-40B4-BE49-F238E27FC236}">
                <a16:creationId xmlns:a16="http://schemas.microsoft.com/office/drawing/2014/main" id="{DEDE70E5-D18F-4970-810F-DA477B47F08B}"/>
              </a:ext>
            </a:extLst>
          </p:cNvPr>
          <p:cNvSpPr>
            <a:spLocks noGrp="1"/>
          </p:cNvSpPr>
          <p:nvPr>
            <p:ph type="sldNum" sz="quarter" idx="12"/>
          </p:nvPr>
        </p:nvSpPr>
        <p:spPr/>
        <p:txBody>
          <a:bodyPr/>
          <a:lstStyle/>
          <a:p>
            <a:fld id="{C396544F-548F-4507-B2DD-B95311323C10}" type="slidenum">
              <a:rPr lang="es-PA" smtClean="0"/>
              <a:t>‹Nº›</a:t>
            </a:fld>
            <a:endParaRPr lang="es-PA"/>
          </a:p>
        </p:txBody>
      </p:sp>
    </p:spTree>
    <p:extLst>
      <p:ext uri="{BB962C8B-B14F-4D97-AF65-F5344CB8AC3E}">
        <p14:creationId xmlns:p14="http://schemas.microsoft.com/office/powerpoint/2010/main" val="4289153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6E5BAC-591F-49E8-B9A6-4162CC2A488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A"/>
          </a:p>
        </p:txBody>
      </p:sp>
      <p:sp>
        <p:nvSpPr>
          <p:cNvPr id="3" name="Marcador de posición de imagen 2">
            <a:extLst>
              <a:ext uri="{FF2B5EF4-FFF2-40B4-BE49-F238E27FC236}">
                <a16:creationId xmlns:a16="http://schemas.microsoft.com/office/drawing/2014/main" id="{AD575F63-64F9-4304-AB3F-CD96AC4085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A"/>
          </a:p>
        </p:txBody>
      </p:sp>
      <p:sp>
        <p:nvSpPr>
          <p:cNvPr id="4" name="Marcador de texto 3">
            <a:extLst>
              <a:ext uri="{FF2B5EF4-FFF2-40B4-BE49-F238E27FC236}">
                <a16:creationId xmlns:a16="http://schemas.microsoft.com/office/drawing/2014/main" id="{3737E1D7-F1DE-47F7-8544-80A70A947E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304BC17-EF0E-4E75-AA51-BDC61D541A27}"/>
              </a:ext>
            </a:extLst>
          </p:cNvPr>
          <p:cNvSpPr>
            <a:spLocks noGrp="1"/>
          </p:cNvSpPr>
          <p:nvPr>
            <p:ph type="dt" sz="half" idx="10"/>
          </p:nvPr>
        </p:nvSpPr>
        <p:spPr/>
        <p:txBody>
          <a:bodyPr/>
          <a:lstStyle/>
          <a:p>
            <a:fld id="{AD46CD18-1E82-414C-8FD0-04821DC174FA}" type="datetimeFigureOut">
              <a:rPr lang="es-PA" smtClean="0"/>
              <a:t>11/19/2020</a:t>
            </a:fld>
            <a:endParaRPr lang="es-PA"/>
          </a:p>
        </p:txBody>
      </p:sp>
      <p:sp>
        <p:nvSpPr>
          <p:cNvPr id="6" name="Marcador de pie de página 5">
            <a:extLst>
              <a:ext uri="{FF2B5EF4-FFF2-40B4-BE49-F238E27FC236}">
                <a16:creationId xmlns:a16="http://schemas.microsoft.com/office/drawing/2014/main" id="{71519694-33D5-4099-8345-30C3A06FC443}"/>
              </a:ext>
            </a:extLst>
          </p:cNvPr>
          <p:cNvSpPr>
            <a:spLocks noGrp="1"/>
          </p:cNvSpPr>
          <p:nvPr>
            <p:ph type="ftr" sz="quarter" idx="11"/>
          </p:nvPr>
        </p:nvSpPr>
        <p:spPr/>
        <p:txBody>
          <a:bodyPr/>
          <a:lstStyle/>
          <a:p>
            <a:endParaRPr lang="es-PA"/>
          </a:p>
        </p:txBody>
      </p:sp>
      <p:sp>
        <p:nvSpPr>
          <p:cNvPr id="7" name="Marcador de número de diapositiva 6">
            <a:extLst>
              <a:ext uri="{FF2B5EF4-FFF2-40B4-BE49-F238E27FC236}">
                <a16:creationId xmlns:a16="http://schemas.microsoft.com/office/drawing/2014/main" id="{FA74E721-EC31-4DC2-9229-82FCCA789F7F}"/>
              </a:ext>
            </a:extLst>
          </p:cNvPr>
          <p:cNvSpPr>
            <a:spLocks noGrp="1"/>
          </p:cNvSpPr>
          <p:nvPr>
            <p:ph type="sldNum" sz="quarter" idx="12"/>
          </p:nvPr>
        </p:nvSpPr>
        <p:spPr/>
        <p:txBody>
          <a:bodyPr/>
          <a:lstStyle/>
          <a:p>
            <a:fld id="{C396544F-548F-4507-B2DD-B95311323C10}" type="slidenum">
              <a:rPr lang="es-PA" smtClean="0"/>
              <a:t>‹Nº›</a:t>
            </a:fld>
            <a:endParaRPr lang="es-PA"/>
          </a:p>
        </p:txBody>
      </p:sp>
    </p:spTree>
    <p:extLst>
      <p:ext uri="{BB962C8B-B14F-4D97-AF65-F5344CB8AC3E}">
        <p14:creationId xmlns:p14="http://schemas.microsoft.com/office/powerpoint/2010/main" val="240870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AA6BD67-1B3B-4AA8-80FD-3F6BA4308D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A"/>
          </a:p>
        </p:txBody>
      </p:sp>
      <p:sp>
        <p:nvSpPr>
          <p:cNvPr id="3" name="Marcador de texto 2">
            <a:extLst>
              <a:ext uri="{FF2B5EF4-FFF2-40B4-BE49-F238E27FC236}">
                <a16:creationId xmlns:a16="http://schemas.microsoft.com/office/drawing/2014/main" id="{6DDA9048-23A0-4B2A-A078-6F0D5DDAFE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fecha 3">
            <a:extLst>
              <a:ext uri="{FF2B5EF4-FFF2-40B4-BE49-F238E27FC236}">
                <a16:creationId xmlns:a16="http://schemas.microsoft.com/office/drawing/2014/main" id="{C61EE087-6B47-4FF4-9C34-70639D5FC8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6CD18-1E82-414C-8FD0-04821DC174FA}" type="datetimeFigureOut">
              <a:rPr lang="es-PA" smtClean="0"/>
              <a:t>11/19/2020</a:t>
            </a:fld>
            <a:endParaRPr lang="es-PA"/>
          </a:p>
        </p:txBody>
      </p:sp>
      <p:sp>
        <p:nvSpPr>
          <p:cNvPr id="5" name="Marcador de pie de página 4">
            <a:extLst>
              <a:ext uri="{FF2B5EF4-FFF2-40B4-BE49-F238E27FC236}">
                <a16:creationId xmlns:a16="http://schemas.microsoft.com/office/drawing/2014/main" id="{25C5A3E4-B51F-4817-99EB-A3D60FF691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A"/>
          </a:p>
        </p:txBody>
      </p:sp>
      <p:sp>
        <p:nvSpPr>
          <p:cNvPr id="6" name="Marcador de número de diapositiva 5">
            <a:extLst>
              <a:ext uri="{FF2B5EF4-FFF2-40B4-BE49-F238E27FC236}">
                <a16:creationId xmlns:a16="http://schemas.microsoft.com/office/drawing/2014/main" id="{4144D025-0923-4DFB-A93C-3025074846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6544F-548F-4507-B2DD-B95311323C10}" type="slidenum">
              <a:rPr lang="es-PA" smtClean="0"/>
              <a:t>‹Nº›</a:t>
            </a:fld>
            <a:endParaRPr lang="es-PA"/>
          </a:p>
        </p:txBody>
      </p:sp>
    </p:spTree>
    <p:extLst>
      <p:ext uri="{BB962C8B-B14F-4D97-AF65-F5344CB8AC3E}">
        <p14:creationId xmlns:p14="http://schemas.microsoft.com/office/powerpoint/2010/main" val="2839552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9776CE-4026-4992-8777-14AFF84F1FF7}"/>
              </a:ext>
            </a:extLst>
          </p:cNvPr>
          <p:cNvSpPr>
            <a:spLocks noGrp="1"/>
          </p:cNvSpPr>
          <p:nvPr>
            <p:ph type="ctrTitle"/>
          </p:nvPr>
        </p:nvSpPr>
        <p:spPr>
          <a:xfrm>
            <a:off x="1364343" y="2051277"/>
            <a:ext cx="9144000" cy="2387600"/>
          </a:xfrm>
        </p:spPr>
        <p:txBody>
          <a:bodyPr/>
          <a:lstStyle/>
          <a:p>
            <a:r>
              <a:rPr lang="es-ES" b="1" dirty="0"/>
              <a:t>Uso Correcto del Gerundio</a:t>
            </a:r>
            <a:endParaRPr lang="es-PA" b="1" dirty="0"/>
          </a:p>
        </p:txBody>
      </p:sp>
    </p:spTree>
    <p:extLst>
      <p:ext uri="{BB962C8B-B14F-4D97-AF65-F5344CB8AC3E}">
        <p14:creationId xmlns:p14="http://schemas.microsoft.com/office/powerpoint/2010/main" val="1599344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51C3FC-16FB-491B-925F-D5E033EE6B6B}"/>
              </a:ext>
            </a:extLst>
          </p:cNvPr>
          <p:cNvSpPr>
            <a:spLocks noGrp="1"/>
          </p:cNvSpPr>
          <p:nvPr>
            <p:ph type="title"/>
          </p:nvPr>
        </p:nvSpPr>
        <p:spPr/>
        <p:txBody>
          <a:bodyPr/>
          <a:lstStyle/>
          <a:p>
            <a:pPr algn="ctr"/>
            <a:r>
              <a:rPr lang="es-ES"/>
              <a:t>Modal</a:t>
            </a:r>
            <a:endParaRPr lang="es-PA" dirty="0"/>
          </a:p>
        </p:txBody>
      </p:sp>
      <p:sp>
        <p:nvSpPr>
          <p:cNvPr id="3" name="Marcador de contenido 2">
            <a:extLst>
              <a:ext uri="{FF2B5EF4-FFF2-40B4-BE49-F238E27FC236}">
                <a16:creationId xmlns:a16="http://schemas.microsoft.com/office/drawing/2014/main" id="{ECCE3EF6-747A-43CF-875C-CC8674F6E20F}"/>
              </a:ext>
            </a:extLst>
          </p:cNvPr>
          <p:cNvSpPr>
            <a:spLocks noGrp="1"/>
          </p:cNvSpPr>
          <p:nvPr>
            <p:ph idx="1"/>
          </p:nvPr>
        </p:nvSpPr>
        <p:spPr/>
        <p:txBody>
          <a:bodyPr/>
          <a:lstStyle/>
          <a:p>
            <a:pPr marL="0" indent="0">
              <a:buNone/>
            </a:pPr>
            <a:r>
              <a:rPr lang="es-ES" dirty="0"/>
              <a:t>El gerundio usualmente tiene una función adverbial, es decir, se utiliza para modificar el verbo. Para utilizar de forma correcta el gerundio modal, se recomienda confirmar que en la oración este responda a la pregunta ¿cómo? o ¿de qué modo sucede la acción? </a:t>
            </a:r>
            <a:endParaRPr lang="es-PA" dirty="0"/>
          </a:p>
        </p:txBody>
      </p:sp>
    </p:spTree>
    <p:extLst>
      <p:ext uri="{BB962C8B-B14F-4D97-AF65-F5344CB8AC3E}">
        <p14:creationId xmlns:p14="http://schemas.microsoft.com/office/powerpoint/2010/main" val="2918977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CEA420-2925-4F2E-A6EB-A88FF5E797DF}"/>
              </a:ext>
            </a:extLst>
          </p:cNvPr>
          <p:cNvSpPr>
            <a:spLocks noGrp="1"/>
          </p:cNvSpPr>
          <p:nvPr>
            <p:ph type="title"/>
          </p:nvPr>
        </p:nvSpPr>
        <p:spPr/>
        <p:txBody>
          <a:bodyPr/>
          <a:lstStyle/>
          <a:p>
            <a:pPr algn="ctr"/>
            <a:r>
              <a:rPr lang="es-ES" dirty="0"/>
              <a:t>Temporal</a:t>
            </a:r>
            <a:endParaRPr lang="es-PA" dirty="0"/>
          </a:p>
        </p:txBody>
      </p:sp>
      <p:sp>
        <p:nvSpPr>
          <p:cNvPr id="3" name="Marcador de contenido 2">
            <a:extLst>
              <a:ext uri="{FF2B5EF4-FFF2-40B4-BE49-F238E27FC236}">
                <a16:creationId xmlns:a16="http://schemas.microsoft.com/office/drawing/2014/main" id="{6B32400F-6261-4E6A-908E-A3FDA190E0E4}"/>
              </a:ext>
            </a:extLst>
          </p:cNvPr>
          <p:cNvSpPr>
            <a:spLocks noGrp="1"/>
          </p:cNvSpPr>
          <p:nvPr>
            <p:ph idx="1"/>
          </p:nvPr>
        </p:nvSpPr>
        <p:spPr/>
        <p:txBody>
          <a:bodyPr/>
          <a:lstStyle/>
          <a:p>
            <a:r>
              <a:rPr lang="es-ES" dirty="0"/>
              <a:t>El gerundio temporal expresa un complemento circunstancial de tiempo, es decir, agrega información relacionada con el tiempo en el que se desarrolla la acción verbal. Para garantizar un uso correcto del gerundio temporal, se recomienda confirmar que en la oración este responda a la pregunta ¿cuándo?</a:t>
            </a:r>
            <a:endParaRPr lang="es-PA" dirty="0"/>
          </a:p>
        </p:txBody>
      </p:sp>
    </p:spTree>
    <p:extLst>
      <p:ext uri="{BB962C8B-B14F-4D97-AF65-F5344CB8AC3E}">
        <p14:creationId xmlns:p14="http://schemas.microsoft.com/office/powerpoint/2010/main" val="623459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77A46B-E9CA-4D70-A6C9-6ECF40BD5978}"/>
              </a:ext>
            </a:extLst>
          </p:cNvPr>
          <p:cNvSpPr>
            <a:spLocks noGrp="1"/>
          </p:cNvSpPr>
          <p:nvPr>
            <p:ph type="title"/>
          </p:nvPr>
        </p:nvSpPr>
        <p:spPr/>
        <p:txBody>
          <a:bodyPr/>
          <a:lstStyle/>
          <a:p>
            <a:pPr algn="ctr"/>
            <a:r>
              <a:rPr lang="es-ES" dirty="0"/>
              <a:t>Casual</a:t>
            </a:r>
            <a:endParaRPr lang="es-PA" dirty="0"/>
          </a:p>
        </p:txBody>
      </p:sp>
      <p:sp>
        <p:nvSpPr>
          <p:cNvPr id="3" name="Marcador de contenido 2">
            <a:extLst>
              <a:ext uri="{FF2B5EF4-FFF2-40B4-BE49-F238E27FC236}">
                <a16:creationId xmlns:a16="http://schemas.microsoft.com/office/drawing/2014/main" id="{E0ED1981-E4C2-48AD-B5C0-DB960E51BEDE}"/>
              </a:ext>
            </a:extLst>
          </p:cNvPr>
          <p:cNvSpPr>
            <a:spLocks noGrp="1"/>
          </p:cNvSpPr>
          <p:nvPr>
            <p:ph idx="1"/>
          </p:nvPr>
        </p:nvSpPr>
        <p:spPr/>
        <p:txBody>
          <a:bodyPr/>
          <a:lstStyle/>
          <a:p>
            <a:r>
              <a:rPr lang="es-ES" dirty="0"/>
              <a:t>La función del gerundio causal, como su nombre lo indica, es expresar una causa. Para utilizar dicho gerundio de forma apropiada, se recomienda confirmar que en la oración este responda a la pregunta ¿por qué?</a:t>
            </a:r>
            <a:endParaRPr lang="es-PA" dirty="0"/>
          </a:p>
        </p:txBody>
      </p:sp>
    </p:spTree>
    <p:extLst>
      <p:ext uri="{BB962C8B-B14F-4D97-AF65-F5344CB8AC3E}">
        <p14:creationId xmlns:p14="http://schemas.microsoft.com/office/powerpoint/2010/main" val="2407442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BEC94E-6563-4724-BCA7-4286D2DA1C8C}"/>
              </a:ext>
            </a:extLst>
          </p:cNvPr>
          <p:cNvSpPr>
            <a:spLocks noGrp="1"/>
          </p:cNvSpPr>
          <p:nvPr>
            <p:ph type="title"/>
          </p:nvPr>
        </p:nvSpPr>
        <p:spPr/>
        <p:txBody>
          <a:bodyPr/>
          <a:lstStyle/>
          <a:p>
            <a:pPr algn="ctr"/>
            <a:r>
              <a:rPr lang="es-ES" dirty="0"/>
              <a:t>Simultaneidad</a:t>
            </a:r>
            <a:endParaRPr lang="es-PA" dirty="0"/>
          </a:p>
        </p:txBody>
      </p:sp>
      <p:sp>
        <p:nvSpPr>
          <p:cNvPr id="3" name="Marcador de contenido 2">
            <a:extLst>
              <a:ext uri="{FF2B5EF4-FFF2-40B4-BE49-F238E27FC236}">
                <a16:creationId xmlns:a16="http://schemas.microsoft.com/office/drawing/2014/main" id="{CAAA200E-2485-4164-A673-3ACBEE97F518}"/>
              </a:ext>
            </a:extLst>
          </p:cNvPr>
          <p:cNvSpPr>
            <a:spLocks noGrp="1"/>
          </p:cNvSpPr>
          <p:nvPr>
            <p:ph idx="1"/>
          </p:nvPr>
        </p:nvSpPr>
        <p:spPr/>
        <p:txBody>
          <a:bodyPr/>
          <a:lstStyle/>
          <a:p>
            <a:r>
              <a:rPr lang="es-ES" dirty="0"/>
              <a:t>El gerundio de simultaneidad indica dos acciones que suceden de manera simultánea. Para utilizar correctamente este gerundio, se recomienda identificar cuáles son las dos acciones expresadas en la idea y confirmar que estas efectivamente sucedan al mismo tiempo.</a:t>
            </a:r>
            <a:endParaRPr lang="es-PA" dirty="0"/>
          </a:p>
        </p:txBody>
      </p:sp>
    </p:spTree>
    <p:extLst>
      <p:ext uri="{BB962C8B-B14F-4D97-AF65-F5344CB8AC3E}">
        <p14:creationId xmlns:p14="http://schemas.microsoft.com/office/powerpoint/2010/main" val="1320915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DAEA00-8A10-4299-95D8-64C789D25ACD}"/>
              </a:ext>
            </a:extLst>
          </p:cNvPr>
          <p:cNvSpPr>
            <a:spLocks noGrp="1"/>
          </p:cNvSpPr>
          <p:nvPr>
            <p:ph type="title"/>
          </p:nvPr>
        </p:nvSpPr>
        <p:spPr/>
        <p:txBody>
          <a:bodyPr/>
          <a:lstStyle/>
          <a:p>
            <a:pPr algn="ctr"/>
            <a:r>
              <a:rPr lang="es-ES" dirty="0"/>
              <a:t>Condicional</a:t>
            </a:r>
            <a:endParaRPr lang="es-PA" dirty="0"/>
          </a:p>
        </p:txBody>
      </p:sp>
      <p:sp>
        <p:nvSpPr>
          <p:cNvPr id="3" name="Marcador de contenido 2">
            <a:extLst>
              <a:ext uri="{FF2B5EF4-FFF2-40B4-BE49-F238E27FC236}">
                <a16:creationId xmlns:a16="http://schemas.microsoft.com/office/drawing/2014/main" id="{93705848-3679-497D-956E-15F93344416C}"/>
              </a:ext>
            </a:extLst>
          </p:cNvPr>
          <p:cNvSpPr>
            <a:spLocks noGrp="1"/>
          </p:cNvSpPr>
          <p:nvPr>
            <p:ph idx="1"/>
          </p:nvPr>
        </p:nvSpPr>
        <p:spPr/>
        <p:txBody>
          <a:bodyPr/>
          <a:lstStyle/>
          <a:p>
            <a:r>
              <a:rPr lang="es-ES" dirty="0"/>
              <a:t>Este gerundio indica una condición y, por tanto, podría remplazarse por un condicional; es decir, por una oración que expresa una condición o requisito para que se realice la acción principal. Para usar de manera apropiada este gerundio, se recomienda verificar si, en efecto, podría ser remplazado por un condicional. </a:t>
            </a:r>
            <a:endParaRPr lang="es-PA" dirty="0"/>
          </a:p>
        </p:txBody>
      </p:sp>
    </p:spTree>
    <p:extLst>
      <p:ext uri="{BB962C8B-B14F-4D97-AF65-F5344CB8AC3E}">
        <p14:creationId xmlns:p14="http://schemas.microsoft.com/office/powerpoint/2010/main" val="3433670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6A5D3F-8432-4618-A138-B356DD9D2426}"/>
              </a:ext>
            </a:extLst>
          </p:cNvPr>
          <p:cNvSpPr>
            <a:spLocks noGrp="1"/>
          </p:cNvSpPr>
          <p:nvPr>
            <p:ph type="title"/>
          </p:nvPr>
        </p:nvSpPr>
        <p:spPr/>
        <p:txBody>
          <a:bodyPr/>
          <a:lstStyle/>
          <a:p>
            <a:pPr algn="ctr"/>
            <a:r>
              <a:rPr lang="es-ES" dirty="0"/>
              <a:t>Progresivo</a:t>
            </a:r>
            <a:endParaRPr lang="es-PA" dirty="0"/>
          </a:p>
        </p:txBody>
      </p:sp>
      <p:sp>
        <p:nvSpPr>
          <p:cNvPr id="3" name="Marcador de contenido 2">
            <a:extLst>
              <a:ext uri="{FF2B5EF4-FFF2-40B4-BE49-F238E27FC236}">
                <a16:creationId xmlns:a16="http://schemas.microsoft.com/office/drawing/2014/main" id="{145BDACF-FC1E-4ED4-B398-1F0DE31ED3AF}"/>
              </a:ext>
            </a:extLst>
          </p:cNvPr>
          <p:cNvSpPr>
            <a:spLocks noGrp="1"/>
          </p:cNvSpPr>
          <p:nvPr>
            <p:ph idx="1"/>
          </p:nvPr>
        </p:nvSpPr>
        <p:spPr/>
        <p:txBody>
          <a:bodyPr/>
          <a:lstStyle/>
          <a:p>
            <a:r>
              <a:rPr lang="es-ES" dirty="0"/>
              <a:t>Este gerundio indica una acción que expresa continuidad. Para garantizar su uso apropiado, se recomienda confirmar que en la oración la acción efectivamente no haya finalizado.</a:t>
            </a:r>
            <a:endParaRPr lang="es-PA" dirty="0"/>
          </a:p>
        </p:txBody>
      </p:sp>
    </p:spTree>
    <p:extLst>
      <p:ext uri="{BB962C8B-B14F-4D97-AF65-F5344CB8AC3E}">
        <p14:creationId xmlns:p14="http://schemas.microsoft.com/office/powerpoint/2010/main" val="212281001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283</Words>
  <Application>Microsoft Office PowerPoint</Application>
  <PresentationFormat>Panorámica</PresentationFormat>
  <Paragraphs>13</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Calibri Light</vt:lpstr>
      <vt:lpstr>Tema de Office</vt:lpstr>
      <vt:lpstr>Uso Correcto del Gerundio</vt:lpstr>
      <vt:lpstr>Modal</vt:lpstr>
      <vt:lpstr>Temporal</vt:lpstr>
      <vt:lpstr>Casual</vt:lpstr>
      <vt:lpstr>Simultaneidad</vt:lpstr>
      <vt:lpstr>Condicional</vt:lpstr>
      <vt:lpstr>Progresivo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Uso Correcto del Gerundio</dc:title>
  <dc:creator>Carlos Andres Carbono Alarcon</dc:creator>
  <cp:lastModifiedBy>Carlos Andres Carbono Alarcon</cp:lastModifiedBy>
  <cp:revision>1</cp:revision>
  <dcterms:created xsi:type="dcterms:W3CDTF">2020-11-19T15:52:15Z</dcterms:created>
  <dcterms:modified xsi:type="dcterms:W3CDTF">2020-11-19T15:58:00Z</dcterms:modified>
</cp:coreProperties>
</file>