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DD2E6D-6BC0-4FE9-86D5-D661A81C9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39F02B-A4BC-4913-B28F-8B05E1209E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04413E-148F-4279-8758-810692DBC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1C9C-5329-4B54-AA2D-AA2F49D7507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C01317-CAA9-4476-8528-6CDCF0D5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5A42FC-BE31-4DFC-8D3C-B20C85D6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B527-7EEA-4AAE-80C8-F043FDCF75D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95095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04BCB-6490-46D7-A60F-0C8BA2121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C7B4F0-049D-4A06-84A7-C0AB57187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A61D7F-5056-4D88-8F7A-060424CBE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1C9C-5329-4B54-AA2D-AA2F49D7507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F79E74-06E2-4268-B2E0-D7A36917E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E4CF24-53F1-4907-9633-3AB501DF9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B527-7EEA-4AAE-80C8-F043FDCF75D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94180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407C7F-0161-4A54-976F-BBD0D5FD7D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FAA794-2E23-47B5-B6D0-14A485DAB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04156F-9104-4255-B3D8-2F37E0344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1C9C-5329-4B54-AA2D-AA2F49D7507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566979-1884-4A20-8258-49AF9F6E0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C44E78-617F-4A05-98EB-0EA6C30CF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B527-7EEA-4AAE-80C8-F043FDCF75D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4972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0E2F7-341D-4A6F-9CC9-94D01AEF5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01FD72-A227-45C5-9DA6-7FB29961B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ED9844-9D91-425C-9552-9A42494F2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1C9C-5329-4B54-AA2D-AA2F49D7507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DCAFC8-B61E-415D-B5F5-30E1929D4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A18189-7C2A-4F08-B3EA-1AB1DE403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B527-7EEA-4AAE-80C8-F043FDCF75D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4329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720A0-8217-4D5F-8246-7DF040A8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3E78E3-8F37-4082-AB5F-304A9D4A0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02260C-0C95-45A0-B721-33C81C18E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1C9C-5329-4B54-AA2D-AA2F49D7507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AB669-F4C4-4569-8177-6D5588CB8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BA391E-C18E-4384-8833-AFCB3B14A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B527-7EEA-4AAE-80C8-F043FDCF75D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0264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E4847-FA5C-4DEF-AF8C-0D0EC3C61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C02CAD-6C4E-4683-9FB6-504866626E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8349D6-E079-45D2-8829-12088A4A2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7D0A6D-2EAD-4654-B0C4-19DFB8E0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1C9C-5329-4B54-AA2D-AA2F49D7507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E16BAA-85FA-4310-9C37-F1CE82B9C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09B693-32F6-4901-A024-6CF935DF8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B527-7EEA-4AAE-80C8-F043FDCF75D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4476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9E29A-EFE0-441B-B7E2-837D08A0D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F1EED8-4A1E-4C2B-9436-4BB33394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8907ED-591D-4DCF-86F1-DE40A1BF0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B9D10B1-B311-49F5-A79B-97A71CDDFA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7E51F31-D48A-4EF2-AE2A-D937DFA04E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F32DF0A-B790-4ACB-BF82-45127E7E3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1C9C-5329-4B54-AA2D-AA2F49D7507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91A3B5-174D-4FA0-843F-1CA60FC4D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97417E0-0CE8-4A51-8D82-33B35193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B527-7EEA-4AAE-80C8-F043FDCF75D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50301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1454D9-D282-4B5A-BAE9-F00F91550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51BFE48-AD12-4A21-9CB8-93500DEC8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1C9C-5329-4B54-AA2D-AA2F49D7507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483D1F1-FD7F-435D-B3B7-F0FA495C9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0824AE3-78CE-4186-BEBB-D65F0D987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B527-7EEA-4AAE-80C8-F043FDCF75D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917178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BFA6FFD-E819-413F-A6FF-2EA9808AD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1C9C-5329-4B54-AA2D-AA2F49D7507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E0DE617-7E53-41FC-A29A-44A08A018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C797B22-DE8B-4EC9-A04A-26EFA402B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B527-7EEA-4AAE-80C8-F043FDCF75D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5248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73B99A-72C0-4D31-AAD3-500001497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6D9917-0EC6-4999-935E-E37F00BA9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8314F7-4383-43B1-A84A-251386993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4018E5-B661-4EA5-BA24-91FE88974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1C9C-5329-4B54-AA2D-AA2F49D7507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BA2B68-6AC5-49DA-8010-255475D62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903667-45DC-41FB-B170-86A279D54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B527-7EEA-4AAE-80C8-F043FDCF75D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6665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188534-A74F-4574-89A1-9E901C83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725026D-04BB-4980-BD79-25186980BE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1F66BD-9C4D-4EB3-81E9-1A8D3F8EF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EE2882-B7A5-47DE-AC01-09472488D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1C9C-5329-4B54-AA2D-AA2F49D7507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E6B259-03A8-4EFA-8359-18CABB97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2E52A7-F4A4-43B7-B3CC-F4CC10BB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B527-7EEA-4AAE-80C8-F043FDCF75D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964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D161569-4E66-462E-9E6F-2E5A9902B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95036A-91BB-4744-919E-B70F18FBE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725AB1-DA04-48D6-A700-6EF52AEFBC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D1C9C-5329-4B54-AA2D-AA2F49D7507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F73D92-B37D-4620-9E4A-74DA4949F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7F7314-1B61-4C3E-B3F7-80BC9E33D7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0B527-7EEA-4AAE-80C8-F043FDCF75D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6193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960BAF-165A-4CFD-BD53-2E51F8817D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3112" y="569842"/>
            <a:ext cx="7235687" cy="1361661"/>
          </a:xfrm>
        </p:spPr>
        <p:txBody>
          <a:bodyPr/>
          <a:lstStyle/>
          <a:p>
            <a:r>
              <a:rPr lang="es-ES" dirty="0"/>
              <a:t>¿Qué es el Gerundio?</a:t>
            </a:r>
            <a:endParaRPr lang="es-PA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10AFA5-CFF5-44E0-ABCA-13D65124A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0017" y="2601119"/>
            <a:ext cx="9144000" cy="1655762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El gerundio es una de las formas no personales del verbo, es decir, no indica por sí mismo una persona gramatical (yo, tú, él/ella, nosotros/nosotras, ustedes, ellos/ellas). Se forma a partir de la raíz verbal junto con la terminación ando, </a:t>
            </a:r>
            <a:r>
              <a:rPr lang="es-ES" dirty="0" err="1"/>
              <a:t>iendo</a:t>
            </a:r>
            <a:r>
              <a:rPr lang="es-ES" dirty="0"/>
              <a:t> o yendo, como en analizando, escribiendo y leyendo. 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4424271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¿Qué es el Gerundio?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el Gerundio?</dc:title>
  <dc:creator>Carlos Andres Carbono Alarcon</dc:creator>
  <cp:lastModifiedBy>Carlos Andres Carbono Alarcon</cp:lastModifiedBy>
  <cp:revision>1</cp:revision>
  <dcterms:created xsi:type="dcterms:W3CDTF">2020-11-19T15:15:01Z</dcterms:created>
  <dcterms:modified xsi:type="dcterms:W3CDTF">2020-11-19T15:19:46Z</dcterms:modified>
</cp:coreProperties>
</file>